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2" r:id="rId2"/>
    <p:sldId id="273" r:id="rId3"/>
    <p:sldId id="274" r:id="rId4"/>
    <p:sldId id="271" r:id="rId5"/>
    <p:sldId id="256" r:id="rId6"/>
    <p:sldId id="257" r:id="rId7"/>
    <p:sldId id="258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73" autoAdjust="0"/>
    <p:restoredTop sz="94660"/>
  </p:normalViewPr>
  <p:slideViewPr>
    <p:cSldViewPr>
      <p:cViewPr varScale="1">
        <p:scale>
          <a:sx n="86" d="100"/>
          <a:sy n="86" d="100"/>
        </p:scale>
        <p:origin x="88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E582-7583-4BD3-AFEC-3AF0C7A77A7B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8D6E69-2CB5-42F8-83CE-696F0B1BFF2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E582-7583-4BD3-AFEC-3AF0C7A77A7B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6E69-2CB5-42F8-83CE-696F0B1BFF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E582-7583-4BD3-AFEC-3AF0C7A77A7B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6E69-2CB5-42F8-83CE-696F0B1BFF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E582-7583-4BD3-AFEC-3AF0C7A77A7B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6E69-2CB5-42F8-83CE-696F0B1BFF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E582-7583-4BD3-AFEC-3AF0C7A77A7B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6E69-2CB5-42F8-83CE-696F0B1BFF2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E582-7583-4BD3-AFEC-3AF0C7A77A7B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6E69-2CB5-42F8-83CE-696F0B1BFF2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E582-7583-4BD3-AFEC-3AF0C7A77A7B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6E69-2CB5-42F8-83CE-696F0B1BFF2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E582-7583-4BD3-AFEC-3AF0C7A77A7B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6E69-2CB5-42F8-83CE-696F0B1BFF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E582-7583-4BD3-AFEC-3AF0C7A77A7B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6E69-2CB5-42F8-83CE-696F0B1BFF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E582-7583-4BD3-AFEC-3AF0C7A77A7B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6E69-2CB5-42F8-83CE-696F0B1BFF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E582-7583-4BD3-AFEC-3AF0C7A77A7B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6E69-2CB5-42F8-83CE-696F0B1BFF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433E582-7583-4BD3-AFEC-3AF0C7A77A7B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58D6E69-2CB5-42F8-83CE-696F0B1BFF2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568952" cy="6336704"/>
          </a:xfrm>
        </p:spPr>
        <p:txBody>
          <a:bodyPr anchor="ctr">
            <a:normAutofit/>
          </a:bodyPr>
          <a:lstStyle/>
          <a:p>
            <a:r>
              <a:rPr lang="ru-RU" sz="4400" dirty="0">
                <a:solidFill>
                  <a:schemeClr val="tx1"/>
                </a:solidFill>
              </a:rPr>
              <a:t>Причини </a:t>
            </a:r>
            <a:r>
              <a:rPr lang="ru-RU" sz="4400" dirty="0" err="1">
                <a:solidFill>
                  <a:schemeClr val="tx1"/>
                </a:solidFill>
              </a:rPr>
              <a:t>створення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Партнерської</a:t>
            </a:r>
            <a:r>
              <a:rPr lang="ru-RU" sz="4400" dirty="0">
                <a:solidFill>
                  <a:schemeClr val="tx1"/>
                </a:solidFill>
              </a:rPr>
              <a:t> угоди</a:t>
            </a:r>
          </a:p>
          <a:p>
            <a:endParaRPr lang="uk-UA" sz="4400" dirty="0">
              <a:solidFill>
                <a:schemeClr val="tx1"/>
              </a:solidFill>
            </a:endParaRPr>
          </a:p>
          <a:p>
            <a:endParaRPr lang="ru-RU" sz="44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8273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568952" cy="6336704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>
                <a:solidFill>
                  <a:schemeClr val="tx1"/>
                </a:solidFill>
              </a:rPr>
              <a:t>Розподіл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фінансів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Яка манера </a:t>
            </a:r>
            <a:r>
              <a:rPr lang="ru-RU" dirty="0" err="1">
                <a:solidFill>
                  <a:schemeClr val="tx1"/>
                </a:solidFill>
              </a:rPr>
              <a:t>витрачання</a:t>
            </a:r>
            <a:r>
              <a:rPr lang="ru-RU" dirty="0">
                <a:solidFill>
                  <a:schemeClr val="tx1"/>
                </a:solidFill>
              </a:rPr>
              <a:t> грошей. 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Яка частина капіталу становитиме оборотні кошти? 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За умови, що ми кредитоспроможні, який борг ми готові на себе прийняти? 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Чи готові ми забезпечити борги компанії особистим майном, наприклад, своїм будинком (ймовірна вимога)?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 Що ми робитимемо, якщо виникне потреба у залученні додаткових коштів, а один із партнерів не зможе </a:t>
            </a:r>
            <a:r>
              <a:rPr lang="uk-UA" dirty="0" err="1">
                <a:solidFill>
                  <a:schemeClr val="tx1"/>
                </a:solidFill>
              </a:rPr>
              <a:t>внести</a:t>
            </a:r>
            <a:r>
              <a:rPr lang="uk-UA" dirty="0">
                <a:solidFill>
                  <a:schemeClr val="tx1"/>
                </a:solidFill>
              </a:rPr>
              <a:t> свою частку? 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Що робитимемо, якщо відкриється можливість вигідного придбання? 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Що робитимемо, якщо ми досягнемо успіху і доведеться вкладати додаткові гроші в розширення, як завжди і буває? 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Чи готові ми, як багато підприємців, позичати у друзів і родичів? 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Чи готові ми продати частку компанії бізнес-ангелам чи венчурним інвесторам? 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Як співвідносяться різниця в сумах, що інвестуються партнерами, та розподіл часток у прибутку?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154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568952" cy="6336704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chemeClr val="tx1"/>
                </a:solidFill>
              </a:rPr>
              <a:t>Партнерська</a:t>
            </a:r>
            <a:r>
              <a:rPr lang="ru-RU" b="1" dirty="0">
                <a:solidFill>
                  <a:schemeClr val="tx1"/>
                </a:solidFill>
              </a:rPr>
              <a:t> угода </a:t>
            </a:r>
            <a:r>
              <a:rPr lang="ru-RU" b="1" dirty="0" err="1">
                <a:solidFill>
                  <a:schemeClr val="tx1"/>
                </a:solidFill>
              </a:rPr>
              <a:t>ґрунтовна</a:t>
            </a:r>
            <a:r>
              <a:rPr lang="ru-RU" b="1" dirty="0">
                <a:solidFill>
                  <a:schemeClr val="tx1"/>
                </a:solidFill>
              </a:rPr>
              <a:t> за </a:t>
            </a:r>
            <a:r>
              <a:rPr lang="ru-RU" b="1" dirty="0" err="1">
                <a:solidFill>
                  <a:schemeClr val="tx1"/>
                </a:solidFill>
              </a:rPr>
              <a:t>своєю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суттю</a:t>
            </a:r>
            <a:r>
              <a:rPr lang="ru-RU" b="1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1. </a:t>
            </a:r>
            <a:r>
              <a:rPr lang="ru-RU" dirty="0" err="1">
                <a:solidFill>
                  <a:schemeClr val="tx1"/>
                </a:solidFill>
              </a:rPr>
              <a:t>Якщо</a:t>
            </a:r>
            <a:r>
              <a:rPr lang="ru-RU" dirty="0">
                <a:solidFill>
                  <a:schemeClr val="tx1"/>
                </a:solidFill>
              </a:rPr>
              <a:t> один </a:t>
            </a:r>
            <a:r>
              <a:rPr lang="ru-RU" dirty="0" err="1">
                <a:solidFill>
                  <a:schemeClr val="tx1"/>
                </a:solidFill>
              </a:rPr>
              <a:t>із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партнерів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вважає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важливим</a:t>
            </a:r>
            <a:r>
              <a:rPr lang="ru-RU" dirty="0">
                <a:solidFill>
                  <a:schemeClr val="tx1"/>
                </a:solidFill>
              </a:rPr>
              <a:t> той </a:t>
            </a:r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інший</a:t>
            </a:r>
            <a:r>
              <a:rPr lang="ru-RU" dirty="0">
                <a:solidFill>
                  <a:schemeClr val="tx1"/>
                </a:solidFill>
              </a:rPr>
              <a:t> пункт,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є </a:t>
            </a:r>
            <a:r>
              <a:rPr lang="ru-RU" dirty="0" err="1">
                <a:solidFill>
                  <a:schemeClr val="tx1"/>
                </a:solidFill>
              </a:rPr>
              <a:t>серйозним</a:t>
            </a:r>
            <a:r>
              <a:rPr lang="ru-RU" dirty="0">
                <a:solidFill>
                  <a:schemeClr val="tx1"/>
                </a:solidFill>
              </a:rPr>
              <a:t> приводом </a:t>
            </a:r>
            <a:r>
              <a:rPr lang="ru-RU" dirty="0" err="1">
                <a:solidFill>
                  <a:schemeClr val="tx1"/>
                </a:solidFill>
              </a:rPr>
              <a:t>включити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його</a:t>
            </a:r>
            <a:r>
              <a:rPr lang="ru-RU" dirty="0">
                <a:solidFill>
                  <a:schemeClr val="tx1"/>
                </a:solidFill>
              </a:rPr>
              <a:t> в угоду.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2. </a:t>
            </a:r>
            <a:r>
              <a:rPr lang="ru-RU" dirty="0" err="1">
                <a:solidFill>
                  <a:schemeClr val="tx1"/>
                </a:solidFill>
              </a:rPr>
              <a:t>Якщо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вважаєте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вже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пропрацювали</a:t>
            </a:r>
            <a:r>
              <a:rPr lang="ru-RU" dirty="0">
                <a:solidFill>
                  <a:schemeClr val="tx1"/>
                </a:solidFill>
              </a:rPr>
              <a:t> те </a:t>
            </a:r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інше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питання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включіть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його</a:t>
            </a:r>
            <a:r>
              <a:rPr lang="ru-RU" dirty="0">
                <a:solidFill>
                  <a:schemeClr val="tx1"/>
                </a:solidFill>
              </a:rPr>
              <a:t> в угоду </a:t>
            </a:r>
            <a:r>
              <a:rPr lang="ru-RU" dirty="0" err="1">
                <a:solidFill>
                  <a:schemeClr val="tx1"/>
                </a:solidFill>
              </a:rPr>
              <a:t>письмово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3. </a:t>
            </a:r>
            <a:r>
              <a:rPr lang="ru-RU" dirty="0" err="1">
                <a:solidFill>
                  <a:schemeClr val="tx1"/>
                </a:solidFill>
              </a:rPr>
              <a:t>Більше</a:t>
            </a:r>
            <a:r>
              <a:rPr lang="ru-RU" dirty="0">
                <a:solidFill>
                  <a:schemeClr val="tx1"/>
                </a:solidFill>
              </a:rPr>
              <a:t> -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, як правило, </a:t>
            </a:r>
            <a:r>
              <a:rPr lang="ru-RU" dirty="0" err="1">
                <a:solidFill>
                  <a:schemeClr val="tx1"/>
                </a:solidFill>
              </a:rPr>
              <a:t>краще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4. </a:t>
            </a:r>
            <a:r>
              <a:rPr lang="ru-RU" dirty="0" err="1">
                <a:solidFill>
                  <a:schemeClr val="tx1"/>
                </a:solidFill>
              </a:rPr>
              <a:t>Якщо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склали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інші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документи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стосуються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спільної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роботи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обов'язково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включіть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у угоду.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5. Не </a:t>
            </a:r>
            <a:r>
              <a:rPr lang="ru-RU" dirty="0" err="1">
                <a:solidFill>
                  <a:schemeClr val="tx1"/>
                </a:solidFill>
              </a:rPr>
              <a:t>оминайте</a:t>
            </a:r>
            <a:r>
              <a:rPr lang="ru-RU" dirty="0">
                <a:solidFill>
                  <a:schemeClr val="tx1"/>
                </a:solidFill>
              </a:rPr>
              <a:t> стороною </a:t>
            </a:r>
            <a:r>
              <a:rPr lang="ru-RU" dirty="0" err="1">
                <a:solidFill>
                  <a:schemeClr val="tx1"/>
                </a:solidFill>
              </a:rPr>
              <a:t>жодне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делікатне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питання</a:t>
            </a:r>
            <a:r>
              <a:rPr lang="ru-RU" dirty="0">
                <a:solidFill>
                  <a:schemeClr val="tx1"/>
                </a:solidFill>
              </a:rPr>
              <a:t>..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6. </a:t>
            </a:r>
            <a:r>
              <a:rPr lang="ru-RU" dirty="0" err="1">
                <a:solidFill>
                  <a:schemeClr val="tx1"/>
                </a:solidFill>
              </a:rPr>
              <a:t>Відмовтеся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звички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говорити</a:t>
            </a:r>
            <a:r>
              <a:rPr lang="ru-RU" dirty="0">
                <a:solidFill>
                  <a:schemeClr val="tx1"/>
                </a:solidFill>
              </a:rPr>
              <a:t>: "Ми </a:t>
            </a:r>
            <a:r>
              <a:rPr lang="ru-RU" dirty="0" err="1">
                <a:solidFill>
                  <a:schemeClr val="tx1"/>
                </a:solidFill>
              </a:rPr>
              <a:t>розберемося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цим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питанням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пізніше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взагалі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доведеться</a:t>
            </a:r>
            <a:r>
              <a:rPr lang="ru-RU" dirty="0">
                <a:solidFill>
                  <a:schemeClr val="tx1"/>
                </a:solidFill>
              </a:rPr>
              <a:t> з ним </a:t>
            </a:r>
            <a:r>
              <a:rPr lang="ru-RU" dirty="0" err="1">
                <a:solidFill>
                  <a:schemeClr val="tx1"/>
                </a:solidFill>
              </a:rPr>
              <a:t>розбиратися</a:t>
            </a:r>
            <a:r>
              <a:rPr lang="ru-RU" dirty="0">
                <a:solidFill>
                  <a:schemeClr val="tx1"/>
                </a:solidFill>
              </a:rPr>
              <a:t>". </a:t>
            </a:r>
          </a:p>
        </p:txBody>
      </p:sp>
    </p:spTree>
    <p:extLst>
      <p:ext uri="{BB962C8B-B14F-4D97-AF65-F5344CB8AC3E}">
        <p14:creationId xmlns:p14="http://schemas.microsoft.com/office/powerpoint/2010/main" val="1182628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568952" cy="6336704"/>
          </a:xfrm>
        </p:spPr>
        <p:txBody>
          <a:bodyPr anchor="ctr">
            <a:normAutofit/>
          </a:bodyPr>
          <a:lstStyle/>
          <a:p>
            <a:pPr algn="l"/>
            <a:r>
              <a:rPr lang="ru-RU" dirty="0" err="1">
                <a:solidFill>
                  <a:schemeClr val="tx1"/>
                </a:solidFill>
              </a:rPr>
              <a:t>Усні</a:t>
            </a:r>
            <a:r>
              <a:rPr lang="ru-RU" dirty="0">
                <a:solidFill>
                  <a:schemeClr val="tx1"/>
                </a:solidFill>
              </a:rPr>
              <a:t> слова, </a:t>
            </a:r>
            <a:r>
              <a:rPr lang="ru-RU" dirty="0" err="1">
                <a:solidFill>
                  <a:schemeClr val="tx1"/>
                </a:solidFill>
              </a:rPr>
              <a:t>перенесені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папір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чарівним</a:t>
            </a:r>
            <a:r>
              <a:rPr lang="ru-RU" dirty="0">
                <a:solidFill>
                  <a:schemeClr val="tx1"/>
                </a:solidFill>
              </a:rPr>
              <a:t> чином </a:t>
            </a:r>
            <a:r>
              <a:rPr lang="ru-RU" dirty="0" err="1">
                <a:solidFill>
                  <a:schemeClr val="tx1"/>
                </a:solidFill>
              </a:rPr>
              <a:t>замінюють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невизначеність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ясністю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Записи є </a:t>
            </a:r>
            <a:r>
              <a:rPr lang="ru-RU" dirty="0" err="1">
                <a:solidFill>
                  <a:schemeClr val="tx1"/>
                </a:solidFill>
              </a:rPr>
              <a:t>елементом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дискусії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Письмове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фіксування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спонукає</a:t>
            </a:r>
            <a:r>
              <a:rPr lang="ru-RU" dirty="0">
                <a:solidFill>
                  <a:schemeClr val="tx1"/>
                </a:solidFill>
              </a:rPr>
              <a:t> команду, яка </a:t>
            </a:r>
            <a:r>
              <a:rPr lang="ru-RU" dirty="0" err="1">
                <a:solidFill>
                  <a:schemeClr val="tx1"/>
                </a:solidFill>
              </a:rPr>
              <a:t>планує</a:t>
            </a:r>
            <a:r>
              <a:rPr lang="ru-RU" dirty="0">
                <a:solidFill>
                  <a:schemeClr val="tx1"/>
                </a:solidFill>
              </a:rPr>
              <a:t> партнерство, </a:t>
            </a:r>
            <a:r>
              <a:rPr lang="ru-RU" dirty="0" err="1">
                <a:solidFill>
                  <a:schemeClr val="tx1"/>
                </a:solidFill>
              </a:rPr>
              <a:t>відповідальніше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підійти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колективного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обговорення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l"/>
            <a:endParaRPr lang="ru-RU" dirty="0">
              <a:solidFill>
                <a:schemeClr val="tx1"/>
              </a:solidFill>
            </a:endParaRPr>
          </a:p>
          <a:p>
            <a:pPr algn="r"/>
            <a:r>
              <a:rPr lang="ru-RU" dirty="0">
                <a:solidFill>
                  <a:schemeClr val="tx1"/>
                </a:solidFill>
              </a:rPr>
              <a:t>"Я знаю, </a:t>
            </a:r>
            <a:r>
              <a:rPr lang="ru-RU" dirty="0" err="1">
                <a:solidFill>
                  <a:schemeClr val="tx1"/>
                </a:solidFill>
              </a:rPr>
              <a:t>тобі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здається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розумієшь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pPr algn="r"/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я маю на </a:t>
            </a:r>
            <a:r>
              <a:rPr lang="ru-RU" dirty="0" err="1">
                <a:solidFill>
                  <a:schemeClr val="tx1"/>
                </a:solidFill>
              </a:rPr>
              <a:t>увазі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pPr algn="r"/>
            <a:r>
              <a:rPr lang="ru-RU" dirty="0">
                <a:solidFill>
                  <a:schemeClr val="tx1"/>
                </a:solidFill>
              </a:rPr>
              <a:t>але я не </a:t>
            </a:r>
            <a:r>
              <a:rPr lang="ru-RU" dirty="0" err="1">
                <a:solidFill>
                  <a:schemeClr val="tx1"/>
                </a:solidFill>
              </a:rPr>
              <a:t>впевнений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pPr algn="r"/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чуєш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саме</a:t>
            </a:r>
            <a:r>
              <a:rPr lang="ru-RU" dirty="0">
                <a:solidFill>
                  <a:schemeClr val="tx1"/>
                </a:solidFill>
              </a:rPr>
              <a:t> те, </a:t>
            </a:r>
          </a:p>
          <a:p>
            <a:pPr algn="r"/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я сказав"</a:t>
            </a:r>
          </a:p>
        </p:txBody>
      </p:sp>
    </p:spTree>
    <p:extLst>
      <p:ext uri="{BB962C8B-B14F-4D97-AF65-F5344CB8AC3E}">
        <p14:creationId xmlns:p14="http://schemas.microsoft.com/office/powerpoint/2010/main" val="1182628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568952" cy="6336704"/>
          </a:xfrm>
        </p:spPr>
        <p:txBody>
          <a:bodyPr anchor="ctr">
            <a:normAutofit/>
          </a:bodyPr>
          <a:lstStyle/>
          <a:p>
            <a:pPr algn="ctr"/>
            <a:r>
              <a:rPr lang="ru-RU" sz="4800" dirty="0" err="1">
                <a:solidFill>
                  <a:schemeClr val="tx1"/>
                </a:solidFill>
              </a:rPr>
              <a:t>Бачення</a:t>
            </a:r>
            <a:r>
              <a:rPr lang="ru-RU" sz="48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sz="4800" dirty="0">
                <a:solidFill>
                  <a:schemeClr val="tx1"/>
                </a:solidFill>
              </a:rPr>
              <a:t>та </a:t>
            </a:r>
            <a:r>
              <a:rPr lang="ru-RU" sz="4800" dirty="0" err="1">
                <a:solidFill>
                  <a:schemeClr val="tx1"/>
                </a:solidFill>
              </a:rPr>
              <a:t>стратегічний</a:t>
            </a:r>
            <a:r>
              <a:rPr lang="ru-RU" sz="4800" dirty="0">
                <a:solidFill>
                  <a:schemeClr val="tx1"/>
                </a:solidFill>
              </a:rPr>
              <a:t> </a:t>
            </a:r>
            <a:r>
              <a:rPr lang="ru-RU" sz="4800" dirty="0" err="1">
                <a:solidFill>
                  <a:schemeClr val="tx1"/>
                </a:solidFill>
              </a:rPr>
              <a:t>напрямок</a:t>
            </a:r>
            <a:r>
              <a:rPr lang="ru-RU" sz="4800" dirty="0">
                <a:solidFill>
                  <a:schemeClr val="tx1"/>
                </a:solidFill>
              </a:rPr>
              <a:t> </a:t>
            </a:r>
            <a:r>
              <a:rPr lang="ru-RU" sz="4800" dirty="0" err="1">
                <a:solidFill>
                  <a:schemeClr val="tx1"/>
                </a:solidFill>
              </a:rPr>
              <a:t>партнерів</a:t>
            </a:r>
            <a:endParaRPr lang="ru-RU" sz="4800">
              <a:solidFill>
                <a:schemeClr val="tx1"/>
              </a:solidFill>
            </a:endParaRPr>
          </a:p>
          <a:p>
            <a:pPr algn="ctr"/>
            <a:endParaRPr lang="ru-RU" sz="4800" dirty="0">
              <a:solidFill>
                <a:schemeClr val="tx1"/>
              </a:solidFill>
            </a:endParaRPr>
          </a:p>
          <a:p>
            <a:pPr algn="just"/>
            <a:r>
              <a:rPr lang="ru-RU" sz="1800" i="1" dirty="0" err="1">
                <a:solidFill>
                  <a:schemeClr val="tx1"/>
                </a:solidFill>
              </a:rPr>
              <a:t>Якщо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двоє</a:t>
            </a:r>
            <a:r>
              <a:rPr lang="ru-RU" sz="1800" i="1" dirty="0">
                <a:solidFill>
                  <a:schemeClr val="tx1"/>
                </a:solidFill>
              </a:rPr>
              <a:t> людей </a:t>
            </a:r>
            <a:r>
              <a:rPr lang="ru-RU" sz="1800" i="1" dirty="0" err="1">
                <a:solidFill>
                  <a:schemeClr val="tx1"/>
                </a:solidFill>
              </a:rPr>
              <a:t>планують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потрапити</a:t>
            </a:r>
            <a:r>
              <a:rPr lang="ru-RU" sz="1800" i="1" dirty="0">
                <a:solidFill>
                  <a:schemeClr val="tx1"/>
                </a:solidFill>
              </a:rPr>
              <a:t> до Сан-Франциско, вони </a:t>
            </a:r>
            <a:r>
              <a:rPr lang="ru-RU" sz="1800" i="1" dirty="0" err="1">
                <a:solidFill>
                  <a:schemeClr val="tx1"/>
                </a:solidFill>
              </a:rPr>
              <a:t>можуть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довго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сперечатися</a:t>
            </a:r>
            <a:r>
              <a:rPr lang="ru-RU" sz="1800" i="1" dirty="0">
                <a:solidFill>
                  <a:schemeClr val="tx1"/>
                </a:solidFill>
              </a:rPr>
              <a:t> про маршрут. Але </a:t>
            </a:r>
            <a:r>
              <a:rPr lang="ru-RU" sz="1800" i="1" dirty="0" err="1">
                <a:solidFill>
                  <a:schemeClr val="tx1"/>
                </a:solidFill>
              </a:rPr>
              <a:t>якщо</a:t>
            </a:r>
            <a:r>
              <a:rPr lang="ru-RU" sz="1800" i="1" dirty="0">
                <a:solidFill>
                  <a:schemeClr val="tx1"/>
                </a:solidFill>
              </a:rPr>
              <a:t> один </a:t>
            </a:r>
            <a:r>
              <a:rPr lang="ru-RU" sz="1800" i="1" dirty="0" err="1">
                <a:solidFill>
                  <a:schemeClr val="tx1"/>
                </a:solidFill>
              </a:rPr>
              <a:t>збирається</a:t>
            </a:r>
            <a:r>
              <a:rPr lang="ru-RU" sz="1800" i="1" dirty="0">
                <a:solidFill>
                  <a:schemeClr val="tx1"/>
                </a:solidFill>
              </a:rPr>
              <a:t> в Сан-Франциско, а </a:t>
            </a:r>
            <a:r>
              <a:rPr lang="ru-RU" sz="1800" i="1" dirty="0" err="1">
                <a:solidFill>
                  <a:schemeClr val="tx1"/>
                </a:solidFill>
              </a:rPr>
              <a:t>другий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потай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мріє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опинитися</a:t>
            </a:r>
            <a:r>
              <a:rPr lang="ru-RU" sz="1800" i="1" dirty="0">
                <a:solidFill>
                  <a:schemeClr val="tx1"/>
                </a:solidFill>
              </a:rPr>
              <a:t> в Сан-</a:t>
            </a:r>
            <a:r>
              <a:rPr lang="ru-RU" sz="1800" i="1" dirty="0" err="1">
                <a:solidFill>
                  <a:schemeClr val="tx1"/>
                </a:solidFill>
              </a:rPr>
              <a:t>Дієго</a:t>
            </a:r>
            <a:r>
              <a:rPr lang="ru-RU" sz="1800" i="1" dirty="0">
                <a:solidFill>
                  <a:schemeClr val="tx1"/>
                </a:solidFill>
              </a:rPr>
              <a:t>, на </a:t>
            </a:r>
            <a:r>
              <a:rPr lang="ru-RU" sz="1800" i="1" dirty="0" err="1">
                <a:solidFill>
                  <a:schemeClr val="tx1"/>
                </a:solidFill>
              </a:rPr>
              <a:t>такі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суперечки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даремно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витрачається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багато</a:t>
            </a:r>
            <a:r>
              <a:rPr lang="ru-RU" sz="1800" i="1" dirty="0">
                <a:solidFill>
                  <a:schemeClr val="tx1"/>
                </a:solidFill>
              </a:rPr>
              <a:t> часу.</a:t>
            </a:r>
          </a:p>
          <a:p>
            <a:pPr algn="r"/>
            <a:r>
              <a:rPr lang="ru-RU" sz="1800" dirty="0" err="1">
                <a:solidFill>
                  <a:schemeClr val="tx1"/>
                </a:solidFill>
              </a:rPr>
              <a:t>Стів</a:t>
            </a:r>
            <a:r>
              <a:rPr lang="ru-RU" sz="1800" dirty="0">
                <a:solidFill>
                  <a:schemeClr val="tx1"/>
                </a:solidFill>
              </a:rPr>
              <a:t> Джобс</a:t>
            </a:r>
          </a:p>
          <a:p>
            <a:pPr algn="ctr"/>
            <a:endParaRPr lang="ru-RU" sz="4800" dirty="0">
              <a:solidFill>
                <a:schemeClr val="tx1"/>
              </a:solidFill>
            </a:endParaRPr>
          </a:p>
          <a:p>
            <a:endParaRPr lang="ru-RU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687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568952" cy="6336704"/>
          </a:xfrm>
        </p:spPr>
        <p:txBody>
          <a:bodyPr anchor="ctr"/>
          <a:lstStyle/>
          <a:p>
            <a:endParaRPr lang="ru-RU" dirty="0"/>
          </a:p>
          <a:p>
            <a:endParaRPr lang="ru-RU" dirty="0"/>
          </a:p>
          <a:p>
            <a:r>
              <a:rPr lang="ru-RU" b="1" dirty="0" err="1">
                <a:solidFill>
                  <a:schemeClr val="tx1"/>
                </a:solidFill>
              </a:rPr>
              <a:t>Місія</a:t>
            </a:r>
            <a:r>
              <a:rPr lang="ru-RU" b="1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Формулювання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місії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описувати</a:t>
            </a:r>
            <a:r>
              <a:rPr lang="ru-RU" dirty="0">
                <a:solidFill>
                  <a:schemeClr val="tx1"/>
                </a:solidFill>
              </a:rPr>
              <a:t> суть </a:t>
            </a:r>
            <a:r>
              <a:rPr lang="ru-RU" dirty="0" err="1">
                <a:solidFill>
                  <a:schemeClr val="tx1"/>
                </a:solidFill>
              </a:rPr>
              <a:t>діяльності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компанії</a:t>
            </a:r>
            <a:r>
              <a:rPr lang="ru-RU" dirty="0">
                <a:solidFill>
                  <a:schemeClr val="tx1"/>
                </a:solidFill>
              </a:rPr>
              <a:t>, для кого і </a:t>
            </a:r>
            <a:r>
              <a:rPr lang="ru-RU" dirty="0" err="1">
                <a:solidFill>
                  <a:schemeClr val="tx1"/>
                </a:solidFill>
              </a:rPr>
              <a:t>чому</a:t>
            </a:r>
            <a:r>
              <a:rPr lang="ru-RU" dirty="0">
                <a:solidFill>
                  <a:schemeClr val="tx1"/>
                </a:solidFill>
              </a:rPr>
              <a:t> вона </a:t>
            </a:r>
            <a:r>
              <a:rPr lang="ru-RU" dirty="0" err="1">
                <a:solidFill>
                  <a:schemeClr val="tx1"/>
                </a:solidFill>
              </a:rPr>
              <a:t>працює</a:t>
            </a:r>
            <a:r>
              <a:rPr lang="ru-RU" dirty="0">
                <a:solidFill>
                  <a:schemeClr val="tx1"/>
                </a:solidFill>
              </a:rPr>
              <a:t>. Вся </a:t>
            </a:r>
            <a:r>
              <a:rPr lang="ru-RU" dirty="0" err="1">
                <a:solidFill>
                  <a:schemeClr val="tx1"/>
                </a:solidFill>
              </a:rPr>
              <a:t>ця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має</a:t>
            </a:r>
            <a:r>
              <a:rPr lang="ru-RU" dirty="0">
                <a:solidFill>
                  <a:schemeClr val="tx1"/>
                </a:solidFill>
              </a:rPr>
              <a:t> бути </a:t>
            </a:r>
            <a:r>
              <a:rPr lang="ru-RU" dirty="0" err="1">
                <a:solidFill>
                  <a:schemeClr val="tx1"/>
                </a:solidFill>
              </a:rPr>
              <a:t>викладена</a:t>
            </a:r>
            <a:r>
              <a:rPr lang="ru-RU" dirty="0">
                <a:solidFill>
                  <a:schemeClr val="tx1"/>
                </a:solidFill>
              </a:rPr>
              <a:t> в одному короткому </a:t>
            </a:r>
            <a:r>
              <a:rPr lang="ru-RU" dirty="0" err="1">
                <a:solidFill>
                  <a:schemeClr val="tx1"/>
                </a:solidFill>
              </a:rPr>
              <a:t>змістовному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реченні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24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568952" cy="6336704"/>
          </a:xfrm>
        </p:spPr>
        <p:txBody>
          <a:bodyPr anchor="ctr"/>
          <a:lstStyle/>
          <a:p>
            <a:r>
              <a:rPr lang="ru-RU" b="1" dirty="0" err="1">
                <a:solidFill>
                  <a:schemeClr val="tx1"/>
                </a:solidFill>
              </a:rPr>
              <a:t>Бачення</a:t>
            </a:r>
            <a:r>
              <a:rPr lang="ru-RU" b="1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Формулювання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бачення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відображати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уявлення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партнерів</a:t>
            </a:r>
            <a:r>
              <a:rPr lang="ru-RU" dirty="0">
                <a:solidFill>
                  <a:schemeClr val="tx1"/>
                </a:solidFill>
              </a:rPr>
              <a:t> про </a:t>
            </a:r>
            <a:r>
              <a:rPr lang="ru-RU" dirty="0" err="1">
                <a:solidFill>
                  <a:schemeClr val="tx1"/>
                </a:solidFill>
              </a:rPr>
              <a:t>конкурентну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перевагу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їхньої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компанії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Бачення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акцентувати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увагу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i="1" dirty="0" err="1">
                <a:solidFill>
                  <a:schemeClr val="tx1"/>
                </a:solidFill>
              </a:rPr>
              <a:t>традиціях</a:t>
            </a:r>
            <a:r>
              <a:rPr lang="ru-RU" i="1" dirty="0">
                <a:solidFill>
                  <a:schemeClr val="tx1"/>
                </a:solidFill>
              </a:rPr>
              <a:t>, </a:t>
            </a:r>
            <a:r>
              <a:rPr lang="ru-RU" i="1" dirty="0" err="1">
                <a:solidFill>
                  <a:schemeClr val="tx1"/>
                </a:solidFill>
              </a:rPr>
              <a:t>інноваціях</a:t>
            </a:r>
            <a:r>
              <a:rPr lang="ru-RU" i="1" dirty="0">
                <a:solidFill>
                  <a:schemeClr val="tx1"/>
                </a:solidFill>
              </a:rPr>
              <a:t>, </a:t>
            </a:r>
            <a:r>
              <a:rPr lang="ru-RU" i="1" dirty="0" err="1">
                <a:solidFill>
                  <a:schemeClr val="tx1"/>
                </a:solidFill>
              </a:rPr>
              <a:t>упаковці</a:t>
            </a:r>
            <a:r>
              <a:rPr lang="ru-RU" i="1" dirty="0">
                <a:solidFill>
                  <a:schemeClr val="tx1"/>
                </a:solidFill>
              </a:rPr>
              <a:t>, </a:t>
            </a:r>
            <a:r>
              <a:rPr lang="ru-RU" i="1" dirty="0" err="1">
                <a:solidFill>
                  <a:schemeClr val="tx1"/>
                </a:solidFill>
              </a:rPr>
              <a:t>розмірі</a:t>
            </a:r>
            <a:r>
              <a:rPr lang="ru-RU" i="1" dirty="0">
                <a:solidFill>
                  <a:schemeClr val="tx1"/>
                </a:solidFill>
              </a:rPr>
              <a:t>, </a:t>
            </a:r>
            <a:r>
              <a:rPr lang="ru-RU" i="1" dirty="0" err="1">
                <a:solidFill>
                  <a:schemeClr val="tx1"/>
                </a:solidFill>
              </a:rPr>
              <a:t>безпеці</a:t>
            </a:r>
            <a:r>
              <a:rPr lang="ru-RU" i="1" dirty="0">
                <a:solidFill>
                  <a:schemeClr val="tx1"/>
                </a:solidFill>
              </a:rPr>
              <a:t>, </a:t>
            </a:r>
            <a:r>
              <a:rPr lang="ru-RU" i="1" dirty="0" err="1">
                <a:solidFill>
                  <a:schemeClr val="tx1"/>
                </a:solidFill>
              </a:rPr>
              <a:t>якості</a:t>
            </a:r>
            <a:r>
              <a:rPr lang="ru-RU" i="1" dirty="0">
                <a:solidFill>
                  <a:schemeClr val="tx1"/>
                </a:solidFill>
              </a:rPr>
              <a:t>, </a:t>
            </a:r>
            <a:r>
              <a:rPr lang="ru-RU" i="1" dirty="0" err="1">
                <a:solidFill>
                  <a:schemeClr val="tx1"/>
                </a:solidFill>
              </a:rPr>
              <a:t>професіоналізмі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співробітників</a:t>
            </a:r>
            <a:r>
              <a:rPr lang="ru-RU" i="1" dirty="0">
                <a:solidFill>
                  <a:schemeClr val="tx1"/>
                </a:solidFill>
              </a:rPr>
              <a:t>, </a:t>
            </a:r>
            <a:r>
              <a:rPr lang="ru-RU" i="1" dirty="0" err="1">
                <a:solidFill>
                  <a:schemeClr val="tx1"/>
                </a:solidFill>
              </a:rPr>
              <a:t>швидкості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реагування</a:t>
            </a:r>
            <a:r>
              <a:rPr lang="ru-RU" i="1" dirty="0">
                <a:solidFill>
                  <a:schemeClr val="tx1"/>
                </a:solidFill>
              </a:rPr>
              <a:t> на </a:t>
            </a:r>
            <a:r>
              <a:rPr lang="ru-RU" i="1" dirty="0" err="1">
                <a:solidFill>
                  <a:schemeClr val="tx1"/>
                </a:solidFill>
              </a:rPr>
              <a:t>запити</a:t>
            </a:r>
            <a:r>
              <a:rPr lang="ru-RU" i="1" dirty="0">
                <a:solidFill>
                  <a:schemeClr val="tx1"/>
                </a:solidFill>
              </a:rPr>
              <a:t>, </a:t>
            </a:r>
            <a:r>
              <a:rPr lang="ru-RU" i="1" dirty="0" err="1">
                <a:solidFill>
                  <a:schemeClr val="tx1"/>
                </a:solidFill>
              </a:rPr>
              <a:t>широті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операцій</a:t>
            </a:r>
            <a:r>
              <a:rPr lang="ru-RU" i="1" dirty="0">
                <a:solidFill>
                  <a:schemeClr val="tx1"/>
                </a:solidFill>
              </a:rPr>
              <a:t>, </a:t>
            </a:r>
            <a:r>
              <a:rPr lang="ru-RU" i="1" dirty="0" err="1">
                <a:solidFill>
                  <a:schemeClr val="tx1"/>
                </a:solidFill>
              </a:rPr>
              <a:t>зручності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чи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позитивних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емоціях</a:t>
            </a:r>
            <a:r>
              <a:rPr lang="ru-RU" i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9154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568952" cy="6336704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b="1" dirty="0" err="1">
                <a:solidFill>
                  <a:schemeClr val="tx1"/>
                </a:solidFill>
              </a:rPr>
              <a:t>Цінності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За </a:t>
            </a:r>
            <a:r>
              <a:rPr lang="ru-RU" dirty="0" err="1">
                <a:solidFill>
                  <a:schemeClr val="tx1"/>
                </a:solidFill>
              </a:rPr>
              <a:t>взаємним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бажанням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згодою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партнерів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їхня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спиратися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певні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цінності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принципи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лягають</a:t>
            </a:r>
            <a:r>
              <a:rPr lang="ru-RU" dirty="0">
                <a:solidFill>
                  <a:schemeClr val="tx1"/>
                </a:solidFill>
              </a:rPr>
              <a:t> в основу </a:t>
            </a:r>
            <a:r>
              <a:rPr lang="ru-RU" dirty="0" err="1">
                <a:solidFill>
                  <a:schemeClr val="tx1"/>
                </a:solidFill>
              </a:rPr>
              <a:t>її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діяльності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Корпоративні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цінності</a:t>
            </a:r>
            <a:r>
              <a:rPr lang="ru-RU" dirty="0">
                <a:solidFill>
                  <a:schemeClr val="tx1"/>
                </a:solidFill>
              </a:rPr>
              <a:t> не </a:t>
            </a:r>
            <a:r>
              <a:rPr lang="ru-RU" dirty="0" err="1">
                <a:solidFill>
                  <a:schemeClr val="tx1"/>
                </a:solidFill>
              </a:rPr>
              <a:t>лише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згуртовують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співробітників</a:t>
            </a:r>
            <a:r>
              <a:rPr lang="ru-RU" dirty="0">
                <a:solidFill>
                  <a:schemeClr val="tx1"/>
                </a:solidFill>
              </a:rPr>
              <a:t>, а й </a:t>
            </a:r>
            <a:r>
              <a:rPr lang="ru-RU" dirty="0" err="1">
                <a:solidFill>
                  <a:schemeClr val="tx1"/>
                </a:solidFill>
              </a:rPr>
              <a:t>виділяють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компанію</a:t>
            </a:r>
            <a:r>
              <a:rPr lang="ru-RU" dirty="0">
                <a:solidFill>
                  <a:schemeClr val="tx1"/>
                </a:solidFill>
              </a:rPr>
              <a:t> на конкурентному ринку.</a:t>
            </a:r>
          </a:p>
        </p:txBody>
      </p:sp>
    </p:spTree>
    <p:extLst>
      <p:ext uri="{BB962C8B-B14F-4D97-AF65-F5344CB8AC3E}">
        <p14:creationId xmlns:p14="http://schemas.microsoft.com/office/powerpoint/2010/main" val="2649154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568952" cy="6336704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chemeClr val="tx1"/>
                </a:solidFill>
              </a:rPr>
              <a:t>Стратегічний</a:t>
            </a:r>
            <a:r>
              <a:rPr lang="ru-RU" b="1" dirty="0">
                <a:solidFill>
                  <a:schemeClr val="tx1"/>
                </a:solidFill>
              </a:rPr>
              <a:t> план </a:t>
            </a:r>
            <a:r>
              <a:rPr lang="ru-RU" b="1" dirty="0" err="1">
                <a:solidFill>
                  <a:schemeClr val="tx1"/>
                </a:solidFill>
              </a:rPr>
              <a:t>партнерів</a:t>
            </a:r>
            <a:r>
              <a:rPr lang="ru-RU" b="1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Базовий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процес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стратегічного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планування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сприяє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об'єднанню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партнерів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всього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вони </a:t>
            </a:r>
            <a:r>
              <a:rPr lang="ru-RU" dirty="0" err="1">
                <a:solidFill>
                  <a:schemeClr val="tx1"/>
                </a:solidFill>
              </a:rPr>
              <a:t>привносять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із</a:t>
            </a:r>
            <a:r>
              <a:rPr lang="ru-RU" dirty="0">
                <a:solidFill>
                  <a:schemeClr val="tx1"/>
                </a:solidFill>
              </a:rPr>
              <a:t> собою, а </a:t>
            </a:r>
            <a:r>
              <a:rPr lang="ru-RU" dirty="0" err="1">
                <a:solidFill>
                  <a:schemeClr val="tx1"/>
                </a:solidFill>
              </a:rPr>
              <a:t>також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найважливіших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бізнес-факторів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впливають</a:t>
            </a:r>
            <a:r>
              <a:rPr lang="ru-RU" dirty="0">
                <a:solidFill>
                  <a:schemeClr val="tx1"/>
                </a:solidFill>
              </a:rPr>
              <a:t> на них: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кількість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партнерів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їхні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особисті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ресурси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стилі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керівництва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міжособистісні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взаємини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професійні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пізнання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життєвий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досвід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устремління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цілі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особисті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цінності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154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568952" cy="633670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Культура </a:t>
            </a:r>
            <a:r>
              <a:rPr lang="ru-RU" b="1" dirty="0" err="1">
                <a:solidFill>
                  <a:schemeClr val="tx1"/>
                </a:solidFill>
              </a:rPr>
              <a:t>управління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b="1" i="1" dirty="0" err="1">
                <a:solidFill>
                  <a:schemeClr val="tx1"/>
                </a:solidFill>
              </a:rPr>
              <a:t>Відповіді</a:t>
            </a:r>
            <a:r>
              <a:rPr lang="ru-RU" b="1" i="1" dirty="0">
                <a:solidFill>
                  <a:schemeClr val="tx1"/>
                </a:solidFill>
              </a:rPr>
              <a:t> на </a:t>
            </a:r>
            <a:r>
              <a:rPr lang="ru-RU" b="1" i="1" dirty="0" err="1">
                <a:solidFill>
                  <a:schemeClr val="tx1"/>
                </a:solidFill>
              </a:rPr>
              <a:t>наступні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питання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формують</a:t>
            </a:r>
            <a:r>
              <a:rPr lang="ru-RU" b="1" i="1" dirty="0">
                <a:solidFill>
                  <a:schemeClr val="tx1"/>
                </a:solidFill>
              </a:rPr>
              <a:t> культуру </a:t>
            </a:r>
            <a:r>
              <a:rPr lang="ru-RU" b="1" i="1" dirty="0" err="1">
                <a:solidFill>
                  <a:schemeClr val="tx1"/>
                </a:solidFill>
              </a:rPr>
              <a:t>управління</a:t>
            </a:r>
            <a:r>
              <a:rPr lang="ru-RU" b="1" i="1" dirty="0">
                <a:solidFill>
                  <a:schemeClr val="tx1"/>
                </a:solidFill>
              </a:rPr>
              <a:t>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Я</a:t>
            </a:r>
            <a:r>
              <a:rPr lang="ru-RU" dirty="0">
                <a:solidFill>
                  <a:schemeClr val="tx1"/>
                </a:solidFill>
              </a:rPr>
              <a:t>к у </a:t>
            </a:r>
            <a:r>
              <a:rPr lang="ru-RU" dirty="0" err="1">
                <a:solidFill>
                  <a:schemeClr val="tx1"/>
                </a:solidFill>
              </a:rPr>
              <a:t>цій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делегуються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повноваження</a:t>
            </a:r>
            <a:r>
              <a:rPr lang="ru-RU" dirty="0">
                <a:solidFill>
                  <a:schemeClr val="tx1"/>
                </a:solidFill>
              </a:rPr>
              <a:t>?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відкритого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закритого</a:t>
            </a:r>
            <a:r>
              <a:rPr lang="ru-RU" dirty="0">
                <a:solidFill>
                  <a:schemeClr val="tx1"/>
                </a:solidFill>
              </a:rPr>
              <a:t> типу?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Наскільки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партнери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зацікавлені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навчанні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розвитку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співробітників</a:t>
            </a:r>
            <a:r>
              <a:rPr lang="ru-RU" dirty="0">
                <a:solidFill>
                  <a:schemeClr val="tx1"/>
                </a:solidFill>
              </a:rPr>
              <a:t>? 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У </a:t>
            </a:r>
            <a:r>
              <a:rPr lang="ru-RU" dirty="0" err="1">
                <a:solidFill>
                  <a:schemeClr val="tx1"/>
                </a:solidFill>
              </a:rPr>
              <a:t>просуванні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співробітників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кар'єрними</a:t>
            </a:r>
            <a:r>
              <a:rPr lang="ru-RU" dirty="0">
                <a:solidFill>
                  <a:schemeClr val="tx1"/>
                </a:solidFill>
              </a:rPr>
              <a:t> сходами?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є </a:t>
            </a:r>
            <a:r>
              <a:rPr lang="ru-RU" dirty="0" err="1">
                <a:solidFill>
                  <a:schemeClr val="tx1"/>
                </a:solidFill>
              </a:rPr>
              <a:t>якісне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обслуговування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клієнтів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пріоритетом</a:t>
            </a:r>
            <a:r>
              <a:rPr lang="ru-RU" dirty="0">
                <a:solidFill>
                  <a:schemeClr val="tx1"/>
                </a:solidFill>
              </a:rPr>
              <a:t>?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намір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партнери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наймати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лише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найкращих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професіоналів</a:t>
            </a:r>
            <a:r>
              <a:rPr lang="ru-RU" dirty="0">
                <a:solidFill>
                  <a:schemeClr val="tx1"/>
                </a:solidFill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На </a:t>
            </a:r>
            <a:r>
              <a:rPr lang="ru-RU" dirty="0" err="1">
                <a:solidFill>
                  <a:schemeClr val="tx1"/>
                </a:solidFill>
              </a:rPr>
              <a:t>якому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етапі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залучати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керівництва</a:t>
            </a:r>
            <a:r>
              <a:rPr lang="ru-RU" dirty="0">
                <a:solidFill>
                  <a:schemeClr val="tx1"/>
                </a:solidFill>
              </a:rPr>
              <a:t> людей </a:t>
            </a:r>
            <a:r>
              <a:rPr lang="ru-RU" dirty="0" err="1">
                <a:solidFill>
                  <a:schemeClr val="tx1"/>
                </a:solidFill>
              </a:rPr>
              <a:t>із</a:t>
            </a:r>
            <a:r>
              <a:rPr lang="ru-RU" dirty="0">
                <a:solidFill>
                  <a:schemeClr val="tx1"/>
                </a:solidFill>
              </a:rPr>
              <a:t> боку?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Як </a:t>
            </a:r>
            <a:r>
              <a:rPr lang="ru-RU" dirty="0" err="1">
                <a:solidFill>
                  <a:schemeClr val="tx1"/>
                </a:solidFill>
              </a:rPr>
              <a:t>партнери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зможуть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визначити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компанія</a:t>
            </a:r>
            <a:r>
              <a:rPr lang="ru-RU" dirty="0">
                <a:solidFill>
                  <a:schemeClr val="tx1"/>
                </a:solidFill>
              </a:rPr>
              <a:t> переросла </a:t>
            </a:r>
            <a:r>
              <a:rPr lang="ru-RU" dirty="0" err="1">
                <a:solidFill>
                  <a:schemeClr val="tx1"/>
                </a:solidFill>
              </a:rPr>
              <a:t>власний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управлінський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потенціал</a:t>
            </a:r>
            <a:r>
              <a:rPr lang="ru-RU" dirty="0">
                <a:solidFill>
                  <a:schemeClr val="tx1"/>
                </a:solidFill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Яку роль у </a:t>
            </a:r>
            <a:r>
              <a:rPr lang="ru-RU" dirty="0" err="1">
                <a:solidFill>
                  <a:schemeClr val="tx1"/>
                </a:solidFill>
              </a:rPr>
              <a:t>ухваленні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рішень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відводять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партнери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своїм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співробітникам</a:t>
            </a:r>
            <a:r>
              <a:rPr lang="ru-RU" dirty="0">
                <a:solidFill>
                  <a:schemeClr val="tx1"/>
                </a:solidFill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6491549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1187</TotalTime>
  <Words>616</Words>
  <Application>Microsoft Office PowerPoint</Application>
  <PresentationFormat>Экран (4:3)</PresentationFormat>
  <Paragraphs>70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Courier New</vt:lpstr>
      <vt:lpstr>Palatino Linotype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yanasd73@gmail.com</cp:lastModifiedBy>
  <cp:revision>16</cp:revision>
  <dcterms:created xsi:type="dcterms:W3CDTF">2023-09-21T17:28:35Z</dcterms:created>
  <dcterms:modified xsi:type="dcterms:W3CDTF">2024-09-12T08:11:46Z</dcterms:modified>
</cp:coreProperties>
</file>