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66" r:id="rId2"/>
    <p:sldId id="267" r:id="rId3"/>
    <p:sldId id="268" r:id="rId4"/>
    <p:sldId id="269" r:id="rId5"/>
    <p:sldId id="270" r:id="rId6"/>
    <p:sldId id="272" r:id="rId7"/>
    <p:sldId id="273" r:id="rId8"/>
    <p:sldId id="274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301" r:id="rId34"/>
    <p:sldId id="302" r:id="rId35"/>
    <p:sldId id="303" r:id="rId36"/>
    <p:sldId id="304" r:id="rId3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B2EA8E3-5659-49D1-B229-B2BCE6233A46}">
          <p14:sldIdLst>
            <p14:sldId id="266"/>
            <p14:sldId id="267"/>
            <p14:sldId id="268"/>
            <p14:sldId id="269"/>
            <p14:sldId id="270"/>
            <p14:sldId id="272"/>
            <p14:sldId id="273"/>
            <p14:sldId id="274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</p14:sldIdLst>
        </p14:section>
        <p14:section name="Раздел без заголовка" id="{16A2AEB6-FBCE-4968-929D-02716759D7F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77" autoAdjust="0"/>
    <p:restoredTop sz="94660"/>
  </p:normalViewPr>
  <p:slideViewPr>
    <p:cSldViewPr snapToGrid="0">
      <p:cViewPr>
        <p:scale>
          <a:sx n="82" d="100"/>
          <a:sy n="82" d="100"/>
        </p:scale>
        <p:origin x="1142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344B3-07F3-4519-A735-5D3413D013BA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EA31B-BB1B-430B-80A6-C5578429FB8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619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google.com/search?sca_esv=9fb7e5799ecea4f2&amp;sxsrf=ACQVn08Bc0BK5rie2zBrVPDYDahKrmlbog:1711304858616&amp;q=Community+Policing&amp;tbm=vid&amp;source=lnms&amp;prmd=invsbmtz&amp;sa=X&amp;ved=2ahUKEwj2y8yxw42FAxUlQvEDHcOaAVYQ0pQJegQICxAB&amp;biw=1396&amp;bih=670&amp;dpr=1.38#fpstate=ive&amp;vld=cid:cd78e06d,vid:UCMgXMc-So8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5941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388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8787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1442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1945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3531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3766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7676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4836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3284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62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8508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5132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5025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55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7241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9941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8809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4118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08318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4605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451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4103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74159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95353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21451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241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773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479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9250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9251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319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Сусідська варта </a:t>
            </a:r>
            <a:r>
              <a:rPr lang="en-US" dirty="0"/>
              <a:t>https://www.google.com/search?q=%D1%81%D1%83%D1%81%D1%96%D0%B4%D1%81%D1%8C%D0%BA%D0%B0+%D0%B2%D0%B0%D1%80%D1%82%D0%B0+%D0%B2+%D1%83%D0%BA%D1%80%D0%B0%D1%97%D0%BD%D1%96&amp;sca_esv=9fb7e5799ecea4f2&amp;hl=uk&amp;biw=1396&amp;bih=670&amp;tbm=vid&amp;sxsrf=ACQVn0-hd9DNN2Uooe7iMnnrP1fh7bCXVQ%3A1711305608667&amp;ei=iHMAZrKQKJemwPAP_pan0Ak&amp;udm=&amp;ved=0ahUKEwiy9J-Xxo2FAxUXExAIHX7LCZoQ4dUDCA0&amp;uact=5&amp;oq=%D1%81%D1%83%D1%81%D1%96%D0%B4%D1%81%D1%8C%D0%BA%D0%B0+%D0%B2%D0%B0%D1%80%D1%82%D0%B0+%D0%B2+%D1%83%D0%BA%D1%80%D0%B0%D1%97%D0%BD%D1%96&amp;gs_lp=Eg1nd3Mtd2l6LXZpZGVvIi_RgdGD0YHRltC00YHRjNC60LAg0LLQsNGA0YLQsCDQsiDRg9C60YDQsNGX0L3RljIIECEYoAEYwwQyCBAhGKABGMMESO0mUABYmCVwAHgAkAEAmAGJAaABjA6qAQQwLjE2uAEDyAEA-AEBmAIQoALPDsICChAAGIAEGA0YsQPCAgYQABgHGB7CAgcQABiABBgNwgIIEAAYgAQYogTCAggQABiJBRiiBMICChAhGAoYoAEYwwTCAgwQIRgKGKABGMMEGArCAgYQIRgKGAqYAwCSBwQwLjE2oAfjbQ&amp;sclient=gws-wiz-video#fpstate=ive&amp;vld=cid:8c1b8da6,vid:7TrdwhCf0xM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199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26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72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99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43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804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94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86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88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2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45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605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6C5A6-E1D7-400E-9AA7-2858C8A8851C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22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7299960" cy="3368040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ОСНОВНІ АСПЕКТИ ВЗАЄМОДІЇ ДІЛЬНИЧНИХ ОФІЦЕРІВ ПОЛІЦІЇ З НАСЕЛЕННЯМ У СФЕРІ ПРОФІЛАКТИКИ ПРАВОПОРУШЕНЬ (</a:t>
            </a:r>
            <a:r>
              <a:rPr lang="en-US" sz="3200" dirty="0"/>
              <a:t>Community Policing) 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 ДОП з населенням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662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2. </a:t>
            </a:r>
            <a:r>
              <a:rPr lang="ru-RU" sz="3200" dirty="0" err="1"/>
              <a:t>Залучення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 до </a:t>
            </a:r>
            <a:r>
              <a:rPr lang="ru-RU" sz="3200" dirty="0" err="1"/>
              <a:t>охорони</a:t>
            </a:r>
            <a:r>
              <a:rPr lang="ru-RU" sz="3200" dirty="0"/>
              <a:t> </a:t>
            </a:r>
            <a:r>
              <a:rPr lang="ru-RU" sz="3200" dirty="0" err="1"/>
              <a:t>громадського</a:t>
            </a:r>
            <a:r>
              <a:rPr lang="ru-RU" sz="3200" dirty="0"/>
              <a:t> порядку та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636812"/>
            <a:ext cx="1075372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/>
              <a:t>Громадяни</a:t>
            </a:r>
            <a:r>
              <a:rPr lang="ru-RU" sz="2000" dirty="0"/>
              <a:t> </a:t>
            </a:r>
            <a:r>
              <a:rPr lang="ru-RU" sz="2000" dirty="0" err="1"/>
              <a:t>безпосередньо</a:t>
            </a:r>
            <a:r>
              <a:rPr lang="ru-RU" sz="2000" dirty="0"/>
              <a:t> </a:t>
            </a:r>
            <a:r>
              <a:rPr lang="ru-RU" sz="2000" dirty="0" err="1"/>
              <a:t>зацікавлені</a:t>
            </a:r>
            <a:r>
              <a:rPr lang="ru-RU" sz="2000" dirty="0"/>
              <a:t> у </a:t>
            </a:r>
            <a:r>
              <a:rPr lang="ru-RU" sz="2000" dirty="0" err="1"/>
              <a:t>своїй</a:t>
            </a:r>
            <a:r>
              <a:rPr lang="ru-RU" sz="2000" dirty="0"/>
              <a:t> </a:t>
            </a:r>
            <a:r>
              <a:rPr lang="ru-RU" sz="2000" dirty="0" err="1"/>
              <a:t>безпеці</a:t>
            </a:r>
            <a:r>
              <a:rPr lang="ru-RU" sz="2000" dirty="0"/>
              <a:t> та </a:t>
            </a:r>
            <a:r>
              <a:rPr lang="ru-RU" sz="2000" dirty="0" err="1"/>
              <a:t>громадському</a:t>
            </a:r>
            <a:r>
              <a:rPr lang="ru-RU" sz="2000" dirty="0"/>
              <a:t> порядку в </a:t>
            </a:r>
            <a:r>
              <a:rPr lang="ru-RU" sz="2000" dirty="0" err="1"/>
              <a:t>місцях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і </a:t>
            </a:r>
            <a:r>
              <a:rPr lang="ru-RU" sz="2000" dirty="0" err="1"/>
              <a:t>трудової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. У </a:t>
            </a:r>
            <a:r>
              <a:rPr lang="ru-RU" sz="2000" dirty="0" err="1"/>
              <a:t>цьому</a:t>
            </a:r>
            <a:r>
              <a:rPr lang="ru-RU" sz="2000" dirty="0"/>
              <a:t> ж </a:t>
            </a:r>
            <a:r>
              <a:rPr lang="ru-RU" sz="2000" dirty="0" err="1"/>
              <a:t>зацікавлені</a:t>
            </a:r>
            <a:r>
              <a:rPr lang="ru-RU" sz="2000" dirty="0"/>
              <a:t> </a:t>
            </a:r>
            <a:r>
              <a:rPr lang="ru-RU" sz="2000" dirty="0" err="1"/>
              <a:t>органи</a:t>
            </a:r>
            <a:r>
              <a:rPr lang="ru-RU" sz="2000" dirty="0"/>
              <a:t> </a:t>
            </a:r>
            <a:r>
              <a:rPr lang="ru-RU" sz="2000" dirty="0" err="1"/>
              <a:t>держави</a:t>
            </a:r>
            <a:r>
              <a:rPr lang="ru-RU" sz="2000" dirty="0"/>
              <a:t> і </a:t>
            </a:r>
            <a:r>
              <a:rPr lang="ru-RU" sz="2000" dirty="0" err="1"/>
              <a:t>місцевого</a:t>
            </a:r>
            <a:r>
              <a:rPr lang="ru-RU" sz="2000" dirty="0"/>
              <a:t> </a:t>
            </a:r>
            <a:r>
              <a:rPr lang="ru-RU" sz="2000" dirty="0" err="1"/>
              <a:t>самоврядування</a:t>
            </a:r>
            <a:r>
              <a:rPr lang="ru-RU" sz="2000" dirty="0"/>
              <a:t>. Таким чином, </a:t>
            </a:r>
            <a:r>
              <a:rPr lang="ru-RU" sz="2000" dirty="0" err="1"/>
              <a:t>відбувається</a:t>
            </a:r>
            <a:r>
              <a:rPr lang="ru-RU" sz="2000" dirty="0"/>
              <a:t> </a:t>
            </a:r>
            <a:r>
              <a:rPr lang="ru-RU" sz="2000" dirty="0" err="1"/>
              <a:t>збіг</a:t>
            </a:r>
            <a:r>
              <a:rPr lang="ru-RU" sz="2000" dirty="0"/>
              <a:t> </a:t>
            </a:r>
            <a:r>
              <a:rPr lang="ru-RU" sz="2000" dirty="0" err="1"/>
              <a:t>особистих</a:t>
            </a:r>
            <a:r>
              <a:rPr lang="ru-RU" sz="2000" dirty="0"/>
              <a:t>, </a:t>
            </a:r>
            <a:r>
              <a:rPr lang="ru-RU" sz="2000" dirty="0" err="1"/>
              <a:t>суспільних</a:t>
            </a:r>
            <a:r>
              <a:rPr lang="ru-RU" sz="2000" dirty="0"/>
              <a:t> і </a:t>
            </a:r>
            <a:r>
              <a:rPr lang="ru-RU" sz="2000" dirty="0" err="1"/>
              <a:t>державних</a:t>
            </a:r>
            <a:r>
              <a:rPr lang="ru-RU" sz="2000" dirty="0"/>
              <a:t> </a:t>
            </a:r>
            <a:r>
              <a:rPr lang="ru-RU" sz="2000" dirty="0" err="1"/>
              <a:t>інтересів</a:t>
            </a:r>
            <a:r>
              <a:rPr lang="ru-RU" sz="2000" dirty="0"/>
              <a:t> в </a:t>
            </a:r>
            <a:r>
              <a:rPr lang="ru-RU" sz="2000" dirty="0" err="1"/>
              <a:t>справі</a:t>
            </a:r>
            <a:r>
              <a:rPr lang="ru-RU" sz="2000" dirty="0"/>
              <a:t> </a:t>
            </a:r>
            <a:r>
              <a:rPr lang="ru-RU" sz="2000" dirty="0" err="1"/>
              <a:t>зміцнення</a:t>
            </a:r>
            <a:r>
              <a:rPr lang="ru-RU" sz="2000" dirty="0"/>
              <a:t> правопорядку.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/>
              <a:t>Відповідно</a:t>
            </a:r>
            <a:r>
              <a:rPr lang="ru-RU" sz="2000" dirty="0"/>
              <a:t> </a:t>
            </a:r>
            <a:r>
              <a:rPr lang="ru-RU" sz="2000" dirty="0" err="1"/>
              <a:t>збіг</a:t>
            </a:r>
            <a:r>
              <a:rPr lang="ru-RU" sz="2000" dirty="0"/>
              <a:t> </a:t>
            </a:r>
            <a:r>
              <a:rPr lang="ru-RU" sz="2000" dirty="0" err="1"/>
              <a:t>інтересів</a:t>
            </a:r>
            <a:r>
              <a:rPr lang="ru-RU" sz="2000" dirty="0"/>
              <a:t>, як </a:t>
            </a:r>
            <a:r>
              <a:rPr lang="ru-RU" sz="2000" dirty="0" err="1"/>
              <a:t>відомо</a:t>
            </a:r>
            <a:r>
              <a:rPr lang="ru-RU" sz="2000" dirty="0"/>
              <a:t>, є хорошим стимулом для </a:t>
            </a:r>
            <a:r>
              <a:rPr lang="ru-RU" sz="2000" dirty="0" err="1"/>
              <a:t>здійснення</a:t>
            </a:r>
            <a:r>
              <a:rPr lang="ru-RU" sz="2000" dirty="0"/>
              <a:t> </a:t>
            </a:r>
            <a:r>
              <a:rPr lang="ru-RU" sz="2000" dirty="0" err="1"/>
              <a:t>взаємодії</a:t>
            </a:r>
            <a:r>
              <a:rPr lang="ru-RU" sz="2000" dirty="0"/>
              <a:t>. </a:t>
            </a:r>
            <a:r>
              <a:rPr lang="ru-RU" sz="2000" dirty="0" err="1"/>
              <a:t>Взаємодія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з </a:t>
            </a:r>
            <a:r>
              <a:rPr lang="ru-RU" sz="2000" dirty="0" err="1"/>
              <a:t>об’єднаннями</a:t>
            </a:r>
            <a:r>
              <a:rPr lang="ru-RU" sz="2000" dirty="0"/>
              <a:t> </a:t>
            </a:r>
            <a:r>
              <a:rPr lang="ru-RU" sz="2000" dirty="0" err="1"/>
              <a:t>громадян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здійснюватися</a:t>
            </a:r>
            <a:r>
              <a:rPr lang="ru-RU" sz="2000" dirty="0"/>
              <a:t> на </a:t>
            </a:r>
            <a:r>
              <a:rPr lang="ru-RU" sz="2000" dirty="0" err="1"/>
              <a:t>основі</a:t>
            </a:r>
            <a:r>
              <a:rPr lang="ru-RU" sz="2000" dirty="0"/>
              <a:t> </a:t>
            </a:r>
            <a:r>
              <a:rPr lang="ru-RU" sz="2000" dirty="0" err="1"/>
              <a:t>законодавства</a:t>
            </a:r>
            <a:r>
              <a:rPr lang="ru-RU" sz="2000" dirty="0"/>
              <a:t> і </a:t>
            </a:r>
            <a:r>
              <a:rPr lang="ru-RU" sz="2000" dirty="0" err="1"/>
              <a:t>загальних</a:t>
            </a:r>
            <a:r>
              <a:rPr lang="ru-RU" sz="2000" dirty="0"/>
              <a:t> </a:t>
            </a:r>
            <a:r>
              <a:rPr lang="ru-RU" sz="2000" dirty="0" err="1"/>
              <a:t>принципів</a:t>
            </a:r>
            <a:r>
              <a:rPr lang="ru-RU" sz="2000" dirty="0"/>
              <a:t> державного та </a:t>
            </a:r>
            <a:r>
              <a:rPr lang="ru-RU" sz="2000" dirty="0" err="1"/>
              <a:t>місцевого</a:t>
            </a:r>
            <a:r>
              <a:rPr lang="ru-RU" sz="2000" dirty="0"/>
              <a:t> </a:t>
            </a:r>
            <a:r>
              <a:rPr lang="ru-RU" sz="2000" dirty="0" err="1"/>
              <a:t>публічного</a:t>
            </a:r>
            <a:r>
              <a:rPr lang="ru-RU" sz="2000" dirty="0"/>
              <a:t> </a:t>
            </a:r>
            <a:r>
              <a:rPr lang="ru-RU" sz="2000" dirty="0" err="1"/>
              <a:t>адміністрування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108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2. </a:t>
            </a:r>
            <a:r>
              <a:rPr lang="ru-RU" sz="3200" dirty="0" err="1"/>
              <a:t>Залучення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 до </a:t>
            </a:r>
            <a:r>
              <a:rPr lang="ru-RU" sz="3200" dirty="0" err="1"/>
              <a:t>охорони</a:t>
            </a:r>
            <a:r>
              <a:rPr lang="ru-RU" sz="3200" dirty="0"/>
              <a:t> </a:t>
            </a:r>
            <a:r>
              <a:rPr lang="ru-RU" sz="3200" dirty="0" err="1"/>
              <a:t>громадського</a:t>
            </a:r>
            <a:r>
              <a:rPr lang="ru-RU" sz="3200" dirty="0"/>
              <a:t> порядку та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636812"/>
            <a:ext cx="1075372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/>
              <a:t>Основними</a:t>
            </a:r>
            <a:r>
              <a:rPr lang="ru-RU" sz="2000" dirty="0"/>
              <a:t> </a:t>
            </a:r>
            <a:r>
              <a:rPr lang="ru-RU" sz="2000" dirty="0" err="1"/>
              <a:t>завданнями</a:t>
            </a:r>
            <a:r>
              <a:rPr lang="ru-RU" sz="2000" dirty="0"/>
              <a:t> </a:t>
            </a:r>
            <a:r>
              <a:rPr lang="ru-RU" sz="2000" dirty="0" err="1"/>
              <a:t>громадських</a:t>
            </a:r>
            <a:r>
              <a:rPr lang="ru-RU" sz="2000" dirty="0"/>
              <a:t> </a:t>
            </a:r>
            <a:r>
              <a:rPr lang="ru-RU" sz="2000" dirty="0" err="1"/>
              <a:t>формувань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і державного кордону у </a:t>
            </a:r>
            <a:r>
              <a:rPr lang="ru-RU" sz="2000" dirty="0" err="1"/>
              <a:t>сфері</a:t>
            </a:r>
            <a:r>
              <a:rPr lang="ru-RU" sz="2000" dirty="0"/>
              <a:t>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є: </a:t>
            </a:r>
          </a:p>
          <a:p>
            <a:pPr algn="just"/>
            <a:r>
              <a:rPr lang="ru-RU" sz="2000" dirty="0"/>
              <a:t>- </a:t>
            </a:r>
            <a:r>
              <a:rPr lang="ru-RU" sz="2000" dirty="0" err="1"/>
              <a:t>надання</a:t>
            </a:r>
            <a:r>
              <a:rPr lang="ru-RU" sz="2000" dirty="0"/>
              <a:t> </a:t>
            </a:r>
            <a:r>
              <a:rPr lang="ru-RU" sz="2000" dirty="0" err="1"/>
              <a:t>допомоги</a:t>
            </a:r>
            <a:r>
              <a:rPr lang="ru-RU" sz="2000" dirty="0"/>
              <a:t> органам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у </a:t>
            </a:r>
            <a:r>
              <a:rPr lang="ru-RU" sz="2000" dirty="0" err="1"/>
              <a:t>забезпеченні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і       </a:t>
            </a:r>
            <a:r>
              <a:rPr lang="ru-RU" sz="2000" dirty="0" err="1"/>
              <a:t>громадської</a:t>
            </a:r>
            <a:r>
              <a:rPr lang="ru-RU" sz="2000" dirty="0"/>
              <a:t> </a:t>
            </a:r>
            <a:r>
              <a:rPr lang="ru-RU" sz="2000" dirty="0" err="1"/>
              <a:t>безпеки</a:t>
            </a:r>
            <a:r>
              <a:rPr lang="ru-RU" sz="2000" dirty="0"/>
              <a:t>, </a:t>
            </a:r>
            <a:r>
              <a:rPr lang="ru-RU" sz="2000" dirty="0" err="1"/>
              <a:t>запобіганні</a:t>
            </a:r>
            <a:r>
              <a:rPr lang="ru-RU" sz="2000" dirty="0"/>
              <a:t> </a:t>
            </a:r>
            <a:r>
              <a:rPr lang="ru-RU" sz="2000" dirty="0" err="1"/>
              <a:t>адміністративним</a:t>
            </a:r>
            <a:r>
              <a:rPr lang="ru-RU" sz="2000" dirty="0"/>
              <a:t> проступкам і </a:t>
            </a:r>
            <a:r>
              <a:rPr lang="ru-RU" sz="2000" dirty="0" err="1"/>
              <a:t>злочинам</a:t>
            </a:r>
            <a:r>
              <a:rPr lang="ru-RU" sz="2000" dirty="0"/>
              <a:t>; </a:t>
            </a:r>
          </a:p>
          <a:p>
            <a:pPr marL="342900" indent="-342900" algn="just">
              <a:buFontTx/>
              <a:buChar char="-"/>
            </a:pPr>
            <a:r>
              <a:rPr lang="ru-RU" sz="2000" dirty="0" err="1"/>
              <a:t>інформування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про </a:t>
            </a:r>
            <a:r>
              <a:rPr lang="ru-RU" sz="2000" dirty="0" err="1"/>
              <a:t>вчинені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ті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готуються</a:t>
            </a:r>
            <a:r>
              <a:rPr lang="ru-RU" sz="2000" dirty="0"/>
              <a:t>, </a:t>
            </a:r>
            <a:r>
              <a:rPr lang="ru-RU" sz="2000" dirty="0" err="1"/>
              <a:t>злочини</a:t>
            </a:r>
            <a:r>
              <a:rPr lang="ru-RU" sz="2000" dirty="0"/>
              <a:t>, </a:t>
            </a:r>
            <a:r>
              <a:rPr lang="ru-RU" sz="2000" dirty="0" err="1"/>
              <a:t>місця</a:t>
            </a:r>
            <a:r>
              <a:rPr lang="ru-RU" sz="2000" dirty="0"/>
              <a:t> </a:t>
            </a:r>
            <a:r>
              <a:rPr lang="ru-RU" sz="2000" dirty="0" err="1"/>
              <a:t>концентрації</a:t>
            </a:r>
            <a:r>
              <a:rPr lang="ru-RU" sz="2000" dirty="0"/>
              <a:t> </a:t>
            </a:r>
            <a:r>
              <a:rPr lang="ru-RU" sz="2000" dirty="0" err="1"/>
              <a:t>злочинних</a:t>
            </a:r>
            <a:r>
              <a:rPr lang="ru-RU" sz="2000" dirty="0"/>
              <a:t> </a:t>
            </a:r>
            <a:r>
              <a:rPr lang="ru-RU" sz="2000" dirty="0" err="1"/>
              <a:t>угруповань</a:t>
            </a:r>
            <a:r>
              <a:rPr lang="ru-RU" sz="2000" dirty="0"/>
              <a:t>;</a:t>
            </a:r>
          </a:p>
          <a:p>
            <a:pPr marL="342900" indent="-342900" algn="just">
              <a:buFontTx/>
              <a:buChar char="-"/>
            </a:pPr>
            <a:r>
              <a:rPr lang="ru-RU" sz="2000" dirty="0" err="1"/>
              <a:t>сприяння</a:t>
            </a:r>
            <a:r>
              <a:rPr lang="ru-RU" sz="2000" dirty="0"/>
              <a:t> органам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у </a:t>
            </a:r>
            <a:r>
              <a:rPr lang="ru-RU" sz="2000" dirty="0" err="1"/>
              <a:t>виявленні</a:t>
            </a:r>
            <a:r>
              <a:rPr lang="ru-RU" sz="2000" dirty="0"/>
              <a:t> і </a:t>
            </a:r>
            <a:r>
              <a:rPr lang="ru-RU" sz="2000" dirty="0" err="1"/>
              <a:t>розкритті</a:t>
            </a:r>
            <a:r>
              <a:rPr lang="ru-RU" sz="2000" dirty="0"/>
              <a:t> </a:t>
            </a:r>
            <a:r>
              <a:rPr lang="ru-RU" sz="2000" dirty="0" err="1"/>
              <a:t>злочинів</a:t>
            </a:r>
            <a:r>
              <a:rPr lang="ru-RU" sz="2000" dirty="0"/>
              <a:t>, </a:t>
            </a:r>
            <a:r>
              <a:rPr lang="ru-RU" sz="2000" dirty="0" err="1"/>
              <a:t>розшуку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вчинили, </a:t>
            </a:r>
            <a:r>
              <a:rPr lang="ru-RU" sz="2000" dirty="0" err="1"/>
              <a:t>захисті</a:t>
            </a:r>
            <a:r>
              <a:rPr lang="ru-RU" sz="2000" dirty="0"/>
              <a:t> </a:t>
            </a:r>
            <a:r>
              <a:rPr lang="ru-RU" sz="2000" dirty="0" err="1"/>
              <a:t>інтересів</a:t>
            </a:r>
            <a:r>
              <a:rPr lang="ru-RU" sz="2000" dirty="0"/>
              <a:t> </a:t>
            </a:r>
            <a:r>
              <a:rPr lang="ru-RU" sz="2000" dirty="0" err="1"/>
              <a:t>держави</a:t>
            </a:r>
            <a:r>
              <a:rPr lang="ru-RU" sz="2000" dirty="0"/>
              <a:t>, </a:t>
            </a:r>
            <a:r>
              <a:rPr lang="ru-RU" sz="2000" dirty="0" err="1"/>
              <a:t>підприємств</a:t>
            </a:r>
            <a:r>
              <a:rPr lang="ru-RU" sz="2000" dirty="0"/>
              <a:t>, </a:t>
            </a:r>
            <a:r>
              <a:rPr lang="ru-RU" sz="2000" dirty="0" err="1"/>
              <a:t>установ</a:t>
            </a:r>
            <a:r>
              <a:rPr lang="ru-RU" sz="2000" dirty="0"/>
              <a:t>, </a:t>
            </a:r>
            <a:r>
              <a:rPr lang="ru-RU" sz="2000" dirty="0" err="1"/>
              <a:t>організацій</a:t>
            </a:r>
            <a:r>
              <a:rPr lang="ru-RU" sz="2000" dirty="0"/>
              <a:t>, </a:t>
            </a:r>
            <a:r>
              <a:rPr lang="ru-RU" sz="2000" dirty="0" err="1"/>
              <a:t>громадян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злочинних</a:t>
            </a:r>
            <a:r>
              <a:rPr lang="ru-RU" sz="2000" dirty="0"/>
              <a:t> </a:t>
            </a:r>
            <a:r>
              <a:rPr lang="ru-RU" sz="2000" dirty="0" err="1"/>
              <a:t>посягань</a:t>
            </a:r>
            <a:r>
              <a:rPr lang="ru-RU" sz="2000" dirty="0"/>
              <a:t>; </a:t>
            </a:r>
          </a:p>
          <a:p>
            <a:pPr marL="342900" indent="-342900" algn="just">
              <a:buFontTx/>
              <a:buChar char="-"/>
            </a:pPr>
            <a:r>
              <a:rPr lang="ru-RU" sz="2000" dirty="0"/>
              <a:t> участь у </a:t>
            </a:r>
            <a:r>
              <a:rPr lang="ru-RU" sz="2000" dirty="0" err="1"/>
              <a:t>забезпеченні</a:t>
            </a:r>
            <a:r>
              <a:rPr lang="ru-RU" sz="2000" dirty="0"/>
              <a:t> </a:t>
            </a:r>
            <a:r>
              <a:rPr lang="ru-RU" sz="2000" dirty="0" err="1"/>
              <a:t>безпеки</a:t>
            </a:r>
            <a:r>
              <a:rPr lang="ru-RU" sz="2000" dirty="0"/>
              <a:t> </a:t>
            </a:r>
            <a:r>
              <a:rPr lang="ru-RU" sz="2000" dirty="0" err="1"/>
              <a:t>дорожнього</a:t>
            </a:r>
            <a:r>
              <a:rPr lang="ru-RU" sz="2000" dirty="0"/>
              <a:t> </a:t>
            </a:r>
            <a:r>
              <a:rPr lang="ru-RU" sz="2000" dirty="0" err="1"/>
              <a:t>руху</a:t>
            </a:r>
            <a:r>
              <a:rPr lang="ru-RU" sz="2000" dirty="0"/>
              <a:t> та </a:t>
            </a:r>
            <a:r>
              <a:rPr lang="ru-RU" sz="2000" dirty="0" err="1"/>
              <a:t>боротьбі</a:t>
            </a:r>
            <a:r>
              <a:rPr lang="ru-RU" sz="2000" dirty="0"/>
              <a:t> з </a:t>
            </a:r>
            <a:r>
              <a:rPr lang="ru-RU" sz="2000" dirty="0" err="1"/>
              <a:t>дитячою</a:t>
            </a:r>
            <a:r>
              <a:rPr lang="ru-RU" sz="2000" dirty="0"/>
              <a:t> </a:t>
            </a:r>
            <a:r>
              <a:rPr lang="ru-RU" sz="2000" dirty="0" err="1"/>
              <a:t>бездоглядністю</a:t>
            </a:r>
            <a:r>
              <a:rPr lang="ru-RU" sz="2000" dirty="0"/>
              <a:t> і </a:t>
            </a:r>
            <a:r>
              <a:rPr lang="ru-RU" sz="2000" dirty="0" err="1"/>
              <a:t>правопорушеннями</a:t>
            </a:r>
            <a:r>
              <a:rPr lang="ru-RU" sz="2000" dirty="0"/>
              <a:t> </a:t>
            </a:r>
            <a:r>
              <a:rPr lang="ru-RU" sz="2000" dirty="0" err="1"/>
              <a:t>неповнолітніх</a:t>
            </a:r>
            <a:r>
              <a:rPr lang="ru-RU" sz="2000" dirty="0"/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308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2. </a:t>
            </a:r>
            <a:r>
              <a:rPr lang="ru-RU" sz="3200" dirty="0" err="1"/>
              <a:t>Залучення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 до </a:t>
            </a:r>
            <a:r>
              <a:rPr lang="ru-RU" sz="3200" dirty="0" err="1"/>
              <a:t>охорони</a:t>
            </a:r>
            <a:r>
              <a:rPr lang="ru-RU" sz="3200" dirty="0"/>
              <a:t> </a:t>
            </a:r>
            <a:r>
              <a:rPr lang="ru-RU" sz="3200" dirty="0" err="1"/>
              <a:t>громадського</a:t>
            </a:r>
            <a:r>
              <a:rPr lang="ru-RU" sz="3200" dirty="0"/>
              <a:t> порядку та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636812"/>
            <a:ext cx="1075372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Для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завдань</a:t>
            </a:r>
            <a:r>
              <a:rPr lang="ru-RU" sz="2000" dirty="0"/>
              <a:t>, </a:t>
            </a:r>
            <a:r>
              <a:rPr lang="ru-RU" sz="2000" dirty="0" err="1"/>
              <a:t>громадські</a:t>
            </a:r>
            <a:r>
              <a:rPr lang="ru-RU" sz="2000" dirty="0"/>
              <a:t> </a:t>
            </a:r>
            <a:r>
              <a:rPr lang="ru-RU" sz="2000" dirty="0" err="1"/>
              <a:t>формування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</a:t>
            </a:r>
            <a:r>
              <a:rPr lang="ru-RU" sz="2000" dirty="0" err="1"/>
              <a:t>їх</a:t>
            </a:r>
            <a:r>
              <a:rPr lang="ru-RU" sz="2000" dirty="0"/>
              <a:t> члени </a:t>
            </a:r>
            <a:r>
              <a:rPr lang="ru-RU" sz="2000" dirty="0" err="1"/>
              <a:t>мають</a:t>
            </a:r>
            <a:r>
              <a:rPr lang="ru-RU" sz="2000" dirty="0"/>
              <a:t> право: </a:t>
            </a:r>
          </a:p>
          <a:p>
            <a:pPr marL="457200" indent="-457200" algn="just">
              <a:buAutoNum type="arabicParenR"/>
            </a:pPr>
            <a:r>
              <a:rPr lang="ru-RU" sz="2000" dirty="0" err="1"/>
              <a:t>брати</a:t>
            </a:r>
            <a:r>
              <a:rPr lang="ru-RU" sz="2000" dirty="0"/>
              <a:t> участь у </a:t>
            </a:r>
            <a:r>
              <a:rPr lang="ru-RU" sz="2000" dirty="0" err="1"/>
              <a:t>забезпеченні</a:t>
            </a:r>
            <a:r>
              <a:rPr lang="ru-RU" sz="2000" dirty="0"/>
              <a:t>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разом з </a:t>
            </a:r>
            <a:r>
              <a:rPr lang="ru-RU" sz="2000" dirty="0" err="1"/>
              <a:t>поліцейськими</a:t>
            </a:r>
            <a:r>
              <a:rPr lang="ru-RU" sz="2000" dirty="0"/>
              <a:t>, а в </a:t>
            </a:r>
            <a:r>
              <a:rPr lang="ru-RU" sz="2000" dirty="0" err="1"/>
              <a:t>сільській</a:t>
            </a:r>
            <a:r>
              <a:rPr lang="ru-RU" sz="2000" dirty="0"/>
              <a:t> </a:t>
            </a:r>
            <a:r>
              <a:rPr lang="ru-RU" sz="2000" dirty="0" err="1"/>
              <a:t>місцевості</a:t>
            </a:r>
            <a:r>
              <a:rPr lang="ru-RU" sz="2000" dirty="0"/>
              <a:t> - </a:t>
            </a:r>
            <a:r>
              <a:rPr lang="ru-RU" sz="2000" dirty="0" err="1"/>
              <a:t>самостійно</a:t>
            </a:r>
            <a:r>
              <a:rPr lang="ru-RU" sz="2000" dirty="0"/>
              <a:t> шляхом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конкретних</a:t>
            </a:r>
            <a:r>
              <a:rPr lang="ru-RU" sz="2000" dirty="0"/>
              <a:t> </a:t>
            </a:r>
            <a:r>
              <a:rPr lang="ru-RU" sz="2000" dirty="0" err="1"/>
              <a:t>доручень</a:t>
            </a:r>
            <a:r>
              <a:rPr lang="ru-RU" sz="2000" dirty="0"/>
              <a:t> </a:t>
            </a:r>
            <a:r>
              <a:rPr lang="ru-RU" sz="2000" dirty="0" err="1"/>
              <a:t>керівника</a:t>
            </a:r>
            <a:r>
              <a:rPr lang="ru-RU" sz="2000" dirty="0"/>
              <a:t> </a:t>
            </a:r>
            <a:r>
              <a:rPr lang="ru-RU" sz="2000" dirty="0" err="1"/>
              <a:t>відповідного</a:t>
            </a:r>
            <a:r>
              <a:rPr lang="ru-RU" sz="2000" dirty="0"/>
              <a:t> органу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; </a:t>
            </a:r>
          </a:p>
          <a:p>
            <a:pPr marL="457200" indent="-457200" algn="just">
              <a:buAutoNum type="arabicParenR"/>
            </a:pPr>
            <a:r>
              <a:rPr lang="ru-RU" sz="2000" dirty="0" err="1"/>
              <a:t>вживати</a:t>
            </a:r>
            <a:r>
              <a:rPr lang="ru-RU" sz="2000" dirty="0"/>
              <a:t> </a:t>
            </a:r>
            <a:r>
              <a:rPr lang="ru-RU" sz="2000" dirty="0" err="1"/>
              <a:t>спільно</a:t>
            </a:r>
            <a:r>
              <a:rPr lang="ru-RU" sz="2000" dirty="0"/>
              <a:t> з </a:t>
            </a:r>
            <a:r>
              <a:rPr lang="ru-RU" sz="2000" dirty="0" err="1"/>
              <a:t>поліцейськими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 до </a:t>
            </a:r>
            <a:r>
              <a:rPr lang="ru-RU" sz="2000" dirty="0" err="1"/>
              <a:t>припинення</a:t>
            </a:r>
            <a:r>
              <a:rPr lang="ru-RU" sz="2000" dirty="0"/>
              <a:t> </a:t>
            </a:r>
            <a:r>
              <a:rPr lang="ru-RU" sz="2000" dirty="0" err="1"/>
              <a:t>адміністративних</a:t>
            </a:r>
            <a:r>
              <a:rPr lang="ru-RU" sz="2000" dirty="0"/>
              <a:t> </a:t>
            </a:r>
            <a:r>
              <a:rPr lang="ru-RU" sz="2000" dirty="0" err="1"/>
              <a:t>правопорушень</a:t>
            </a:r>
            <a:r>
              <a:rPr lang="ru-RU" sz="2000" dirty="0"/>
              <a:t> і </a:t>
            </a:r>
            <a:r>
              <a:rPr lang="ru-RU" sz="2000" dirty="0" err="1"/>
              <a:t>злочинів</a:t>
            </a:r>
            <a:r>
              <a:rPr lang="ru-RU" sz="2000" dirty="0"/>
              <a:t>; </a:t>
            </a:r>
          </a:p>
          <a:p>
            <a:pPr marL="457200" indent="-457200" algn="just">
              <a:buAutoNum type="arabicParenR"/>
            </a:pPr>
            <a:r>
              <a:rPr lang="ru-RU" sz="2000" dirty="0" err="1"/>
              <a:t>представляти</a:t>
            </a:r>
            <a:r>
              <a:rPr lang="ru-RU" sz="2000" dirty="0"/>
              <a:t> і </a:t>
            </a:r>
            <a:r>
              <a:rPr lang="ru-RU" sz="2000" dirty="0" err="1"/>
              <a:t>захищати</a:t>
            </a:r>
            <a:r>
              <a:rPr lang="ru-RU" sz="2000" dirty="0"/>
              <a:t> </a:t>
            </a:r>
            <a:r>
              <a:rPr lang="ru-RU" sz="2000" dirty="0" err="1"/>
              <a:t>інтереси</a:t>
            </a:r>
            <a:r>
              <a:rPr lang="ru-RU" sz="2000" dirty="0"/>
              <a:t> </a:t>
            </a:r>
            <a:r>
              <a:rPr lang="ru-RU" sz="2000" dirty="0" err="1"/>
              <a:t>своїх</a:t>
            </a:r>
            <a:r>
              <a:rPr lang="ru-RU" sz="2000" dirty="0"/>
              <a:t> </a:t>
            </a:r>
            <a:r>
              <a:rPr lang="ru-RU" sz="2000" dirty="0" err="1"/>
              <a:t>членів</a:t>
            </a:r>
            <a:r>
              <a:rPr lang="ru-RU" sz="2000" dirty="0"/>
              <a:t> у </a:t>
            </a:r>
            <a:r>
              <a:rPr lang="ru-RU" sz="2000" dirty="0" err="1"/>
              <a:t>державних</a:t>
            </a:r>
            <a:r>
              <a:rPr lang="ru-RU" sz="2000" dirty="0"/>
              <a:t> органах та </a:t>
            </a:r>
            <a:r>
              <a:rPr lang="ru-RU" sz="2000" dirty="0" err="1"/>
              <a:t>підприємствах</a:t>
            </a:r>
            <a:r>
              <a:rPr lang="ru-RU" sz="2000" dirty="0"/>
              <a:t>, </a:t>
            </a:r>
            <a:r>
              <a:rPr lang="ru-RU" sz="2000" dirty="0" err="1"/>
              <a:t>установах</a:t>
            </a:r>
            <a:r>
              <a:rPr lang="ru-RU" sz="2000" dirty="0"/>
              <a:t>, </a:t>
            </a:r>
            <a:r>
              <a:rPr lang="ru-RU" sz="2000" dirty="0" err="1"/>
              <a:t>організаціях</a:t>
            </a:r>
            <a:r>
              <a:rPr lang="ru-RU" sz="2000" dirty="0"/>
              <a:t>, </a:t>
            </a:r>
            <a:r>
              <a:rPr lang="ru-RU" sz="2000" dirty="0" err="1"/>
              <a:t>навчальних</a:t>
            </a:r>
            <a:r>
              <a:rPr lang="ru-RU" sz="2000" dirty="0"/>
              <a:t> закладах; </a:t>
            </a:r>
          </a:p>
          <a:p>
            <a:pPr marL="457200" indent="-457200" algn="just">
              <a:buAutoNum type="arabicParenR"/>
            </a:pPr>
            <a:r>
              <a:rPr lang="ru-RU" sz="2000" dirty="0" err="1"/>
              <a:t>взаємодіяти</a:t>
            </a:r>
            <a:r>
              <a:rPr lang="ru-RU" sz="2000" dirty="0"/>
              <a:t> з </a:t>
            </a:r>
            <a:r>
              <a:rPr lang="ru-RU" sz="2000" dirty="0" err="1"/>
              <a:t>іншими</a:t>
            </a:r>
            <a:r>
              <a:rPr lang="ru-RU" sz="2000" dirty="0"/>
              <a:t> органами </a:t>
            </a:r>
            <a:r>
              <a:rPr lang="ru-RU" sz="2000" dirty="0" err="1"/>
              <a:t>громадської</a:t>
            </a:r>
            <a:r>
              <a:rPr lang="ru-RU" sz="2000" dirty="0"/>
              <a:t> </a:t>
            </a:r>
            <a:r>
              <a:rPr lang="ru-RU" sz="2000" dirty="0" err="1"/>
              <a:t>самодіяльності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беруть</a:t>
            </a:r>
            <a:r>
              <a:rPr lang="ru-RU" sz="2000" dirty="0"/>
              <a:t> участь у заходах, </a:t>
            </a:r>
            <a:r>
              <a:rPr lang="ru-RU" sz="2000" dirty="0" err="1"/>
              <a:t>спрямованих</a:t>
            </a:r>
            <a:r>
              <a:rPr lang="ru-RU" sz="2000" dirty="0"/>
              <a:t> на: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642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2. </a:t>
            </a:r>
            <a:r>
              <a:rPr lang="ru-RU" sz="3200" dirty="0" err="1"/>
              <a:t>Залучення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 до </a:t>
            </a:r>
            <a:r>
              <a:rPr lang="ru-RU" sz="3200" dirty="0" err="1"/>
              <a:t>охорони</a:t>
            </a:r>
            <a:r>
              <a:rPr lang="ru-RU" sz="3200" dirty="0"/>
              <a:t> </a:t>
            </a:r>
            <a:r>
              <a:rPr lang="ru-RU" sz="3200" dirty="0" err="1"/>
              <a:t>громадського</a:t>
            </a:r>
            <a:r>
              <a:rPr lang="ru-RU" sz="3200" dirty="0"/>
              <a:t> порядку та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636812"/>
            <a:ext cx="1075372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4) </a:t>
            </a:r>
            <a:r>
              <a:rPr lang="ru-RU" sz="2000" dirty="0" err="1"/>
              <a:t>взаємодіяти</a:t>
            </a:r>
            <a:r>
              <a:rPr lang="ru-RU" sz="2000" dirty="0"/>
              <a:t> з </a:t>
            </a:r>
            <a:r>
              <a:rPr lang="ru-RU" sz="2000" dirty="0" err="1"/>
              <a:t>іншими</a:t>
            </a:r>
            <a:r>
              <a:rPr lang="ru-RU" sz="2000" dirty="0"/>
              <a:t> органами </a:t>
            </a:r>
            <a:r>
              <a:rPr lang="ru-RU" sz="2000" dirty="0" err="1"/>
              <a:t>громадської</a:t>
            </a:r>
            <a:r>
              <a:rPr lang="ru-RU" sz="2000" dirty="0"/>
              <a:t> </a:t>
            </a:r>
            <a:r>
              <a:rPr lang="ru-RU" sz="2000" dirty="0" err="1"/>
              <a:t>самодіяльності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беруть</a:t>
            </a:r>
            <a:r>
              <a:rPr lang="ru-RU" sz="2000" dirty="0"/>
              <a:t> участь у заходах, </a:t>
            </a:r>
            <a:r>
              <a:rPr lang="ru-RU" sz="2000" dirty="0" err="1"/>
              <a:t>спрямованих</a:t>
            </a:r>
            <a:r>
              <a:rPr lang="ru-RU" sz="2000" dirty="0"/>
              <a:t> на: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/>
              <a:t>ведення</a:t>
            </a:r>
            <a:r>
              <a:rPr lang="ru-RU" sz="2000" dirty="0"/>
              <a:t> </a:t>
            </a:r>
            <a:r>
              <a:rPr lang="ru-RU" sz="2000" dirty="0" err="1"/>
              <a:t>індивідуально-профілактичної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з особами, </a:t>
            </a:r>
            <a:r>
              <a:rPr lang="ru-RU" sz="2000" dirty="0" err="1"/>
              <a:t>схильними</a:t>
            </a:r>
            <a:r>
              <a:rPr lang="ru-RU" sz="2000" dirty="0"/>
              <a:t> до </a:t>
            </a:r>
            <a:r>
              <a:rPr lang="ru-RU" sz="2000" dirty="0" err="1"/>
              <a:t>вчинення</a:t>
            </a:r>
            <a:r>
              <a:rPr lang="ru-RU" sz="2000" dirty="0"/>
              <a:t> </a:t>
            </a:r>
            <a:r>
              <a:rPr lang="ru-RU" sz="2000" dirty="0" err="1"/>
              <a:t>адміністративних</a:t>
            </a:r>
            <a:r>
              <a:rPr lang="ru-RU" sz="2000" dirty="0"/>
              <a:t> </a:t>
            </a:r>
            <a:r>
              <a:rPr lang="ru-RU" sz="2000" dirty="0" err="1"/>
              <a:t>правопорушень</a:t>
            </a:r>
            <a:r>
              <a:rPr lang="ru-RU" sz="2000" dirty="0"/>
              <a:t> і </a:t>
            </a:r>
            <a:r>
              <a:rPr lang="ru-RU" sz="2000" dirty="0" err="1"/>
              <a:t>злочинів</a:t>
            </a:r>
            <a:r>
              <a:rPr lang="ru-RU" sz="2000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/>
              <a:t>надання</a:t>
            </a:r>
            <a:r>
              <a:rPr lang="ru-RU" sz="2000" dirty="0"/>
              <a:t> </a:t>
            </a:r>
            <a:r>
              <a:rPr lang="ru-RU" sz="2000" dirty="0" err="1"/>
              <a:t>допомоги</a:t>
            </a:r>
            <a:r>
              <a:rPr lang="ru-RU" sz="2000" dirty="0"/>
              <a:t> у </a:t>
            </a:r>
            <a:r>
              <a:rPr lang="ru-RU" sz="2000" dirty="0" err="1"/>
              <a:t>боротьбі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злочинами</a:t>
            </a:r>
            <a:r>
              <a:rPr lang="ru-RU" sz="2000" dirty="0"/>
              <a:t> у </a:t>
            </a:r>
            <a:r>
              <a:rPr lang="ru-RU" sz="2000" dirty="0" err="1"/>
              <a:t>сфері</a:t>
            </a:r>
            <a:r>
              <a:rPr lang="ru-RU" sz="2000" dirty="0"/>
              <a:t> </a:t>
            </a:r>
            <a:r>
              <a:rPr lang="ru-RU" sz="2000" dirty="0" err="1"/>
              <a:t>економіки</a:t>
            </a:r>
            <a:r>
              <a:rPr lang="ru-RU" sz="2000" dirty="0"/>
              <a:t>, </a:t>
            </a:r>
            <a:r>
              <a:rPr lang="ru-RU" sz="2000" dirty="0" err="1"/>
              <a:t>податкового</a:t>
            </a:r>
            <a:r>
              <a:rPr lang="ru-RU" sz="2000" dirty="0"/>
              <a:t> </a:t>
            </a:r>
            <a:r>
              <a:rPr lang="ru-RU" sz="2000" dirty="0" err="1"/>
              <a:t>законодавства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пияцтвом</a:t>
            </a:r>
            <a:r>
              <a:rPr lang="ru-RU" sz="2000" dirty="0"/>
              <a:t>, </a:t>
            </a:r>
            <a:r>
              <a:rPr lang="ru-RU" sz="2000" dirty="0" err="1"/>
              <a:t>наркоманією</a:t>
            </a:r>
            <a:r>
              <a:rPr lang="ru-RU" sz="2000" dirty="0"/>
              <a:t>, </a:t>
            </a:r>
            <a:r>
              <a:rPr lang="ru-RU" sz="2000" dirty="0" err="1"/>
              <a:t>порушеннями</a:t>
            </a:r>
            <a:r>
              <a:rPr lang="ru-RU" sz="2000" dirty="0"/>
              <a:t> правил </a:t>
            </a:r>
            <a:r>
              <a:rPr lang="ru-RU" sz="2000" dirty="0" err="1"/>
              <a:t>торгівлі</a:t>
            </a:r>
            <a:r>
              <a:rPr lang="ru-RU" sz="2000" dirty="0"/>
              <a:t> та у </a:t>
            </a:r>
            <a:r>
              <a:rPr lang="ru-RU" sz="2000" dirty="0" err="1"/>
              <a:t>сфері</a:t>
            </a:r>
            <a:r>
              <a:rPr lang="ru-RU" sz="2000" dirty="0"/>
              <a:t> благоустрою </a:t>
            </a:r>
            <a:r>
              <a:rPr lang="ru-RU" sz="2000" dirty="0" err="1"/>
              <a:t>території</a:t>
            </a:r>
            <a:r>
              <a:rPr lang="ru-RU" sz="2000" dirty="0"/>
              <a:t> </a:t>
            </a:r>
            <a:r>
              <a:rPr lang="ru-RU" sz="2000" dirty="0" err="1"/>
              <a:t>міст</a:t>
            </a:r>
            <a:r>
              <a:rPr lang="ru-RU" sz="2000" dirty="0"/>
              <a:t>,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населених</a:t>
            </a:r>
            <a:r>
              <a:rPr lang="ru-RU" sz="2000" dirty="0"/>
              <a:t> </a:t>
            </a:r>
            <a:r>
              <a:rPr lang="ru-RU" sz="2000" dirty="0" err="1"/>
              <a:t>пунктів</a:t>
            </a:r>
            <a:r>
              <a:rPr lang="ru-RU" sz="2000" dirty="0"/>
              <a:t>; </a:t>
            </a:r>
            <a:r>
              <a:rPr lang="ru-RU" sz="2000" dirty="0" err="1"/>
              <a:t>охорону</a:t>
            </a:r>
            <a:r>
              <a:rPr lang="ru-RU" sz="2000" dirty="0"/>
              <a:t> </a:t>
            </a:r>
            <a:r>
              <a:rPr lang="ru-RU" sz="2000" dirty="0" err="1"/>
              <a:t>природи</a:t>
            </a:r>
            <a:r>
              <a:rPr lang="ru-RU" sz="2000" dirty="0"/>
              <a:t> і </a:t>
            </a:r>
            <a:r>
              <a:rPr lang="ru-RU" sz="2000" dirty="0" err="1"/>
              <a:t>пам’яток</a:t>
            </a:r>
            <a:r>
              <a:rPr lang="ru-RU" sz="2000" dirty="0"/>
              <a:t> </a:t>
            </a:r>
            <a:r>
              <a:rPr lang="ru-RU" sz="2000" dirty="0" err="1"/>
              <a:t>історії</a:t>
            </a:r>
            <a:r>
              <a:rPr lang="ru-RU" sz="2000" dirty="0"/>
              <a:t> та </a:t>
            </a:r>
            <a:r>
              <a:rPr lang="ru-RU" sz="2000" dirty="0" err="1"/>
              <a:t>культури</a:t>
            </a:r>
            <a:r>
              <a:rPr lang="ru-RU" sz="2000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/>
              <a:t>забезпечення</a:t>
            </a:r>
            <a:r>
              <a:rPr lang="ru-RU" sz="2000" dirty="0"/>
              <a:t> </a:t>
            </a:r>
            <a:r>
              <a:rPr lang="ru-RU" sz="2000" dirty="0" err="1"/>
              <a:t>безпеки</a:t>
            </a:r>
            <a:r>
              <a:rPr lang="ru-RU" sz="2000" dirty="0"/>
              <a:t> </a:t>
            </a:r>
            <a:r>
              <a:rPr lang="ru-RU" sz="2000" dirty="0" err="1"/>
              <a:t>дорожнього</a:t>
            </a:r>
            <a:r>
              <a:rPr lang="ru-RU" sz="2000" dirty="0"/>
              <a:t> </a:t>
            </a:r>
            <a:r>
              <a:rPr lang="ru-RU" sz="2000" dirty="0" err="1"/>
              <a:t>руху</a:t>
            </a:r>
            <a:r>
              <a:rPr lang="ru-RU" sz="2000" dirty="0"/>
              <a:t>;: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432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2. </a:t>
            </a:r>
            <a:r>
              <a:rPr lang="ru-RU" sz="3200" dirty="0" err="1"/>
              <a:t>Залучення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 до </a:t>
            </a:r>
            <a:r>
              <a:rPr lang="ru-RU" sz="3200" dirty="0" err="1"/>
              <a:t>охорони</a:t>
            </a:r>
            <a:r>
              <a:rPr lang="ru-RU" sz="3200" dirty="0"/>
              <a:t> </a:t>
            </a:r>
            <a:r>
              <a:rPr lang="ru-RU" sz="3200" dirty="0" err="1"/>
              <a:t>громадського</a:t>
            </a:r>
            <a:r>
              <a:rPr lang="ru-RU" sz="3200" dirty="0"/>
              <a:t> порядку та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636812"/>
            <a:ext cx="1075372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5) </a:t>
            </a:r>
            <a:r>
              <a:rPr lang="ru-RU" sz="2000" dirty="0" err="1"/>
              <a:t>вносити</a:t>
            </a:r>
            <a:r>
              <a:rPr lang="ru-RU" sz="2000" dirty="0"/>
              <a:t> до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державної</a:t>
            </a:r>
            <a:r>
              <a:rPr lang="ru-RU" sz="2000" dirty="0"/>
              <a:t> </a:t>
            </a:r>
            <a:r>
              <a:rPr lang="ru-RU" sz="2000" dirty="0" err="1"/>
              <a:t>влади</a:t>
            </a:r>
            <a:r>
              <a:rPr lang="ru-RU" sz="2000" dirty="0"/>
              <a:t>,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місцевого</a:t>
            </a:r>
            <a:r>
              <a:rPr lang="ru-RU" sz="2000" dirty="0"/>
              <a:t> </a:t>
            </a:r>
            <a:r>
              <a:rPr lang="ru-RU" sz="2000" dirty="0" err="1"/>
              <a:t>самоврядування</a:t>
            </a:r>
            <a:r>
              <a:rPr lang="ru-RU" sz="2000" dirty="0"/>
              <a:t>, </a:t>
            </a:r>
            <a:r>
              <a:rPr lang="ru-RU" sz="2000" dirty="0" err="1"/>
              <a:t>підприємств</a:t>
            </a:r>
            <a:r>
              <a:rPr lang="ru-RU" sz="2000" dirty="0"/>
              <a:t>, </a:t>
            </a:r>
            <a:r>
              <a:rPr lang="ru-RU" sz="2000" dirty="0" err="1"/>
              <a:t>установ</a:t>
            </a:r>
            <a:r>
              <a:rPr lang="ru-RU" sz="2000" dirty="0"/>
              <a:t> і </a:t>
            </a:r>
            <a:r>
              <a:rPr lang="ru-RU" sz="2000" dirty="0" err="1"/>
              <a:t>організацій</a:t>
            </a:r>
            <a:r>
              <a:rPr lang="ru-RU" sz="2000" dirty="0"/>
              <a:t> </a:t>
            </a:r>
            <a:r>
              <a:rPr lang="ru-RU" sz="2000" dirty="0" err="1"/>
              <a:t>незалежно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форм </a:t>
            </a:r>
            <a:r>
              <a:rPr lang="ru-RU" sz="2000" dirty="0" err="1"/>
              <a:t>власності</a:t>
            </a:r>
            <a:r>
              <a:rPr lang="ru-RU" sz="2000" dirty="0"/>
              <a:t> </a:t>
            </a:r>
            <a:r>
              <a:rPr lang="ru-RU" sz="2000" dirty="0" err="1"/>
              <a:t>пропозиції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запобігання</a:t>
            </a:r>
            <a:r>
              <a:rPr lang="ru-RU" sz="2000" dirty="0"/>
              <a:t> </a:t>
            </a:r>
            <a:r>
              <a:rPr lang="ru-RU" sz="2000" dirty="0" err="1"/>
              <a:t>адміністративним</a:t>
            </a:r>
            <a:r>
              <a:rPr lang="ru-RU" sz="2000" dirty="0"/>
              <a:t> </a:t>
            </a:r>
            <a:r>
              <a:rPr lang="ru-RU" sz="2000" dirty="0" err="1"/>
              <a:t>правопорушенням</a:t>
            </a:r>
            <a:r>
              <a:rPr lang="ru-RU" sz="2000" dirty="0"/>
              <a:t> і </a:t>
            </a:r>
            <a:r>
              <a:rPr lang="ru-RU" sz="2000" dirty="0" err="1"/>
              <a:t>злочинам</a:t>
            </a:r>
            <a:r>
              <a:rPr lang="ru-RU" sz="2000" dirty="0"/>
              <a:t>, </a:t>
            </a:r>
            <a:r>
              <a:rPr lang="ru-RU" sz="2000" dirty="0" err="1"/>
              <a:t>виникненню</a:t>
            </a:r>
            <a:r>
              <a:rPr lang="ru-RU" sz="2000" dirty="0"/>
              <a:t> причин і умов,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сприяють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вчиненню</a:t>
            </a:r>
            <a:r>
              <a:rPr lang="ru-RU" sz="2000" dirty="0"/>
              <a:t>;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6) </a:t>
            </a:r>
            <a:r>
              <a:rPr lang="ru-RU" sz="2000" dirty="0" err="1"/>
              <a:t>підтримувати</a:t>
            </a:r>
            <a:r>
              <a:rPr lang="ru-RU" sz="2000" dirty="0"/>
              <a:t> </a:t>
            </a:r>
            <a:r>
              <a:rPr lang="ru-RU" sz="2000" dirty="0" err="1"/>
              <a:t>зв’язки</a:t>
            </a:r>
            <a:r>
              <a:rPr lang="ru-RU" sz="2000" dirty="0"/>
              <a:t> з </a:t>
            </a:r>
            <a:r>
              <a:rPr lang="ru-RU" sz="2000" dirty="0" err="1"/>
              <a:t>відповідними</a:t>
            </a:r>
            <a:r>
              <a:rPr lang="ru-RU" sz="2000" dirty="0"/>
              <a:t> </a:t>
            </a:r>
            <a:r>
              <a:rPr lang="ru-RU" sz="2000" dirty="0" err="1"/>
              <a:t>громадськими</a:t>
            </a:r>
            <a:r>
              <a:rPr lang="ru-RU" sz="2000" dirty="0"/>
              <a:t> </a:t>
            </a:r>
            <a:r>
              <a:rPr lang="ru-RU" sz="2000" dirty="0" err="1"/>
              <a:t>організаціями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країн</a:t>
            </a:r>
            <a:r>
              <a:rPr lang="ru-RU" sz="2000" dirty="0"/>
              <a:t> з метою </a:t>
            </a:r>
            <a:r>
              <a:rPr lang="ru-RU" sz="2000" dirty="0" err="1"/>
              <a:t>обміну</a:t>
            </a:r>
            <a:r>
              <a:rPr lang="ru-RU" sz="2000" dirty="0"/>
              <a:t> </a:t>
            </a:r>
            <a:r>
              <a:rPr lang="ru-RU" sz="2000" dirty="0" err="1"/>
              <a:t>досвідом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6258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2. </a:t>
            </a:r>
            <a:r>
              <a:rPr lang="ru-RU" sz="3200" dirty="0" err="1"/>
              <a:t>Залучення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 до </a:t>
            </a:r>
            <a:r>
              <a:rPr lang="ru-RU" sz="3200" dirty="0" err="1"/>
              <a:t>охорони</a:t>
            </a:r>
            <a:r>
              <a:rPr lang="ru-RU" sz="3200" dirty="0"/>
              <a:t> </a:t>
            </a:r>
            <a:r>
              <a:rPr lang="ru-RU" sz="3200" dirty="0" err="1"/>
              <a:t>громадського</a:t>
            </a:r>
            <a:r>
              <a:rPr lang="ru-RU" sz="3200" dirty="0"/>
              <a:t> порядку та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636812"/>
            <a:ext cx="1075372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/>
              <a:t>Форми</a:t>
            </a:r>
            <a:r>
              <a:rPr lang="ru-RU" sz="2000" dirty="0"/>
              <a:t> і </a:t>
            </a:r>
            <a:r>
              <a:rPr lang="ru-RU" sz="2000" dirty="0" err="1"/>
              <a:t>методи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</a:t>
            </a:r>
            <a:r>
              <a:rPr lang="ru-RU" sz="2000" dirty="0" err="1"/>
              <a:t>громадських</a:t>
            </a:r>
            <a:r>
              <a:rPr lang="ru-RU" sz="2000" dirty="0"/>
              <a:t> </a:t>
            </a:r>
            <a:r>
              <a:rPr lang="ru-RU" sz="2000" dirty="0" err="1"/>
              <a:t>формувань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</a:t>
            </a:r>
            <a:r>
              <a:rPr lang="ru-RU" sz="2000" dirty="0" err="1"/>
              <a:t>здійснюють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контролем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шляхом: </a:t>
            </a:r>
          </a:p>
          <a:p>
            <a:pPr algn="just"/>
            <a:endParaRPr lang="ru-RU" sz="2000" dirty="0"/>
          </a:p>
          <a:p>
            <a:pPr marL="457200" indent="-457200" algn="just">
              <a:buAutoNum type="arabicParenR"/>
            </a:pPr>
            <a:r>
              <a:rPr lang="ru-RU" sz="2000" dirty="0" err="1"/>
              <a:t>спільного</a:t>
            </a:r>
            <a:r>
              <a:rPr lang="ru-RU" sz="2000" dirty="0"/>
              <a:t> з </a:t>
            </a:r>
            <a:r>
              <a:rPr lang="ru-RU" sz="2000" dirty="0" err="1"/>
              <a:t>поліцейськими</a:t>
            </a:r>
            <a:r>
              <a:rPr lang="ru-RU" sz="2000" dirty="0"/>
              <a:t> </a:t>
            </a:r>
            <a:r>
              <a:rPr lang="ru-RU" sz="2000" dirty="0" err="1"/>
              <a:t>патрулювання</a:t>
            </a:r>
            <a:r>
              <a:rPr lang="ru-RU" sz="2000" dirty="0"/>
              <a:t> і </a:t>
            </a:r>
            <a:r>
              <a:rPr lang="ru-RU" sz="2000" dirty="0" err="1"/>
              <a:t>виставлення</a:t>
            </a:r>
            <a:r>
              <a:rPr lang="ru-RU" sz="2000" dirty="0"/>
              <a:t> </a:t>
            </a:r>
            <a:r>
              <a:rPr lang="ru-RU" sz="2000" dirty="0" err="1"/>
              <a:t>постів</a:t>
            </a:r>
            <a:r>
              <a:rPr lang="ru-RU" sz="2000" dirty="0"/>
              <a:t> на </a:t>
            </a:r>
            <a:r>
              <a:rPr lang="ru-RU" sz="2000" dirty="0" err="1"/>
              <a:t>вулицях</a:t>
            </a:r>
            <a:r>
              <a:rPr lang="ru-RU" sz="2000" dirty="0"/>
              <a:t>, майданах, </a:t>
            </a:r>
            <a:r>
              <a:rPr lang="ru-RU" sz="2000" dirty="0" err="1"/>
              <a:t>залізничних</a:t>
            </a:r>
            <a:r>
              <a:rPr lang="ru-RU" sz="2000" dirty="0"/>
              <a:t> вокзалах, в </a:t>
            </a:r>
            <a:r>
              <a:rPr lang="ru-RU" sz="2000" dirty="0" err="1"/>
              <a:t>аеропортах</a:t>
            </a:r>
            <a:r>
              <a:rPr lang="ru-RU" sz="2000" dirty="0"/>
              <a:t>, </a:t>
            </a:r>
            <a:r>
              <a:rPr lang="ru-RU" sz="2000" dirty="0" err="1"/>
              <a:t>морських</a:t>
            </a:r>
            <a:r>
              <a:rPr lang="ru-RU" sz="2000" dirty="0"/>
              <a:t> і </a:t>
            </a:r>
            <a:r>
              <a:rPr lang="ru-RU" sz="2000" dirty="0" err="1"/>
              <a:t>річкових</a:t>
            </a:r>
            <a:r>
              <a:rPr lang="ru-RU" sz="2000" dirty="0"/>
              <a:t> портах, у </a:t>
            </a:r>
            <a:r>
              <a:rPr lang="ru-RU" sz="2000" dirty="0" err="1"/>
              <a:t>місцях</a:t>
            </a:r>
            <a:r>
              <a:rPr lang="ru-RU" sz="2000" dirty="0"/>
              <a:t> компактного </a:t>
            </a:r>
            <a:r>
              <a:rPr lang="ru-RU" sz="2000" dirty="0" err="1"/>
              <a:t>проживання</a:t>
            </a:r>
            <a:r>
              <a:rPr lang="ru-RU" sz="2000" dirty="0"/>
              <a:t> </a:t>
            </a:r>
            <a:r>
              <a:rPr lang="ru-RU" sz="2000" dirty="0" err="1"/>
              <a:t>громадян</a:t>
            </a:r>
            <a:r>
              <a:rPr lang="ru-RU" sz="2000" dirty="0"/>
              <a:t>, </a:t>
            </a:r>
            <a:r>
              <a:rPr lang="ru-RU" sz="2000" dirty="0" err="1"/>
              <a:t>розташування</a:t>
            </a:r>
            <a:r>
              <a:rPr lang="ru-RU" sz="2000" dirty="0"/>
              <a:t> </a:t>
            </a:r>
            <a:r>
              <a:rPr lang="ru-RU" sz="2000" dirty="0" err="1"/>
              <a:t>підприємств</a:t>
            </a:r>
            <a:r>
              <a:rPr lang="ru-RU" sz="2000" dirty="0"/>
              <a:t>, </a:t>
            </a:r>
            <a:r>
              <a:rPr lang="ru-RU" sz="2000" dirty="0" err="1"/>
              <a:t>установ</a:t>
            </a:r>
            <a:r>
              <a:rPr lang="ru-RU" sz="2000" dirty="0"/>
              <a:t>, </a:t>
            </a:r>
            <a:r>
              <a:rPr lang="ru-RU" sz="2000" dirty="0" err="1"/>
              <a:t>організацій</a:t>
            </a:r>
            <a:r>
              <a:rPr lang="ru-RU" sz="2000" dirty="0"/>
              <a:t>, </a:t>
            </a:r>
            <a:r>
              <a:rPr lang="ru-RU" sz="2000" dirty="0" err="1"/>
              <a:t>навчальних</a:t>
            </a:r>
            <a:r>
              <a:rPr lang="ru-RU" sz="2000" dirty="0"/>
              <a:t> </a:t>
            </a:r>
            <a:r>
              <a:rPr lang="ru-RU" sz="2000" dirty="0" err="1"/>
              <a:t>закладів</a:t>
            </a:r>
            <a:r>
              <a:rPr lang="ru-RU" sz="2000" dirty="0"/>
              <a:t>; </a:t>
            </a:r>
            <a:r>
              <a:rPr lang="ru-RU" sz="2000" dirty="0" err="1"/>
              <a:t>участі</a:t>
            </a:r>
            <a:r>
              <a:rPr lang="ru-RU" sz="2000" dirty="0"/>
              <a:t> в </a:t>
            </a:r>
            <a:r>
              <a:rPr lang="ru-RU" sz="2000" dirty="0" err="1"/>
              <a:t>забезпеченні</a:t>
            </a:r>
            <a:r>
              <a:rPr lang="ru-RU" sz="2000" dirty="0"/>
              <a:t>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масових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, </a:t>
            </a:r>
            <a:r>
              <a:rPr lang="ru-RU" sz="2000" dirty="0" err="1"/>
              <a:t>погоджених</a:t>
            </a:r>
            <a:r>
              <a:rPr lang="ru-RU" sz="2000" dirty="0"/>
              <a:t> у </a:t>
            </a:r>
            <a:r>
              <a:rPr lang="ru-RU" sz="2000" dirty="0" err="1"/>
              <a:t>випадках</a:t>
            </a:r>
            <a:r>
              <a:rPr lang="ru-RU" sz="2000" dirty="0"/>
              <a:t>, </a:t>
            </a:r>
            <a:r>
              <a:rPr lang="ru-RU" sz="2000" dirty="0" err="1"/>
              <a:t>передбачених</a:t>
            </a:r>
            <a:r>
              <a:rPr lang="ru-RU" sz="2000" dirty="0"/>
              <a:t> законом, з </a:t>
            </a:r>
            <a:r>
              <a:rPr lang="ru-RU" sz="2000" dirty="0" err="1"/>
              <a:t>виконавчими</a:t>
            </a:r>
            <a:r>
              <a:rPr lang="ru-RU" sz="2000" dirty="0"/>
              <a:t> органами </a:t>
            </a:r>
            <a:r>
              <a:rPr lang="ru-RU" sz="2000" dirty="0" err="1"/>
              <a:t>місцевого</a:t>
            </a:r>
            <a:r>
              <a:rPr lang="ru-RU" sz="2000" dirty="0"/>
              <a:t> </a:t>
            </a:r>
            <a:r>
              <a:rPr lang="ru-RU" sz="2000" dirty="0" err="1"/>
              <a:t>самоврядування</a:t>
            </a:r>
            <a:r>
              <a:rPr lang="ru-RU" sz="2000" dirty="0"/>
              <a:t>; </a:t>
            </a:r>
          </a:p>
          <a:p>
            <a:pPr algn="just"/>
            <a:r>
              <a:rPr lang="ru-RU" sz="2000" dirty="0"/>
              <a:t>2) </a:t>
            </a:r>
            <a:r>
              <a:rPr lang="ru-RU" sz="2000" dirty="0" err="1"/>
              <a:t>участі</a:t>
            </a:r>
            <a:r>
              <a:rPr lang="ru-RU" sz="2000" dirty="0"/>
              <a:t> у заходах </a:t>
            </a:r>
            <a:r>
              <a:rPr lang="ru-RU" sz="2000" dirty="0" err="1"/>
              <a:t>правоохоронних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, </a:t>
            </a:r>
            <a:r>
              <a:rPr lang="ru-RU" sz="2000" dirty="0" err="1"/>
              <a:t>спрямованих</a:t>
            </a:r>
            <a:r>
              <a:rPr lang="ru-RU" sz="2000" dirty="0"/>
              <a:t> на </a:t>
            </a:r>
            <a:r>
              <a:rPr lang="ru-RU" sz="2000" dirty="0" err="1"/>
              <a:t>боротьбу</a:t>
            </a:r>
            <a:r>
              <a:rPr lang="ru-RU" sz="2000" dirty="0"/>
              <a:t> з </a:t>
            </a:r>
            <a:r>
              <a:rPr lang="ru-RU" sz="2000" dirty="0" err="1"/>
              <a:t>окремими</a:t>
            </a:r>
            <a:r>
              <a:rPr lang="ru-RU" sz="2000" dirty="0"/>
              <a:t> видами </a:t>
            </a:r>
            <a:r>
              <a:rPr lang="ru-RU" sz="2000" dirty="0" err="1"/>
              <a:t>правопорушень</a:t>
            </a:r>
            <a:r>
              <a:rPr lang="ru-RU" sz="2000" dirty="0"/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8373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2. </a:t>
            </a:r>
            <a:r>
              <a:rPr lang="ru-RU" sz="3200" dirty="0" err="1"/>
              <a:t>Залучення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 до </a:t>
            </a:r>
            <a:r>
              <a:rPr lang="ru-RU" sz="3200" dirty="0" err="1"/>
              <a:t>охорони</a:t>
            </a:r>
            <a:r>
              <a:rPr lang="ru-RU" sz="3200" dirty="0"/>
              <a:t> </a:t>
            </a:r>
            <a:r>
              <a:rPr lang="ru-RU" sz="3200" dirty="0" err="1"/>
              <a:t>громадського</a:t>
            </a:r>
            <a:r>
              <a:rPr lang="ru-RU" sz="3200" dirty="0"/>
              <a:t> порядку та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636812"/>
            <a:ext cx="1075372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/>
              <a:t>Обов’язки</a:t>
            </a:r>
            <a:r>
              <a:rPr lang="ru-RU" sz="2000" dirty="0"/>
              <a:t> і права </a:t>
            </a:r>
            <a:r>
              <a:rPr lang="ru-RU" sz="2000" dirty="0" err="1"/>
              <a:t>членів</a:t>
            </a:r>
            <a:r>
              <a:rPr lang="ru-RU" sz="2000" dirty="0"/>
              <a:t> </a:t>
            </a:r>
            <a:r>
              <a:rPr lang="ru-RU" sz="2000" dirty="0" err="1"/>
              <a:t>громадських</a:t>
            </a:r>
            <a:r>
              <a:rPr lang="ru-RU" sz="2000" dirty="0"/>
              <a:t> </a:t>
            </a:r>
            <a:r>
              <a:rPr lang="ru-RU" sz="2000" dirty="0" err="1"/>
              <a:t>формувань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</a:t>
            </a:r>
            <a:r>
              <a:rPr lang="ru-RU" sz="2000" dirty="0" err="1"/>
              <a:t>визначені</a:t>
            </a:r>
            <a:r>
              <a:rPr lang="ru-RU" sz="2000" dirty="0"/>
              <a:t> ст. 13 Закону </a:t>
            </a:r>
            <a:r>
              <a:rPr lang="ru-RU" sz="2000" dirty="0" err="1"/>
              <a:t>України</a:t>
            </a:r>
            <a:r>
              <a:rPr lang="ru-RU" sz="2000" dirty="0"/>
              <a:t> «Про участь </a:t>
            </a:r>
            <a:r>
              <a:rPr lang="ru-RU" sz="2000" dirty="0" err="1"/>
              <a:t>громадян</a:t>
            </a:r>
            <a:r>
              <a:rPr lang="ru-RU" sz="2000" dirty="0"/>
              <a:t> в </a:t>
            </a:r>
            <a:r>
              <a:rPr lang="ru-RU" sz="2000" dirty="0" err="1"/>
              <a:t>охороні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і державного кордону», </a:t>
            </a:r>
            <a:r>
              <a:rPr lang="ru-RU" sz="2000" dirty="0" err="1"/>
              <a:t>відповідно</a:t>
            </a:r>
            <a:r>
              <a:rPr lang="ru-RU" sz="2000" dirty="0"/>
              <a:t> до </a:t>
            </a:r>
            <a:r>
              <a:rPr lang="ru-RU" sz="2000" dirty="0" err="1"/>
              <a:t>якої</a:t>
            </a:r>
            <a:r>
              <a:rPr lang="ru-RU" sz="2000" dirty="0"/>
              <a:t> </a:t>
            </a:r>
            <a:r>
              <a:rPr lang="ru-RU" sz="2000" dirty="0" err="1"/>
              <a:t>зобов’язані</a:t>
            </a:r>
            <a:r>
              <a:rPr lang="ru-RU" sz="2000" dirty="0"/>
              <a:t>: </a:t>
            </a:r>
          </a:p>
          <a:p>
            <a:pPr algn="just"/>
            <a:endParaRPr lang="ru-RU" sz="2000" dirty="0"/>
          </a:p>
          <a:p>
            <a:pPr marL="457200" indent="-457200" algn="just">
              <a:buAutoNum type="arabicParenR"/>
            </a:pPr>
            <a:r>
              <a:rPr lang="ru-RU" sz="2000" dirty="0" err="1"/>
              <a:t>брати</a:t>
            </a:r>
            <a:r>
              <a:rPr lang="ru-RU" sz="2000" dirty="0"/>
              <a:t> </a:t>
            </a:r>
            <a:r>
              <a:rPr lang="ru-RU" sz="2000" dirty="0" err="1"/>
              <a:t>активну</a:t>
            </a:r>
            <a:r>
              <a:rPr lang="ru-RU" sz="2000" dirty="0"/>
              <a:t> участь в </a:t>
            </a:r>
            <a:r>
              <a:rPr lang="ru-RU" sz="2000" dirty="0" err="1"/>
              <a:t>охороні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порядку, </a:t>
            </a:r>
            <a:r>
              <a:rPr lang="ru-RU" sz="2000" dirty="0" err="1"/>
              <a:t>припиненні</a:t>
            </a:r>
            <a:r>
              <a:rPr lang="ru-RU" sz="2000" dirty="0"/>
              <a:t> </a:t>
            </a:r>
            <a:r>
              <a:rPr lang="ru-RU" sz="2000" dirty="0" err="1"/>
              <a:t>адміністративних</a:t>
            </a:r>
            <a:r>
              <a:rPr lang="ru-RU" sz="2000" dirty="0"/>
              <a:t> </a:t>
            </a:r>
            <a:r>
              <a:rPr lang="ru-RU" sz="2000" dirty="0" err="1"/>
              <a:t>правопорушень</a:t>
            </a:r>
            <a:r>
              <a:rPr lang="ru-RU" sz="2000" dirty="0"/>
              <a:t> і </a:t>
            </a:r>
            <a:r>
              <a:rPr lang="ru-RU" sz="2000" dirty="0" err="1"/>
              <a:t>злочинів</a:t>
            </a:r>
            <a:r>
              <a:rPr lang="ru-RU" sz="2000" dirty="0"/>
              <a:t> та </a:t>
            </a:r>
            <a:r>
              <a:rPr lang="ru-RU" sz="2000" dirty="0" err="1"/>
              <a:t>запобіганні</a:t>
            </a:r>
            <a:r>
              <a:rPr lang="ru-RU" sz="2000" dirty="0"/>
              <a:t> </a:t>
            </a:r>
            <a:r>
              <a:rPr lang="ru-RU" sz="2000" dirty="0" err="1"/>
              <a:t>їм</a:t>
            </a:r>
            <a:r>
              <a:rPr lang="ru-RU" sz="2000" dirty="0"/>
              <a:t>; </a:t>
            </a:r>
          </a:p>
          <a:p>
            <a:pPr marL="457200" indent="-457200" algn="just">
              <a:buAutoNum type="arabicParenR"/>
            </a:pP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обов’язків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</a:t>
            </a:r>
            <a:r>
              <a:rPr lang="ru-RU" sz="2000" dirty="0" err="1"/>
              <a:t>мати</a:t>
            </a:r>
            <a:r>
              <a:rPr lang="ru-RU" sz="2000" dirty="0"/>
              <a:t> </a:t>
            </a:r>
            <a:r>
              <a:rPr lang="ru-RU" sz="2000" dirty="0" err="1"/>
              <a:t>особисте</a:t>
            </a:r>
            <a:r>
              <a:rPr lang="ru-RU" sz="2000" dirty="0"/>
              <a:t> </a:t>
            </a:r>
            <a:r>
              <a:rPr lang="ru-RU" sz="2000" dirty="0" err="1"/>
              <a:t>посвідчення</a:t>
            </a:r>
            <a:r>
              <a:rPr lang="ru-RU" sz="2000" dirty="0"/>
              <a:t> члена </a:t>
            </a:r>
            <a:r>
              <a:rPr lang="ru-RU" sz="2000" dirty="0" err="1"/>
              <a:t>громадського</a:t>
            </a:r>
            <a:r>
              <a:rPr lang="ru-RU" sz="2000" dirty="0"/>
              <a:t> </a:t>
            </a:r>
            <a:r>
              <a:rPr lang="ru-RU" sz="2000" dirty="0" err="1"/>
              <a:t>формування</a:t>
            </a:r>
            <a:r>
              <a:rPr lang="ru-RU" sz="2000" dirty="0"/>
              <a:t> та </a:t>
            </a:r>
            <a:r>
              <a:rPr lang="ru-RU" sz="2000" dirty="0" err="1"/>
              <a:t>нарукавну</a:t>
            </a:r>
            <a:r>
              <a:rPr lang="ru-RU" sz="2000" dirty="0"/>
              <a:t> </a:t>
            </a:r>
            <a:r>
              <a:rPr lang="ru-RU" sz="2000" dirty="0" err="1"/>
              <a:t>пов’язку</a:t>
            </a:r>
            <a:r>
              <a:rPr lang="ru-RU" sz="2000" dirty="0"/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912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2. </a:t>
            </a:r>
            <a:r>
              <a:rPr lang="ru-RU" sz="3200" dirty="0" err="1"/>
              <a:t>Залучення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 до </a:t>
            </a:r>
            <a:r>
              <a:rPr lang="ru-RU" sz="3200" dirty="0" err="1"/>
              <a:t>охорони</a:t>
            </a:r>
            <a:r>
              <a:rPr lang="ru-RU" sz="3200" dirty="0"/>
              <a:t> </a:t>
            </a:r>
            <a:r>
              <a:rPr lang="ru-RU" sz="3200" dirty="0" err="1"/>
              <a:t>громадського</a:t>
            </a:r>
            <a:r>
              <a:rPr lang="ru-RU" sz="3200" dirty="0"/>
              <a:t> порядку та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636812"/>
            <a:ext cx="1075372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3) </a:t>
            </a:r>
            <a:r>
              <a:rPr lang="ru-RU" sz="2000" dirty="0" err="1"/>
              <a:t>доставляти</a:t>
            </a:r>
            <a:r>
              <a:rPr lang="ru-RU" sz="2000" dirty="0"/>
              <a:t> до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, штаб </a:t>
            </a:r>
            <a:r>
              <a:rPr lang="ru-RU" sz="2000" dirty="0" err="1"/>
              <a:t>громадського</a:t>
            </a:r>
            <a:r>
              <a:rPr lang="ru-RU" sz="2000" dirty="0"/>
              <a:t> </a:t>
            </a:r>
            <a:r>
              <a:rPr lang="ru-RU" sz="2000" dirty="0" err="1"/>
              <a:t>формування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громадський</a:t>
            </a:r>
            <a:r>
              <a:rPr lang="ru-RU" sz="2000" dirty="0"/>
              <a:t> пункт </a:t>
            </a:r>
            <a:r>
              <a:rPr lang="ru-RU" sz="2000" dirty="0" err="1"/>
              <a:t>охорони</a:t>
            </a:r>
            <a:r>
              <a:rPr lang="ru-RU" sz="2000" dirty="0"/>
              <a:t> порядку, </a:t>
            </a:r>
            <a:r>
              <a:rPr lang="ru-RU" sz="2000" dirty="0" err="1"/>
              <a:t>приміщення</a:t>
            </a:r>
            <a:r>
              <a:rPr lang="ru-RU" sz="2000" dirty="0"/>
              <a:t> </a:t>
            </a:r>
            <a:r>
              <a:rPr lang="ru-RU" sz="2000" dirty="0" err="1"/>
              <a:t>виконавчого</a:t>
            </a:r>
            <a:r>
              <a:rPr lang="ru-RU" sz="2000" dirty="0"/>
              <a:t> органу </a:t>
            </a:r>
            <a:r>
              <a:rPr lang="ru-RU" sz="2000" dirty="0" err="1"/>
              <a:t>селищної</a:t>
            </a:r>
            <a:r>
              <a:rPr lang="ru-RU" sz="2000" dirty="0"/>
              <a:t>, </a:t>
            </a:r>
            <a:r>
              <a:rPr lang="ru-RU" sz="2000" dirty="0" err="1"/>
              <a:t>сільської</a:t>
            </a:r>
            <a:r>
              <a:rPr lang="ru-RU" sz="2000" dirty="0"/>
              <a:t> ради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вчинили </a:t>
            </a:r>
            <a:r>
              <a:rPr lang="ru-RU" sz="2000" dirty="0" err="1"/>
              <a:t>адміністративне</a:t>
            </a:r>
            <a:r>
              <a:rPr lang="ru-RU" sz="2000" dirty="0"/>
              <a:t> </a:t>
            </a:r>
            <a:r>
              <a:rPr lang="ru-RU" sz="2000" dirty="0" err="1"/>
              <a:t>правопорушення</a:t>
            </a:r>
            <a:r>
              <a:rPr lang="ru-RU" sz="2000" dirty="0"/>
              <a:t>, з метою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припинення</a:t>
            </a:r>
            <a:r>
              <a:rPr lang="ru-RU" sz="2000" dirty="0"/>
              <a:t>, </a:t>
            </a:r>
            <a:r>
              <a:rPr lang="ru-RU" sz="2000" dirty="0" err="1"/>
              <a:t>якщо</a:t>
            </a:r>
            <a:r>
              <a:rPr lang="ru-RU" sz="2000" dirty="0"/>
              <a:t> </a:t>
            </a:r>
            <a:r>
              <a:rPr lang="ru-RU" sz="2000" dirty="0" err="1"/>
              <a:t>вичерпано</a:t>
            </a:r>
            <a:r>
              <a:rPr lang="ru-RU" sz="2000" dirty="0"/>
              <a:t> </a:t>
            </a:r>
            <a:r>
              <a:rPr lang="ru-RU" sz="2000" dirty="0" err="1"/>
              <a:t>інші</a:t>
            </a:r>
            <a:r>
              <a:rPr lang="ru-RU" sz="2000" dirty="0"/>
              <a:t> заходи </a:t>
            </a:r>
            <a:r>
              <a:rPr lang="ru-RU" sz="2000" dirty="0" err="1"/>
              <a:t>впливу</a:t>
            </a:r>
            <a:r>
              <a:rPr lang="ru-RU" sz="2000" dirty="0"/>
              <a:t>, </a:t>
            </a:r>
            <a:r>
              <a:rPr lang="ru-RU" sz="2000" dirty="0" err="1"/>
              <a:t>встановлення</a:t>
            </a:r>
            <a:r>
              <a:rPr lang="ru-RU" sz="2000" dirty="0"/>
              <a:t> особи </a:t>
            </a:r>
            <a:r>
              <a:rPr lang="ru-RU" sz="2000" dirty="0" err="1"/>
              <a:t>порушника</a:t>
            </a:r>
            <a:r>
              <a:rPr lang="ru-RU" sz="2000" dirty="0"/>
              <a:t>, </a:t>
            </a:r>
            <a:r>
              <a:rPr lang="ru-RU" sz="2000" dirty="0" err="1"/>
              <a:t>складення</a:t>
            </a:r>
            <a:r>
              <a:rPr lang="ru-RU" sz="2000" dirty="0"/>
              <a:t> протоколу про </a:t>
            </a:r>
            <a:r>
              <a:rPr lang="ru-RU" sz="2000" dirty="0" err="1"/>
              <a:t>адміністративне</a:t>
            </a:r>
            <a:r>
              <a:rPr lang="ru-RU" sz="2000" dirty="0"/>
              <a:t> </a:t>
            </a:r>
            <a:r>
              <a:rPr lang="ru-RU" sz="2000" dirty="0" err="1"/>
              <a:t>правопорушення</a:t>
            </a:r>
            <a:r>
              <a:rPr lang="ru-RU" sz="2000" dirty="0"/>
              <a:t> 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неможливості</a:t>
            </a:r>
            <a:r>
              <a:rPr lang="ru-RU" sz="2000" dirty="0"/>
              <a:t> </a:t>
            </a:r>
            <a:r>
              <a:rPr lang="ru-RU" sz="2000" dirty="0" err="1"/>
              <a:t>скласти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на </a:t>
            </a:r>
            <a:r>
              <a:rPr lang="ru-RU" sz="2000" dirty="0" err="1"/>
              <a:t>місті</a:t>
            </a:r>
            <a:r>
              <a:rPr lang="ru-RU" sz="2000" dirty="0"/>
              <a:t> </a:t>
            </a:r>
            <a:r>
              <a:rPr lang="ru-RU" sz="2000" dirty="0" err="1"/>
              <a:t>вчинення</a:t>
            </a:r>
            <a:r>
              <a:rPr lang="ru-RU" sz="2000" dirty="0"/>
              <a:t> </a:t>
            </a:r>
            <a:r>
              <a:rPr lang="ru-RU" sz="2000" dirty="0" err="1"/>
              <a:t>правопорушення</a:t>
            </a:r>
            <a:r>
              <a:rPr lang="ru-RU" sz="2000" dirty="0"/>
              <a:t>, </a:t>
            </a:r>
            <a:r>
              <a:rPr lang="ru-RU" sz="2000" dirty="0" err="1"/>
              <a:t>якщо</a:t>
            </a:r>
            <a:r>
              <a:rPr lang="ru-RU" sz="2000" dirty="0"/>
              <a:t> </a:t>
            </a:r>
            <a:r>
              <a:rPr lang="ru-RU" sz="2000" dirty="0" err="1"/>
              <a:t>складення</a:t>
            </a:r>
            <a:r>
              <a:rPr lang="ru-RU" sz="2000" dirty="0"/>
              <a:t> протоколу є </a:t>
            </a:r>
            <a:r>
              <a:rPr lang="ru-RU" sz="2000" dirty="0" err="1"/>
              <a:t>обов’язковим</a:t>
            </a:r>
            <a:r>
              <a:rPr lang="ru-RU" sz="2000" dirty="0"/>
              <a:t>;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 4) </a:t>
            </a:r>
            <a:r>
              <a:rPr lang="ru-RU" sz="2000" dirty="0" err="1"/>
              <a:t>надавати</a:t>
            </a:r>
            <a:r>
              <a:rPr lang="ru-RU" sz="2000" dirty="0"/>
              <a:t> у межах </a:t>
            </a:r>
            <a:r>
              <a:rPr lang="ru-RU" sz="2000" dirty="0" err="1"/>
              <a:t>наданих</a:t>
            </a:r>
            <a:r>
              <a:rPr lang="ru-RU" sz="2000" dirty="0"/>
              <a:t> </a:t>
            </a:r>
            <a:r>
              <a:rPr lang="ru-RU" sz="2000" dirty="0" err="1"/>
              <a:t>їм</a:t>
            </a:r>
            <a:r>
              <a:rPr lang="ru-RU" sz="2000" dirty="0"/>
              <a:t> прав </a:t>
            </a:r>
            <a:r>
              <a:rPr lang="ru-RU" sz="2000" dirty="0" err="1"/>
              <a:t>допомогу</a:t>
            </a:r>
            <a:r>
              <a:rPr lang="ru-RU" sz="2000" dirty="0"/>
              <a:t> </a:t>
            </a:r>
            <a:r>
              <a:rPr lang="ru-RU" sz="2000" dirty="0" err="1"/>
              <a:t>народним</a:t>
            </a:r>
            <a:r>
              <a:rPr lang="ru-RU" sz="2000" dirty="0"/>
              <a:t> депутатам </a:t>
            </a:r>
            <a:r>
              <a:rPr lang="ru-RU" sz="2000" dirty="0" err="1"/>
              <a:t>України</a:t>
            </a:r>
            <a:r>
              <a:rPr lang="ru-RU" sz="2000" dirty="0"/>
              <a:t>, </a:t>
            </a:r>
            <a:r>
              <a:rPr lang="ru-RU" sz="2000" dirty="0" err="1"/>
              <a:t>представникам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державної</a:t>
            </a:r>
            <a:r>
              <a:rPr lang="ru-RU" sz="2000" dirty="0"/>
              <a:t> </a:t>
            </a:r>
            <a:r>
              <a:rPr lang="ru-RU" sz="2000" dirty="0" err="1"/>
              <a:t>влади</a:t>
            </a:r>
            <a:r>
              <a:rPr lang="ru-RU" sz="2000" dirty="0"/>
              <a:t> та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місцевого</a:t>
            </a:r>
            <a:r>
              <a:rPr lang="ru-RU" sz="2000" dirty="0"/>
              <a:t> </a:t>
            </a:r>
            <a:r>
              <a:rPr lang="ru-RU" sz="2000" dirty="0" err="1"/>
              <a:t>самоврядування</a:t>
            </a:r>
            <a:r>
              <a:rPr lang="ru-RU" sz="2000" dirty="0"/>
              <a:t> у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законній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, </a:t>
            </a:r>
            <a:r>
              <a:rPr lang="ru-RU" sz="2000" dirty="0" err="1"/>
              <a:t>якщо</a:t>
            </a:r>
            <a:r>
              <a:rPr lang="ru-RU" sz="2000" dirty="0"/>
              <a:t> в </a:t>
            </a:r>
            <a:r>
              <a:rPr lang="ru-RU" sz="2000" dirty="0" err="1"/>
              <a:t>цьому</a:t>
            </a:r>
            <a:r>
              <a:rPr lang="ru-RU" sz="2000" dirty="0"/>
              <a:t> </a:t>
            </a:r>
            <a:r>
              <a:rPr lang="ru-RU" sz="2000" dirty="0" err="1"/>
              <a:t>їм</a:t>
            </a:r>
            <a:r>
              <a:rPr lang="ru-RU" sz="2000" dirty="0"/>
              <a:t> чиниться </a:t>
            </a:r>
            <a:r>
              <a:rPr lang="ru-RU" sz="2000" dirty="0" err="1"/>
              <a:t>протидія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загрожує</a:t>
            </a:r>
            <a:r>
              <a:rPr lang="ru-RU" sz="2000" dirty="0"/>
              <a:t> </a:t>
            </a:r>
            <a:r>
              <a:rPr lang="ru-RU" sz="2000" dirty="0" err="1"/>
              <a:t>небезпека</a:t>
            </a:r>
            <a:r>
              <a:rPr lang="ru-RU" sz="2000" dirty="0"/>
              <a:t> з боку </a:t>
            </a:r>
            <a:r>
              <a:rPr lang="ru-RU" sz="2000" dirty="0" err="1"/>
              <a:t>правопорушників</a:t>
            </a:r>
            <a:r>
              <a:rPr lang="ru-RU" sz="2000" dirty="0"/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7100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2. </a:t>
            </a:r>
            <a:r>
              <a:rPr lang="ru-RU" sz="3200" dirty="0" err="1"/>
              <a:t>Залучення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 до </a:t>
            </a:r>
            <a:r>
              <a:rPr lang="ru-RU" sz="3200" dirty="0" err="1"/>
              <a:t>охорони</a:t>
            </a:r>
            <a:r>
              <a:rPr lang="ru-RU" sz="3200" dirty="0"/>
              <a:t> </a:t>
            </a:r>
            <a:r>
              <a:rPr lang="ru-RU" sz="3200" dirty="0" err="1"/>
              <a:t>громадського</a:t>
            </a:r>
            <a:r>
              <a:rPr lang="ru-RU" sz="3200" dirty="0"/>
              <a:t> порядку та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636812"/>
            <a:ext cx="1075372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Члени </a:t>
            </a:r>
            <a:r>
              <a:rPr lang="ru-RU" sz="2000" dirty="0" err="1"/>
              <a:t>громадських</a:t>
            </a:r>
            <a:r>
              <a:rPr lang="ru-RU" sz="2000" dirty="0"/>
              <a:t> </a:t>
            </a:r>
            <a:r>
              <a:rPr lang="ru-RU" sz="2000" dirty="0" err="1"/>
              <a:t>формувань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своїх</a:t>
            </a:r>
            <a:r>
              <a:rPr lang="ru-RU" sz="2000" dirty="0"/>
              <a:t> </a:t>
            </a:r>
            <a:r>
              <a:rPr lang="ru-RU" sz="2000" dirty="0" err="1"/>
              <a:t>обов’язків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обов’язкового</a:t>
            </a:r>
            <a:r>
              <a:rPr lang="ru-RU" sz="2000" dirty="0"/>
              <a:t> </a:t>
            </a:r>
            <a:r>
              <a:rPr lang="ru-RU" sz="2000" dirty="0" err="1"/>
              <a:t>пред’явлення</a:t>
            </a:r>
            <a:r>
              <a:rPr lang="ru-RU" sz="2000" dirty="0"/>
              <a:t> </a:t>
            </a:r>
            <a:r>
              <a:rPr lang="ru-RU" sz="2000" dirty="0" err="1"/>
              <a:t>посвідчення</a:t>
            </a:r>
            <a:r>
              <a:rPr lang="ru-RU" sz="2000" dirty="0"/>
              <a:t> члена </a:t>
            </a:r>
            <a:r>
              <a:rPr lang="ru-RU" sz="2000" dirty="0" err="1"/>
              <a:t>громадського</a:t>
            </a:r>
            <a:r>
              <a:rPr lang="ru-RU" sz="2000" dirty="0"/>
              <a:t> </a:t>
            </a:r>
            <a:r>
              <a:rPr lang="ru-RU" sz="2000" dirty="0" err="1"/>
              <a:t>формування</a:t>
            </a:r>
            <a:r>
              <a:rPr lang="ru-RU" sz="2000" dirty="0"/>
              <a:t> </a:t>
            </a:r>
            <a:r>
              <a:rPr lang="ru-RU" sz="2000" dirty="0" err="1"/>
              <a:t>мають</a:t>
            </a:r>
            <a:r>
              <a:rPr lang="ru-RU" sz="2000" dirty="0"/>
              <a:t> право: </a:t>
            </a:r>
          </a:p>
          <a:p>
            <a:pPr marL="457200" indent="-457200" algn="just">
              <a:buAutoNum type="arabicParenR"/>
            </a:pPr>
            <a:r>
              <a:rPr lang="ru-RU" sz="2000" dirty="0" err="1"/>
              <a:t>вимагати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громадян</a:t>
            </a:r>
            <a:r>
              <a:rPr lang="ru-RU" sz="2000" dirty="0"/>
              <a:t> </a:t>
            </a:r>
            <a:r>
              <a:rPr lang="ru-RU" sz="2000" dirty="0" err="1"/>
              <a:t>додержання</a:t>
            </a:r>
            <a:r>
              <a:rPr lang="ru-RU" sz="2000" dirty="0"/>
              <a:t> правопорядку, </a:t>
            </a:r>
            <a:r>
              <a:rPr lang="ru-RU" sz="2000" dirty="0" err="1"/>
              <a:t>припинення</a:t>
            </a:r>
            <a:r>
              <a:rPr lang="ru-RU" sz="2000" dirty="0"/>
              <a:t> </a:t>
            </a:r>
            <a:r>
              <a:rPr lang="ru-RU" sz="2000" dirty="0" err="1"/>
              <a:t>адміністративних</a:t>
            </a:r>
            <a:r>
              <a:rPr lang="ru-RU" sz="2000" dirty="0"/>
              <a:t> </a:t>
            </a:r>
            <a:r>
              <a:rPr lang="ru-RU" sz="2000" dirty="0" err="1"/>
              <a:t>правопорушень</a:t>
            </a:r>
            <a:r>
              <a:rPr lang="ru-RU" sz="2000" dirty="0"/>
              <a:t> і </a:t>
            </a:r>
            <a:r>
              <a:rPr lang="ru-RU" sz="2000" dirty="0" err="1"/>
              <a:t>злочинів</a:t>
            </a:r>
            <a:r>
              <a:rPr lang="ru-RU" sz="2000" dirty="0"/>
              <a:t>; </a:t>
            </a:r>
          </a:p>
          <a:p>
            <a:pPr algn="just"/>
            <a:r>
              <a:rPr lang="ru-RU" sz="2000" dirty="0"/>
              <a:t>2) 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підозри</a:t>
            </a:r>
            <a:r>
              <a:rPr lang="ru-RU" sz="2000" dirty="0"/>
              <a:t> у </a:t>
            </a:r>
            <a:r>
              <a:rPr lang="ru-RU" sz="2000" dirty="0" err="1"/>
              <a:t>вчиненні</a:t>
            </a:r>
            <a:r>
              <a:rPr lang="ru-RU" sz="2000" dirty="0"/>
              <a:t> </a:t>
            </a:r>
            <a:r>
              <a:rPr lang="ru-RU" sz="2000" dirty="0" err="1"/>
              <a:t>адміністративних</a:t>
            </a:r>
            <a:r>
              <a:rPr lang="ru-RU" sz="2000" dirty="0"/>
              <a:t> </a:t>
            </a:r>
            <a:r>
              <a:rPr lang="ru-RU" sz="2000" dirty="0" err="1"/>
              <a:t>правопорушень</a:t>
            </a:r>
            <a:r>
              <a:rPr lang="ru-RU" sz="2000" dirty="0"/>
              <a:t> і </a:t>
            </a:r>
            <a:r>
              <a:rPr lang="ru-RU" sz="2000" dirty="0" err="1"/>
              <a:t>злочинів</a:t>
            </a:r>
            <a:r>
              <a:rPr lang="ru-RU" sz="2000" dirty="0"/>
              <a:t> </a:t>
            </a:r>
            <a:r>
              <a:rPr lang="ru-RU" sz="2000" dirty="0" err="1"/>
              <a:t>перевіряти</a:t>
            </a:r>
            <a:r>
              <a:rPr lang="ru-RU" sz="2000" dirty="0"/>
              <a:t> у </a:t>
            </a:r>
            <a:r>
              <a:rPr lang="ru-RU" sz="2000" dirty="0" err="1"/>
              <a:t>громадян</a:t>
            </a:r>
            <a:r>
              <a:rPr lang="ru-RU" sz="2000" dirty="0"/>
              <a:t> </a:t>
            </a:r>
            <a:r>
              <a:rPr lang="ru-RU" sz="2000" dirty="0" err="1"/>
              <a:t>документи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посвідчують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особу; </a:t>
            </a:r>
          </a:p>
          <a:p>
            <a:pPr algn="just"/>
            <a:r>
              <a:rPr lang="ru-RU" sz="2000" dirty="0"/>
              <a:t>3) </a:t>
            </a:r>
            <a:r>
              <a:rPr lang="ru-RU" sz="2000" dirty="0" err="1"/>
              <a:t>спільно</a:t>
            </a:r>
            <a:r>
              <a:rPr lang="ru-RU" sz="2000" dirty="0"/>
              <a:t> з </a:t>
            </a:r>
            <a:r>
              <a:rPr lang="ru-RU" sz="2000" dirty="0" err="1"/>
              <a:t>поліцейськими</a:t>
            </a:r>
            <a:r>
              <a:rPr lang="ru-RU" sz="2000" dirty="0"/>
              <a:t> </a:t>
            </a:r>
            <a:r>
              <a:rPr lang="ru-RU" sz="2000" dirty="0" err="1"/>
              <a:t>затримувати</a:t>
            </a:r>
            <a:r>
              <a:rPr lang="ru-RU" sz="2000" dirty="0"/>
              <a:t> і </a:t>
            </a:r>
            <a:r>
              <a:rPr lang="ru-RU" sz="2000" dirty="0" err="1"/>
              <a:t>доставляти</a:t>
            </a:r>
            <a:r>
              <a:rPr lang="ru-RU" sz="2000" dirty="0"/>
              <a:t> до органу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, штабу </a:t>
            </a:r>
            <a:r>
              <a:rPr lang="ru-RU" sz="2000" dirty="0" err="1"/>
              <a:t>громадського</a:t>
            </a:r>
            <a:r>
              <a:rPr lang="ru-RU" sz="2000" dirty="0"/>
              <a:t> </a:t>
            </a:r>
            <a:r>
              <a:rPr lang="ru-RU" sz="2000" dirty="0" err="1"/>
              <a:t>формування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пункту </a:t>
            </a:r>
            <a:r>
              <a:rPr lang="ru-RU" sz="2000" dirty="0" err="1"/>
              <a:t>охорони</a:t>
            </a:r>
            <a:r>
              <a:rPr lang="ru-RU" sz="2000" dirty="0"/>
              <a:t> порядку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виявили</a:t>
            </a:r>
            <a:r>
              <a:rPr lang="ru-RU" sz="2000" dirty="0"/>
              <a:t> </a:t>
            </a:r>
            <a:r>
              <a:rPr lang="ru-RU" sz="2000" dirty="0" err="1"/>
              <a:t>злісну</a:t>
            </a:r>
            <a:r>
              <a:rPr lang="ru-RU" sz="2000" dirty="0"/>
              <a:t> </a:t>
            </a:r>
            <a:r>
              <a:rPr lang="ru-RU" sz="2000" dirty="0" err="1"/>
              <a:t>непокору</a:t>
            </a:r>
            <a:r>
              <a:rPr lang="ru-RU" sz="2000" dirty="0"/>
              <a:t> </a:t>
            </a:r>
            <a:r>
              <a:rPr lang="ru-RU" sz="2000" dirty="0" err="1"/>
              <a:t>законним</a:t>
            </a:r>
            <a:r>
              <a:rPr lang="ru-RU" sz="2000" dirty="0"/>
              <a:t> </a:t>
            </a:r>
            <a:r>
              <a:rPr lang="ru-RU" sz="2000" dirty="0" err="1"/>
              <a:t>вимогам</a:t>
            </a:r>
            <a:r>
              <a:rPr lang="ru-RU" sz="2000" dirty="0"/>
              <a:t> члена </a:t>
            </a:r>
            <a:r>
              <a:rPr lang="ru-RU" sz="2000" dirty="0" err="1"/>
              <a:t>громадського</a:t>
            </a:r>
            <a:r>
              <a:rPr lang="ru-RU" sz="2000" dirty="0"/>
              <a:t> </a:t>
            </a:r>
            <a:r>
              <a:rPr lang="ru-RU" sz="2000" dirty="0" err="1"/>
              <a:t>формування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і не </a:t>
            </a:r>
            <a:r>
              <a:rPr lang="ru-RU" sz="2000" dirty="0" err="1"/>
              <a:t>виконують</a:t>
            </a:r>
            <a:r>
              <a:rPr lang="ru-RU" sz="2000" dirty="0"/>
              <a:t> </a:t>
            </a:r>
            <a:r>
              <a:rPr lang="ru-RU" sz="2000" dirty="0" err="1"/>
              <a:t>вимог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припинення</a:t>
            </a:r>
            <a:r>
              <a:rPr lang="ru-RU" sz="2000" dirty="0"/>
              <a:t> </a:t>
            </a:r>
            <a:r>
              <a:rPr lang="ru-RU" sz="2000" dirty="0" err="1"/>
              <a:t>адміністративного</a:t>
            </a:r>
            <a:r>
              <a:rPr lang="ru-RU" sz="2000" dirty="0"/>
              <a:t> </a:t>
            </a:r>
            <a:r>
              <a:rPr lang="ru-RU" sz="2000" dirty="0" err="1"/>
              <a:t>правопорушення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4) </a:t>
            </a:r>
            <a:r>
              <a:rPr lang="ru-RU" sz="2000" dirty="0" err="1"/>
              <a:t>складати</a:t>
            </a:r>
            <a:r>
              <a:rPr lang="ru-RU" sz="2000" dirty="0"/>
              <a:t> </a:t>
            </a:r>
            <a:r>
              <a:rPr lang="ru-RU" sz="2000" dirty="0" err="1"/>
              <a:t>протоколи</a:t>
            </a:r>
            <a:r>
              <a:rPr lang="ru-RU" sz="2000" dirty="0"/>
              <a:t> про </a:t>
            </a:r>
            <a:r>
              <a:rPr lang="ru-RU" sz="2000" dirty="0" err="1"/>
              <a:t>адміністративні</a:t>
            </a:r>
            <a:r>
              <a:rPr lang="ru-RU" sz="2000" dirty="0"/>
              <a:t> </a:t>
            </a:r>
            <a:r>
              <a:rPr lang="ru-RU" sz="2000" dirty="0" err="1"/>
              <a:t>правопорушення</a:t>
            </a:r>
            <a:r>
              <a:rPr lang="ru-RU" sz="2000" dirty="0"/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818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2. </a:t>
            </a:r>
            <a:r>
              <a:rPr lang="ru-RU" sz="3200" dirty="0" err="1"/>
              <a:t>Залучення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 до </a:t>
            </a:r>
            <a:r>
              <a:rPr lang="ru-RU" sz="3200" dirty="0" err="1"/>
              <a:t>охорони</a:t>
            </a:r>
            <a:r>
              <a:rPr lang="ru-RU" sz="3200" dirty="0"/>
              <a:t> </a:t>
            </a:r>
            <a:r>
              <a:rPr lang="ru-RU" sz="3200" dirty="0" err="1"/>
              <a:t>громадського</a:t>
            </a:r>
            <a:r>
              <a:rPr lang="ru-RU" sz="3200" dirty="0"/>
              <a:t> порядку та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636812"/>
            <a:ext cx="1075372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5) </a:t>
            </a:r>
            <a:r>
              <a:rPr lang="ru-RU" sz="2000" dirty="0" err="1"/>
              <a:t>входити</a:t>
            </a:r>
            <a:r>
              <a:rPr lang="ru-RU" sz="2000" dirty="0"/>
              <a:t> до </a:t>
            </a:r>
            <a:r>
              <a:rPr lang="ru-RU" sz="2000" dirty="0" err="1"/>
              <a:t>клубів</a:t>
            </a:r>
            <a:r>
              <a:rPr lang="ru-RU" sz="2000" dirty="0"/>
              <a:t>, </a:t>
            </a:r>
            <a:r>
              <a:rPr lang="ru-RU" sz="2000" dirty="0" err="1"/>
              <a:t>кінотеатрів</a:t>
            </a:r>
            <a:r>
              <a:rPr lang="ru-RU" sz="2000" dirty="0"/>
              <a:t>, </a:t>
            </a:r>
            <a:r>
              <a:rPr lang="ru-RU" sz="2000" dirty="0" err="1"/>
              <a:t>стадіонів</a:t>
            </a:r>
            <a:r>
              <a:rPr lang="ru-RU" sz="2000" dirty="0"/>
              <a:t>,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громадських</a:t>
            </a:r>
            <a:r>
              <a:rPr lang="ru-RU" sz="2000" dirty="0"/>
              <a:t> </a:t>
            </a:r>
            <a:r>
              <a:rPr lang="ru-RU" sz="2000" dirty="0" err="1"/>
              <a:t>місць</a:t>
            </a:r>
            <a:r>
              <a:rPr lang="ru-RU" sz="2000" dirty="0"/>
              <a:t> і </a:t>
            </a:r>
            <a:r>
              <a:rPr lang="ru-RU" sz="2000" dirty="0" err="1"/>
              <a:t>приміщень</a:t>
            </a:r>
            <a:r>
              <a:rPr lang="ru-RU" sz="2000" dirty="0"/>
              <a:t> за </a:t>
            </a:r>
            <a:r>
              <a:rPr lang="ru-RU" sz="2000" dirty="0" err="1"/>
              <a:t>згодою</a:t>
            </a:r>
            <a:r>
              <a:rPr lang="ru-RU" sz="2000" dirty="0"/>
              <a:t> </a:t>
            </a:r>
            <a:r>
              <a:rPr lang="ru-RU" sz="2000" dirty="0" err="1"/>
              <a:t>власника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уповноваженого</a:t>
            </a:r>
            <a:r>
              <a:rPr lang="ru-RU" sz="2000" dirty="0"/>
              <a:t> ним органу для </a:t>
            </a:r>
            <a:r>
              <a:rPr lang="ru-RU" sz="2000" dirty="0" err="1"/>
              <a:t>переслідування</a:t>
            </a:r>
            <a:r>
              <a:rPr lang="ru-RU" sz="2000" dirty="0"/>
              <a:t> </a:t>
            </a:r>
            <a:r>
              <a:rPr lang="ru-RU" sz="2000" dirty="0" err="1"/>
              <a:t>правопорушника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переховується</a:t>
            </a:r>
            <a:r>
              <a:rPr lang="ru-RU" sz="2000" dirty="0"/>
              <a:t>,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припинення</a:t>
            </a:r>
            <a:r>
              <a:rPr lang="ru-RU" sz="2000" dirty="0"/>
              <a:t> </a:t>
            </a:r>
            <a:r>
              <a:rPr lang="ru-RU" sz="2000" dirty="0" err="1"/>
              <a:t>адміністративних</a:t>
            </a:r>
            <a:r>
              <a:rPr lang="ru-RU" sz="2000" dirty="0"/>
              <a:t> </a:t>
            </a:r>
            <a:r>
              <a:rPr lang="ru-RU" sz="2000" dirty="0" err="1"/>
              <a:t>правопорушень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злочинів</a:t>
            </a:r>
            <a:r>
              <a:rPr lang="ru-RU" sz="2000" dirty="0"/>
              <a:t>; </a:t>
            </a:r>
          </a:p>
          <a:p>
            <a:pPr algn="just"/>
            <a:r>
              <a:rPr lang="ru-RU" sz="2000" dirty="0"/>
              <a:t>6) 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порушення</a:t>
            </a:r>
            <a:r>
              <a:rPr lang="ru-RU" sz="2000" dirty="0"/>
              <a:t> </a:t>
            </a:r>
            <a:r>
              <a:rPr lang="ru-RU" sz="2000" dirty="0" err="1"/>
              <a:t>водіями</a:t>
            </a:r>
            <a:r>
              <a:rPr lang="ru-RU" sz="2000" dirty="0"/>
              <a:t> Правил </a:t>
            </a:r>
            <a:r>
              <a:rPr lang="ru-RU" sz="2000" dirty="0" err="1"/>
              <a:t>дорожнього</a:t>
            </a:r>
            <a:r>
              <a:rPr lang="ru-RU" sz="2000" dirty="0"/>
              <a:t> </a:t>
            </a:r>
            <a:r>
              <a:rPr lang="ru-RU" sz="2000" dirty="0" err="1"/>
              <a:t>руху</a:t>
            </a:r>
            <a:r>
              <a:rPr lang="ru-RU" sz="2000" dirty="0"/>
              <a:t>, </a:t>
            </a:r>
            <a:r>
              <a:rPr lang="ru-RU" sz="2000" dirty="0" err="1"/>
              <a:t>створення</a:t>
            </a:r>
            <a:r>
              <a:rPr lang="ru-RU" sz="2000" dirty="0"/>
              <a:t> </a:t>
            </a:r>
            <a:r>
              <a:rPr lang="ru-RU" sz="2000" dirty="0" err="1"/>
              <a:t>реальної</a:t>
            </a:r>
            <a:r>
              <a:rPr lang="ru-RU" sz="2000" dirty="0"/>
              <a:t> </a:t>
            </a:r>
            <a:r>
              <a:rPr lang="ru-RU" sz="2000" dirty="0" err="1"/>
              <a:t>загрози</a:t>
            </a:r>
            <a:r>
              <a:rPr lang="ru-RU" sz="2000" dirty="0"/>
              <a:t> </a:t>
            </a:r>
            <a:r>
              <a:rPr lang="ru-RU" sz="2000" dirty="0" err="1"/>
              <a:t>життю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здоров’ю</a:t>
            </a:r>
            <a:r>
              <a:rPr lang="ru-RU" sz="2000" dirty="0"/>
              <a:t> </a:t>
            </a:r>
            <a:r>
              <a:rPr lang="ru-RU" sz="2000" dirty="0" err="1"/>
              <a:t>громадян</a:t>
            </a:r>
            <a:r>
              <a:rPr lang="ru-RU" sz="2000" dirty="0"/>
              <a:t> </a:t>
            </a:r>
            <a:r>
              <a:rPr lang="ru-RU" sz="2000" dirty="0" err="1"/>
              <a:t>вживати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 до </a:t>
            </a:r>
            <a:r>
              <a:rPr lang="ru-RU" sz="2000" dirty="0" err="1"/>
              <a:t>припинення</a:t>
            </a:r>
            <a:r>
              <a:rPr lang="ru-RU" sz="2000" dirty="0"/>
              <a:t> </a:t>
            </a:r>
            <a:r>
              <a:rPr lang="ru-RU" sz="2000" dirty="0" err="1"/>
              <a:t>цього</a:t>
            </a:r>
            <a:r>
              <a:rPr lang="ru-RU" sz="2000" dirty="0"/>
              <a:t> </a:t>
            </a:r>
            <a:r>
              <a:rPr lang="ru-RU" sz="2000" dirty="0" err="1"/>
              <a:t>правопорушення</a:t>
            </a:r>
            <a:r>
              <a:rPr lang="ru-RU" sz="2000" dirty="0"/>
              <a:t>, </a:t>
            </a:r>
            <a:r>
              <a:rPr lang="ru-RU" sz="2000" dirty="0" err="1"/>
              <a:t>здійснювати</a:t>
            </a:r>
            <a:r>
              <a:rPr lang="ru-RU" sz="2000" dirty="0"/>
              <a:t> </a:t>
            </a:r>
            <a:r>
              <a:rPr lang="ru-RU" sz="2000" dirty="0" err="1"/>
              <a:t>перевірку</a:t>
            </a:r>
            <a:r>
              <a:rPr lang="ru-RU" sz="2000" dirty="0"/>
              <a:t> </a:t>
            </a:r>
            <a:r>
              <a:rPr lang="ru-RU" sz="2000" dirty="0" err="1"/>
              <a:t>документів</a:t>
            </a:r>
            <a:r>
              <a:rPr lang="ru-RU" sz="2000" dirty="0"/>
              <a:t> у </a:t>
            </a:r>
            <a:r>
              <a:rPr lang="ru-RU" sz="2000" dirty="0" err="1"/>
              <a:t>водіїв</a:t>
            </a:r>
            <a:r>
              <a:rPr lang="ru-RU" sz="2000" dirty="0"/>
              <a:t> на право </a:t>
            </a:r>
            <a:r>
              <a:rPr lang="ru-RU" sz="2000" dirty="0" err="1"/>
              <a:t>користування</a:t>
            </a:r>
            <a:r>
              <a:rPr lang="ru-RU" sz="2000" dirty="0"/>
              <a:t> та </a:t>
            </a:r>
            <a:r>
              <a:rPr lang="ru-RU" sz="2000" dirty="0" err="1"/>
              <a:t>керування</a:t>
            </a:r>
            <a:r>
              <a:rPr lang="ru-RU" sz="2000" dirty="0"/>
              <a:t> </a:t>
            </a:r>
            <a:r>
              <a:rPr lang="ru-RU" sz="2000" dirty="0" err="1"/>
              <a:t>транспортними</a:t>
            </a:r>
            <a:r>
              <a:rPr lang="ru-RU" sz="2000" dirty="0"/>
              <a:t> </a:t>
            </a:r>
            <a:r>
              <a:rPr lang="ru-RU" sz="2000" dirty="0" err="1"/>
              <a:t>засобами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не </a:t>
            </a:r>
            <a:r>
              <a:rPr lang="ru-RU" sz="2000" dirty="0" err="1"/>
              <a:t>допускати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не </a:t>
            </a:r>
            <a:r>
              <a:rPr lang="ru-RU" sz="2000" dirty="0" err="1"/>
              <a:t>мають</a:t>
            </a:r>
            <a:r>
              <a:rPr lang="ru-RU" sz="2000" dirty="0"/>
              <a:t> </a:t>
            </a:r>
            <a:r>
              <a:rPr lang="ru-RU" sz="2000" dirty="0" err="1"/>
              <a:t>документів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перебувають</a:t>
            </a:r>
            <a:r>
              <a:rPr lang="ru-RU" sz="2000" dirty="0"/>
              <a:t> у </a:t>
            </a:r>
            <a:r>
              <a:rPr lang="ru-RU" sz="2000" dirty="0" err="1"/>
              <a:t>стані</a:t>
            </a:r>
            <a:r>
              <a:rPr lang="ru-RU" sz="2000" dirty="0"/>
              <a:t> </a:t>
            </a:r>
            <a:r>
              <a:rPr lang="ru-RU" sz="2000" dirty="0" err="1"/>
              <a:t>сп’яніння</a:t>
            </a:r>
            <a:r>
              <a:rPr lang="ru-RU" sz="2000" dirty="0"/>
              <a:t>, до </a:t>
            </a:r>
            <a:r>
              <a:rPr lang="ru-RU" sz="2000" dirty="0" err="1"/>
              <a:t>подальшого</a:t>
            </a:r>
            <a:r>
              <a:rPr lang="ru-RU" sz="2000" dirty="0"/>
              <a:t> </a:t>
            </a:r>
            <a:r>
              <a:rPr lang="ru-RU" sz="2000" dirty="0" err="1"/>
              <a:t>керування</a:t>
            </a:r>
            <a:r>
              <a:rPr lang="ru-RU" sz="2000" dirty="0"/>
              <a:t> </a:t>
            </a:r>
            <a:r>
              <a:rPr lang="ru-RU" sz="2000" dirty="0" err="1"/>
              <a:t>транспортними</a:t>
            </a:r>
            <a:r>
              <a:rPr lang="ru-RU" sz="2000" dirty="0"/>
              <a:t> </a:t>
            </a:r>
            <a:r>
              <a:rPr lang="ru-RU" sz="2000" dirty="0" err="1"/>
              <a:t>засобами</a:t>
            </a:r>
            <a:r>
              <a:rPr lang="ru-RU" sz="2000" dirty="0"/>
              <a:t>;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8) </a:t>
            </a:r>
            <a:r>
              <a:rPr lang="ru-RU" sz="2000" dirty="0" err="1"/>
              <a:t>застосовувати</a:t>
            </a:r>
            <a:r>
              <a:rPr lang="ru-RU" sz="2000" dirty="0"/>
              <a:t> в </a:t>
            </a:r>
            <a:r>
              <a:rPr lang="ru-RU" sz="2000" dirty="0" err="1"/>
              <a:t>установленому</a:t>
            </a:r>
            <a:r>
              <a:rPr lang="ru-RU" sz="2000" dirty="0"/>
              <a:t> порядку заходи </a:t>
            </a:r>
            <a:r>
              <a:rPr lang="ru-RU" sz="2000" dirty="0" err="1"/>
              <a:t>фізичного</a:t>
            </a:r>
            <a:r>
              <a:rPr lang="ru-RU" sz="2000" dirty="0"/>
              <a:t> </a:t>
            </a:r>
            <a:r>
              <a:rPr lang="ru-RU" sz="2000" dirty="0" err="1"/>
              <a:t>впливу</a:t>
            </a:r>
            <a:r>
              <a:rPr lang="ru-RU" sz="2000" dirty="0"/>
              <a:t>, </a:t>
            </a:r>
            <a:r>
              <a:rPr lang="ru-RU" sz="2000" dirty="0" err="1"/>
              <a:t>спеціальні</a:t>
            </a:r>
            <a:r>
              <a:rPr lang="ru-RU" sz="2000" dirty="0"/>
              <a:t> </a:t>
            </a:r>
            <a:r>
              <a:rPr lang="ru-RU" sz="2000" dirty="0" err="1"/>
              <a:t>засоби</a:t>
            </a:r>
            <a:r>
              <a:rPr lang="ru-RU" sz="2000" dirty="0"/>
              <a:t> </a:t>
            </a:r>
            <a:r>
              <a:rPr lang="ru-RU" sz="2000" dirty="0" err="1"/>
              <a:t>індивідуального</a:t>
            </a:r>
            <a:r>
              <a:rPr lang="ru-RU" sz="2000" dirty="0"/>
              <a:t> </a:t>
            </a:r>
            <a:r>
              <a:rPr lang="ru-RU" sz="2000" dirty="0" err="1"/>
              <a:t>захисту</a:t>
            </a:r>
            <a:r>
              <a:rPr lang="ru-RU" sz="2000" dirty="0"/>
              <a:t> та </a:t>
            </a:r>
            <a:r>
              <a:rPr lang="ru-RU" sz="2000" dirty="0" err="1"/>
              <a:t>самооборони</a:t>
            </a:r>
            <a:r>
              <a:rPr lang="ru-RU" sz="2000" dirty="0"/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87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 такі ДОП?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62099" y="2136339"/>
            <a:ext cx="915352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яку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офіцерів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яку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дільничного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офіцера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Закону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наказом МВС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28.07.2017 № 650 «Про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офіцерів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0" y="6119516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 ДОП з населенням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236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2. </a:t>
            </a:r>
            <a:r>
              <a:rPr lang="ru-RU" sz="3200" dirty="0" err="1"/>
              <a:t>Залучення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 до </a:t>
            </a:r>
            <a:r>
              <a:rPr lang="ru-RU" sz="3200" dirty="0" err="1"/>
              <a:t>охорони</a:t>
            </a:r>
            <a:r>
              <a:rPr lang="ru-RU" sz="3200" dirty="0"/>
              <a:t> </a:t>
            </a:r>
            <a:r>
              <a:rPr lang="ru-RU" sz="3200" dirty="0" err="1"/>
              <a:t>громадського</a:t>
            </a:r>
            <a:r>
              <a:rPr lang="ru-RU" sz="3200" dirty="0"/>
              <a:t> порядку та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636812"/>
            <a:ext cx="1075372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5) </a:t>
            </a:r>
            <a:r>
              <a:rPr lang="ru-RU" sz="2000" dirty="0" err="1"/>
              <a:t>входити</a:t>
            </a:r>
            <a:r>
              <a:rPr lang="ru-RU" sz="2000" dirty="0"/>
              <a:t> до </a:t>
            </a:r>
            <a:r>
              <a:rPr lang="ru-RU" sz="2000" dirty="0" err="1"/>
              <a:t>клубів</a:t>
            </a:r>
            <a:r>
              <a:rPr lang="ru-RU" sz="2000" dirty="0"/>
              <a:t>, </a:t>
            </a:r>
            <a:r>
              <a:rPr lang="ru-RU" sz="2000" dirty="0" err="1"/>
              <a:t>кінотеатрів</a:t>
            </a:r>
            <a:r>
              <a:rPr lang="ru-RU" sz="2000" dirty="0"/>
              <a:t>, </a:t>
            </a:r>
            <a:r>
              <a:rPr lang="ru-RU" sz="2000" dirty="0" err="1"/>
              <a:t>стадіонів</a:t>
            </a:r>
            <a:r>
              <a:rPr lang="ru-RU" sz="2000" dirty="0"/>
              <a:t>,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громадських</a:t>
            </a:r>
            <a:r>
              <a:rPr lang="ru-RU" sz="2000" dirty="0"/>
              <a:t> </a:t>
            </a:r>
            <a:r>
              <a:rPr lang="ru-RU" sz="2000" dirty="0" err="1"/>
              <a:t>місць</a:t>
            </a:r>
            <a:r>
              <a:rPr lang="ru-RU" sz="2000" dirty="0"/>
              <a:t> і </a:t>
            </a:r>
            <a:r>
              <a:rPr lang="ru-RU" sz="2000" dirty="0" err="1"/>
              <a:t>приміщень</a:t>
            </a:r>
            <a:r>
              <a:rPr lang="ru-RU" sz="2000" dirty="0"/>
              <a:t> за </a:t>
            </a:r>
            <a:r>
              <a:rPr lang="ru-RU" sz="2000" dirty="0" err="1"/>
              <a:t>згодою</a:t>
            </a:r>
            <a:r>
              <a:rPr lang="ru-RU" sz="2000" dirty="0"/>
              <a:t> </a:t>
            </a:r>
            <a:r>
              <a:rPr lang="ru-RU" sz="2000" dirty="0" err="1"/>
              <a:t>власника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уповноваженого</a:t>
            </a:r>
            <a:r>
              <a:rPr lang="ru-RU" sz="2000" dirty="0"/>
              <a:t> ним органу для </a:t>
            </a:r>
            <a:r>
              <a:rPr lang="ru-RU" sz="2000" dirty="0" err="1"/>
              <a:t>переслідування</a:t>
            </a:r>
            <a:r>
              <a:rPr lang="ru-RU" sz="2000" dirty="0"/>
              <a:t> </a:t>
            </a:r>
            <a:r>
              <a:rPr lang="ru-RU" sz="2000" dirty="0" err="1"/>
              <a:t>правопорушника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переховується</a:t>
            </a:r>
            <a:r>
              <a:rPr lang="ru-RU" sz="2000" dirty="0"/>
              <a:t>,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припинення</a:t>
            </a:r>
            <a:r>
              <a:rPr lang="ru-RU" sz="2000" dirty="0"/>
              <a:t> </a:t>
            </a:r>
            <a:r>
              <a:rPr lang="ru-RU" sz="2000" dirty="0" err="1"/>
              <a:t>адміністративних</a:t>
            </a:r>
            <a:r>
              <a:rPr lang="ru-RU" sz="2000" dirty="0"/>
              <a:t> </a:t>
            </a:r>
            <a:r>
              <a:rPr lang="ru-RU" sz="2000" dirty="0" err="1"/>
              <a:t>правопорушень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злочинів</a:t>
            </a:r>
            <a:r>
              <a:rPr lang="ru-RU" sz="2000" dirty="0"/>
              <a:t>; 6) 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порушення</a:t>
            </a:r>
            <a:r>
              <a:rPr lang="ru-RU" sz="2000" dirty="0"/>
              <a:t> </a:t>
            </a:r>
            <a:r>
              <a:rPr lang="ru-RU" sz="2000" dirty="0" err="1"/>
              <a:t>водіями</a:t>
            </a:r>
            <a:r>
              <a:rPr lang="ru-RU" sz="2000" dirty="0"/>
              <a:t> Правил </a:t>
            </a:r>
            <a:r>
              <a:rPr lang="ru-RU" sz="2000" dirty="0" err="1"/>
              <a:t>дорожнього</a:t>
            </a:r>
            <a:r>
              <a:rPr lang="ru-RU" sz="2000" dirty="0"/>
              <a:t> </a:t>
            </a:r>
            <a:r>
              <a:rPr lang="ru-RU" sz="2000" dirty="0" err="1"/>
              <a:t>руху</a:t>
            </a:r>
            <a:r>
              <a:rPr lang="ru-RU" sz="2000" dirty="0"/>
              <a:t>, </a:t>
            </a:r>
            <a:r>
              <a:rPr lang="ru-RU" sz="2000" dirty="0" err="1"/>
              <a:t>створення</a:t>
            </a:r>
            <a:r>
              <a:rPr lang="ru-RU" sz="2000" dirty="0"/>
              <a:t> </a:t>
            </a:r>
            <a:r>
              <a:rPr lang="ru-RU" sz="2000" dirty="0" err="1"/>
              <a:t>реальної</a:t>
            </a:r>
            <a:r>
              <a:rPr lang="ru-RU" sz="2000" dirty="0"/>
              <a:t> </a:t>
            </a:r>
            <a:r>
              <a:rPr lang="ru-RU" sz="2000" dirty="0" err="1"/>
              <a:t>загрози</a:t>
            </a:r>
            <a:r>
              <a:rPr lang="ru-RU" sz="2000" dirty="0"/>
              <a:t> </a:t>
            </a:r>
            <a:r>
              <a:rPr lang="ru-RU" sz="2000" dirty="0" err="1"/>
              <a:t>життю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здоров’ю</a:t>
            </a:r>
            <a:r>
              <a:rPr lang="ru-RU" sz="2000" dirty="0"/>
              <a:t> </a:t>
            </a:r>
            <a:r>
              <a:rPr lang="ru-RU" sz="2000" dirty="0" err="1"/>
              <a:t>громадян</a:t>
            </a:r>
            <a:r>
              <a:rPr lang="ru-RU" sz="2000" dirty="0"/>
              <a:t> </a:t>
            </a:r>
            <a:r>
              <a:rPr lang="ru-RU" sz="2000" dirty="0" err="1"/>
              <a:t>вживати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 до </a:t>
            </a:r>
            <a:r>
              <a:rPr lang="ru-RU" sz="2000" dirty="0" err="1"/>
              <a:t>припинення</a:t>
            </a:r>
            <a:r>
              <a:rPr lang="ru-RU" sz="2000" dirty="0"/>
              <a:t> </a:t>
            </a:r>
            <a:r>
              <a:rPr lang="ru-RU" sz="2000" dirty="0" err="1"/>
              <a:t>цього</a:t>
            </a:r>
            <a:r>
              <a:rPr lang="ru-RU" sz="2000" dirty="0"/>
              <a:t> </a:t>
            </a:r>
            <a:r>
              <a:rPr lang="ru-RU" sz="2000" dirty="0" err="1"/>
              <a:t>правопорушення</a:t>
            </a:r>
            <a:r>
              <a:rPr lang="ru-RU" sz="2000" dirty="0"/>
              <a:t>, </a:t>
            </a:r>
            <a:r>
              <a:rPr lang="ru-RU" sz="2000" dirty="0" err="1"/>
              <a:t>здійснювати</a:t>
            </a:r>
            <a:r>
              <a:rPr lang="ru-RU" sz="2000" dirty="0"/>
              <a:t> </a:t>
            </a:r>
            <a:r>
              <a:rPr lang="ru-RU" sz="2000" dirty="0" err="1"/>
              <a:t>перевірку</a:t>
            </a:r>
            <a:r>
              <a:rPr lang="ru-RU" sz="2000" dirty="0"/>
              <a:t> </a:t>
            </a:r>
            <a:r>
              <a:rPr lang="ru-RU" sz="2000" dirty="0" err="1"/>
              <a:t>документів</a:t>
            </a:r>
            <a:r>
              <a:rPr lang="ru-RU" sz="2000" dirty="0"/>
              <a:t> у </a:t>
            </a:r>
            <a:r>
              <a:rPr lang="ru-RU" sz="2000" dirty="0" err="1"/>
              <a:t>водіїв</a:t>
            </a:r>
            <a:r>
              <a:rPr lang="ru-RU" sz="2000" dirty="0"/>
              <a:t> на право </a:t>
            </a:r>
            <a:r>
              <a:rPr lang="ru-RU" sz="2000" dirty="0" err="1"/>
              <a:t>користування</a:t>
            </a:r>
            <a:r>
              <a:rPr lang="ru-RU" sz="2000" dirty="0"/>
              <a:t> та </a:t>
            </a:r>
            <a:r>
              <a:rPr lang="ru-RU" sz="2000" dirty="0" err="1"/>
              <a:t>керування</a:t>
            </a:r>
            <a:r>
              <a:rPr lang="ru-RU" sz="2000" dirty="0"/>
              <a:t> </a:t>
            </a:r>
            <a:r>
              <a:rPr lang="ru-RU" sz="2000" dirty="0" err="1"/>
              <a:t>транспортними</a:t>
            </a:r>
            <a:r>
              <a:rPr lang="ru-RU" sz="2000" dirty="0"/>
              <a:t> </a:t>
            </a:r>
            <a:r>
              <a:rPr lang="ru-RU" sz="2000" dirty="0" err="1"/>
              <a:t>засобами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не </a:t>
            </a:r>
            <a:r>
              <a:rPr lang="ru-RU" sz="2000" dirty="0" err="1"/>
              <a:t>допускати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не </a:t>
            </a:r>
            <a:r>
              <a:rPr lang="ru-RU" sz="2000" dirty="0" err="1"/>
              <a:t>мають</a:t>
            </a:r>
            <a:r>
              <a:rPr lang="ru-RU" sz="2000" dirty="0"/>
              <a:t> </a:t>
            </a:r>
            <a:r>
              <a:rPr lang="ru-RU" sz="2000" dirty="0" err="1"/>
              <a:t>документів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перебувають</a:t>
            </a:r>
            <a:r>
              <a:rPr lang="ru-RU" sz="2000" dirty="0"/>
              <a:t> у </a:t>
            </a:r>
            <a:r>
              <a:rPr lang="ru-RU" sz="2000" dirty="0" err="1"/>
              <a:t>стані</a:t>
            </a:r>
            <a:r>
              <a:rPr lang="ru-RU" sz="2000" dirty="0"/>
              <a:t> </a:t>
            </a:r>
            <a:r>
              <a:rPr lang="ru-RU" sz="2000" dirty="0" err="1"/>
              <a:t>сп’яніння</a:t>
            </a:r>
            <a:r>
              <a:rPr lang="ru-RU" sz="2000" dirty="0"/>
              <a:t>, до </a:t>
            </a:r>
            <a:r>
              <a:rPr lang="ru-RU" sz="2000" dirty="0" err="1"/>
              <a:t>подальшого</a:t>
            </a:r>
            <a:r>
              <a:rPr lang="ru-RU" sz="2000" dirty="0"/>
              <a:t> </a:t>
            </a:r>
            <a:r>
              <a:rPr lang="ru-RU" sz="2000" dirty="0" err="1"/>
              <a:t>керування</a:t>
            </a:r>
            <a:r>
              <a:rPr lang="ru-RU" sz="2000" dirty="0"/>
              <a:t> </a:t>
            </a:r>
            <a:r>
              <a:rPr lang="ru-RU" sz="2000" dirty="0" err="1"/>
              <a:t>транспортними</a:t>
            </a:r>
            <a:r>
              <a:rPr lang="ru-RU" sz="2000" dirty="0"/>
              <a:t> </a:t>
            </a:r>
            <a:r>
              <a:rPr lang="ru-RU" sz="2000" dirty="0" err="1"/>
              <a:t>засобами</a:t>
            </a:r>
            <a:r>
              <a:rPr lang="ru-RU" sz="2000" dirty="0"/>
              <a:t>;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8) </a:t>
            </a:r>
            <a:r>
              <a:rPr lang="ru-RU" sz="2000" dirty="0" err="1"/>
              <a:t>застосовувати</a:t>
            </a:r>
            <a:r>
              <a:rPr lang="ru-RU" sz="2000" dirty="0"/>
              <a:t> в </a:t>
            </a:r>
            <a:r>
              <a:rPr lang="ru-RU" sz="2000" dirty="0" err="1"/>
              <a:t>установленому</a:t>
            </a:r>
            <a:r>
              <a:rPr lang="ru-RU" sz="2000" dirty="0"/>
              <a:t> порядку заходи </a:t>
            </a:r>
            <a:r>
              <a:rPr lang="ru-RU" sz="2000" dirty="0" err="1"/>
              <a:t>фізичного</a:t>
            </a:r>
            <a:r>
              <a:rPr lang="ru-RU" sz="2000" dirty="0"/>
              <a:t> </a:t>
            </a:r>
            <a:r>
              <a:rPr lang="ru-RU" sz="2000" dirty="0" err="1"/>
              <a:t>впливу</a:t>
            </a:r>
            <a:r>
              <a:rPr lang="ru-RU" sz="2000" dirty="0"/>
              <a:t>, </a:t>
            </a:r>
            <a:r>
              <a:rPr lang="ru-RU" sz="2000" dirty="0" err="1"/>
              <a:t>спеціальні</a:t>
            </a:r>
            <a:r>
              <a:rPr lang="ru-RU" sz="2000" dirty="0"/>
              <a:t> </a:t>
            </a:r>
            <a:r>
              <a:rPr lang="ru-RU" sz="2000" dirty="0" err="1"/>
              <a:t>засоби</a:t>
            </a:r>
            <a:r>
              <a:rPr lang="ru-RU" sz="2000" dirty="0"/>
              <a:t> </a:t>
            </a:r>
            <a:r>
              <a:rPr lang="ru-RU" sz="2000" dirty="0" err="1"/>
              <a:t>індивідуального</a:t>
            </a:r>
            <a:r>
              <a:rPr lang="ru-RU" sz="2000" dirty="0"/>
              <a:t> </a:t>
            </a:r>
            <a:r>
              <a:rPr lang="ru-RU" sz="2000" dirty="0" err="1"/>
              <a:t>захисту</a:t>
            </a:r>
            <a:r>
              <a:rPr lang="ru-RU" sz="2000" dirty="0"/>
              <a:t> та </a:t>
            </a:r>
            <a:r>
              <a:rPr lang="ru-RU" sz="2000" dirty="0" err="1"/>
              <a:t>самооборони</a:t>
            </a:r>
            <a:r>
              <a:rPr lang="ru-RU" sz="2000" dirty="0"/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6956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2. </a:t>
            </a:r>
            <a:r>
              <a:rPr lang="ru-RU" sz="3200" dirty="0" err="1"/>
              <a:t>Залучення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 до </a:t>
            </a:r>
            <a:r>
              <a:rPr lang="ru-RU" sz="3200" dirty="0" err="1"/>
              <a:t>охорони</a:t>
            </a:r>
            <a:r>
              <a:rPr lang="ru-RU" sz="3200" dirty="0"/>
              <a:t> </a:t>
            </a:r>
            <a:r>
              <a:rPr lang="ru-RU" sz="3200" dirty="0" err="1"/>
              <a:t>громадського</a:t>
            </a:r>
            <a:r>
              <a:rPr lang="ru-RU" sz="3200" dirty="0"/>
              <a:t> порядку та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636812"/>
            <a:ext cx="1075372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Члени </a:t>
            </a:r>
            <a:r>
              <a:rPr lang="ru-RU" sz="2000" dirty="0" err="1"/>
              <a:t>громадських</a:t>
            </a:r>
            <a:r>
              <a:rPr lang="ru-RU" sz="2000" dirty="0"/>
              <a:t> </a:t>
            </a:r>
            <a:r>
              <a:rPr lang="ru-RU" sz="2000" dirty="0" err="1"/>
              <a:t>формувань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і державного кордону,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мають</a:t>
            </a:r>
            <a:r>
              <a:rPr lang="ru-RU" sz="2000" dirty="0"/>
              <a:t> документ </a:t>
            </a:r>
            <a:r>
              <a:rPr lang="ru-RU" sz="2000" dirty="0" err="1"/>
              <a:t>дозвільного</a:t>
            </a:r>
            <a:r>
              <a:rPr lang="ru-RU" sz="2000" dirty="0"/>
              <a:t> характеру, </a:t>
            </a:r>
            <a:r>
              <a:rPr lang="ru-RU" sz="2000" dirty="0" err="1"/>
              <a:t>виданий</a:t>
            </a:r>
            <a:r>
              <a:rPr lang="ru-RU" sz="2000" dirty="0"/>
              <a:t> </a:t>
            </a:r>
            <a:r>
              <a:rPr lang="ru-RU" sz="2000" dirty="0" err="1"/>
              <a:t>уповноваженим</a:t>
            </a:r>
            <a:r>
              <a:rPr lang="ru-RU" sz="2000" dirty="0"/>
              <a:t> </a:t>
            </a:r>
            <a:r>
              <a:rPr lang="ru-RU" sz="2000" dirty="0" err="1"/>
              <a:t>державним</a:t>
            </a:r>
            <a:r>
              <a:rPr lang="ru-RU" sz="2000" dirty="0"/>
              <a:t> органом, на </a:t>
            </a:r>
            <a:r>
              <a:rPr lang="ru-RU" sz="2000" dirty="0" err="1"/>
              <a:t>придбання</a:t>
            </a:r>
            <a:r>
              <a:rPr lang="ru-RU" sz="2000" dirty="0"/>
              <a:t>, </a:t>
            </a:r>
            <a:r>
              <a:rPr lang="ru-RU" sz="2000" dirty="0" err="1"/>
              <a:t>зберігання</a:t>
            </a:r>
            <a:r>
              <a:rPr lang="ru-RU" sz="2000" dirty="0"/>
              <a:t> і </a:t>
            </a:r>
            <a:r>
              <a:rPr lang="ru-RU" sz="2000" dirty="0" err="1"/>
              <a:t>застосування</a:t>
            </a:r>
            <a:r>
              <a:rPr lang="ru-RU" sz="2000" dirty="0"/>
              <a:t> </a:t>
            </a:r>
            <a:r>
              <a:rPr lang="ru-RU" sz="2000" dirty="0" err="1"/>
              <a:t>спеціальних</a:t>
            </a:r>
            <a:r>
              <a:rPr lang="ru-RU" sz="2000" dirty="0"/>
              <a:t> </a:t>
            </a:r>
            <a:r>
              <a:rPr lang="ru-RU" sz="2000" dirty="0" err="1"/>
              <a:t>засобів</a:t>
            </a:r>
            <a:r>
              <a:rPr lang="ru-RU" sz="2000" dirty="0"/>
              <a:t> </a:t>
            </a:r>
            <a:r>
              <a:rPr lang="ru-RU" sz="2000" dirty="0" err="1"/>
              <a:t>самооборони</a:t>
            </a:r>
            <a:r>
              <a:rPr lang="ru-RU" sz="2000" dirty="0"/>
              <a:t>, </a:t>
            </a:r>
            <a:r>
              <a:rPr lang="ru-RU" sz="2000" dirty="0" err="1"/>
              <a:t>заряджених</a:t>
            </a:r>
            <a:r>
              <a:rPr lang="ru-RU" sz="2000" dirty="0"/>
              <a:t> </a:t>
            </a:r>
            <a:r>
              <a:rPr lang="ru-RU" sz="2000" dirty="0" err="1"/>
              <a:t>речовинами</a:t>
            </a:r>
            <a:r>
              <a:rPr lang="ru-RU" sz="2000" dirty="0"/>
              <a:t> </a:t>
            </a:r>
            <a:r>
              <a:rPr lang="ru-RU" sz="2000" dirty="0" err="1"/>
              <a:t>сльозоточивої</a:t>
            </a:r>
            <a:r>
              <a:rPr lang="ru-RU" sz="2000" dirty="0"/>
              <a:t> та </a:t>
            </a:r>
            <a:r>
              <a:rPr lang="ru-RU" sz="2000" dirty="0" err="1"/>
              <a:t>дратівної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, </a:t>
            </a:r>
            <a:r>
              <a:rPr lang="ru-RU" sz="2000" dirty="0" err="1"/>
              <a:t>мають</a:t>
            </a:r>
            <a:r>
              <a:rPr lang="ru-RU" sz="2000" dirty="0"/>
              <a:t> право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своїх</a:t>
            </a:r>
            <a:r>
              <a:rPr lang="ru-RU" sz="2000" dirty="0"/>
              <a:t> </a:t>
            </a:r>
            <a:r>
              <a:rPr lang="ru-RU" sz="2000" dirty="0" err="1"/>
              <a:t>обов’язків</a:t>
            </a:r>
            <a:r>
              <a:rPr lang="ru-RU" sz="2000" dirty="0"/>
              <a:t> </a:t>
            </a:r>
            <a:r>
              <a:rPr lang="ru-RU" sz="2000" dirty="0" err="1"/>
              <a:t>спільно</a:t>
            </a:r>
            <a:r>
              <a:rPr lang="ru-RU" sz="2000" dirty="0"/>
              <a:t> з </a:t>
            </a:r>
            <a:r>
              <a:rPr lang="ru-RU" sz="2000" dirty="0" err="1"/>
              <a:t>поліцейськими</a:t>
            </a:r>
            <a:r>
              <a:rPr lang="ru-RU" sz="2000" dirty="0"/>
              <a:t> </a:t>
            </a:r>
            <a:r>
              <a:rPr lang="ru-RU" sz="2000" dirty="0" err="1"/>
              <a:t>застосовувати</a:t>
            </a:r>
            <a:r>
              <a:rPr lang="ru-RU" sz="2000" dirty="0"/>
              <a:t> </a:t>
            </a:r>
            <a:r>
              <a:rPr lang="ru-RU" sz="2000" dirty="0" err="1"/>
              <a:t>власні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видані</a:t>
            </a:r>
            <a:r>
              <a:rPr lang="ru-RU" sz="2000" dirty="0"/>
              <a:t> </a:t>
            </a:r>
            <a:r>
              <a:rPr lang="ru-RU" sz="2000" dirty="0" err="1"/>
              <a:t>цими</a:t>
            </a:r>
            <a:r>
              <a:rPr lang="ru-RU" sz="2000" dirty="0"/>
              <a:t> </a:t>
            </a:r>
            <a:r>
              <a:rPr lang="ru-RU" sz="2000" dirty="0" err="1"/>
              <a:t>об’єднаннями</a:t>
            </a:r>
            <a:r>
              <a:rPr lang="ru-RU" sz="2000" dirty="0"/>
              <a:t> </a:t>
            </a:r>
            <a:r>
              <a:rPr lang="ru-RU" sz="2000" dirty="0" err="1"/>
              <a:t>спеціальні</a:t>
            </a:r>
            <a:r>
              <a:rPr lang="ru-RU" sz="2000" dirty="0"/>
              <a:t> </a:t>
            </a:r>
            <a:r>
              <a:rPr lang="ru-RU" sz="2000" dirty="0" err="1"/>
              <a:t>засоби</a:t>
            </a:r>
            <a:r>
              <a:rPr lang="ru-RU" sz="2000" dirty="0"/>
              <a:t>:</a:t>
            </a:r>
          </a:p>
          <a:p>
            <a:pPr algn="just"/>
            <a:r>
              <a:rPr lang="ru-RU" sz="2000" dirty="0"/>
              <a:t> 1) для </a:t>
            </a:r>
            <a:r>
              <a:rPr lang="ru-RU" sz="2000" dirty="0" err="1"/>
              <a:t>самозахисту</a:t>
            </a:r>
            <a:r>
              <a:rPr lang="ru-RU" sz="2000" dirty="0"/>
              <a:t> і </a:t>
            </a:r>
            <a:r>
              <a:rPr lang="ru-RU" sz="2000" dirty="0" err="1"/>
              <a:t>захисту</a:t>
            </a:r>
            <a:r>
              <a:rPr lang="ru-RU" sz="2000" dirty="0"/>
              <a:t> </a:t>
            </a:r>
            <a:r>
              <a:rPr lang="ru-RU" sz="2000" dirty="0" err="1"/>
              <a:t>громадян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нападу та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дій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створюють</a:t>
            </a:r>
            <a:r>
              <a:rPr lang="ru-RU" sz="2000" dirty="0"/>
              <a:t> </a:t>
            </a:r>
            <a:r>
              <a:rPr lang="ru-RU" sz="2000" dirty="0" err="1"/>
              <a:t>загрозу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життю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здоров’ю</a:t>
            </a:r>
            <a:r>
              <a:rPr lang="ru-RU" sz="2000" dirty="0"/>
              <a:t>;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2) для </a:t>
            </a:r>
            <a:r>
              <a:rPr lang="ru-RU" sz="2000" dirty="0" err="1"/>
              <a:t>припинення</a:t>
            </a:r>
            <a:r>
              <a:rPr lang="ru-RU" sz="2000" dirty="0"/>
              <a:t> </a:t>
            </a:r>
            <a:r>
              <a:rPr lang="ru-RU" sz="2000" dirty="0" err="1"/>
              <a:t>групових</a:t>
            </a:r>
            <a:r>
              <a:rPr lang="ru-RU" sz="2000" dirty="0"/>
              <a:t> </a:t>
            </a:r>
            <a:r>
              <a:rPr lang="ru-RU" sz="2000" dirty="0" err="1"/>
              <a:t>порушень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та державного кордону;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3) для </a:t>
            </a:r>
            <a:r>
              <a:rPr lang="ru-RU" sz="2000" dirty="0" err="1"/>
              <a:t>відбиття</a:t>
            </a:r>
            <a:r>
              <a:rPr lang="ru-RU" sz="2000" dirty="0"/>
              <a:t> нападу на </a:t>
            </a:r>
            <a:r>
              <a:rPr lang="ru-RU" sz="2000" dirty="0" err="1"/>
              <a:t>будівлі</a:t>
            </a:r>
            <a:r>
              <a:rPr lang="ru-RU" sz="2000" dirty="0"/>
              <a:t>, </a:t>
            </a:r>
            <a:r>
              <a:rPr lang="ru-RU" sz="2000" dirty="0" err="1"/>
              <a:t>приміщення</a:t>
            </a:r>
            <a:r>
              <a:rPr lang="ru-RU" sz="2000" dirty="0"/>
              <a:t> </a:t>
            </a:r>
            <a:r>
              <a:rPr lang="ru-RU" sz="2000" dirty="0" err="1"/>
              <a:t>державних</a:t>
            </a:r>
            <a:r>
              <a:rPr lang="ru-RU" sz="2000" dirty="0"/>
              <a:t> і </a:t>
            </a:r>
            <a:r>
              <a:rPr lang="ru-RU" sz="2000" dirty="0" err="1"/>
              <a:t>громадських</a:t>
            </a:r>
            <a:r>
              <a:rPr lang="ru-RU" sz="2000" dirty="0"/>
              <a:t> </a:t>
            </a:r>
            <a:r>
              <a:rPr lang="ru-RU" sz="2000" dirty="0" err="1"/>
              <a:t>організацій</a:t>
            </a:r>
            <a:r>
              <a:rPr lang="ru-RU" sz="2000" dirty="0"/>
              <a:t>, </a:t>
            </a:r>
            <a:r>
              <a:rPr lang="ru-RU" sz="2000" dirty="0" err="1"/>
              <a:t>підприємств</a:t>
            </a:r>
            <a:r>
              <a:rPr lang="ru-RU" sz="2000" dirty="0"/>
              <a:t>, </a:t>
            </a:r>
            <a:r>
              <a:rPr lang="ru-RU" sz="2000" dirty="0" err="1"/>
              <a:t>установ</a:t>
            </a:r>
            <a:r>
              <a:rPr lang="ru-RU" sz="2000" dirty="0"/>
              <a:t>, </a:t>
            </a:r>
            <a:r>
              <a:rPr lang="ru-RU" sz="2000" dirty="0" err="1"/>
              <a:t>транспортні</a:t>
            </a:r>
            <a:r>
              <a:rPr lang="ru-RU" sz="2000" dirty="0"/>
              <a:t> </a:t>
            </a:r>
            <a:r>
              <a:rPr lang="ru-RU" sz="2000" dirty="0" err="1"/>
              <a:t>засоби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громадян</a:t>
            </a:r>
            <a:r>
              <a:rPr lang="ru-RU" sz="2000" dirty="0"/>
              <a:t> та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особисту</a:t>
            </a:r>
            <a:r>
              <a:rPr lang="ru-RU" sz="2000" dirty="0"/>
              <a:t> </a:t>
            </a:r>
            <a:r>
              <a:rPr lang="ru-RU" sz="2000" dirty="0" err="1"/>
              <a:t>власність</a:t>
            </a:r>
            <a:r>
              <a:rPr lang="ru-RU" sz="2000" dirty="0"/>
              <a:t>;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1845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2. </a:t>
            </a:r>
            <a:r>
              <a:rPr lang="ru-RU" sz="3200" dirty="0" err="1"/>
              <a:t>Залучення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 до </a:t>
            </a:r>
            <a:r>
              <a:rPr lang="ru-RU" sz="3200" dirty="0" err="1"/>
              <a:t>охорони</a:t>
            </a:r>
            <a:r>
              <a:rPr lang="ru-RU" sz="3200" dirty="0"/>
              <a:t> </a:t>
            </a:r>
            <a:r>
              <a:rPr lang="ru-RU" sz="3200" dirty="0" err="1"/>
              <a:t>громадського</a:t>
            </a:r>
            <a:r>
              <a:rPr lang="ru-RU" sz="3200" dirty="0"/>
              <a:t> порядку та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636812"/>
            <a:ext cx="1075372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4) для </a:t>
            </a:r>
            <a:r>
              <a:rPr lang="ru-RU" sz="2000" dirty="0" err="1"/>
              <a:t>затримання</a:t>
            </a:r>
            <a:r>
              <a:rPr lang="ru-RU" sz="2000" dirty="0"/>
              <a:t> і </a:t>
            </a:r>
            <a:r>
              <a:rPr lang="ru-RU" sz="2000" dirty="0" err="1"/>
              <a:t>доставлення</a:t>
            </a:r>
            <a:r>
              <a:rPr lang="ru-RU" sz="2000" dirty="0"/>
              <a:t> до органу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, </a:t>
            </a:r>
            <a:r>
              <a:rPr lang="ru-RU" sz="2000" dirty="0" err="1"/>
              <a:t>громадського</a:t>
            </a:r>
            <a:r>
              <a:rPr lang="ru-RU" sz="2000" dirty="0"/>
              <a:t> пункту </a:t>
            </a:r>
            <a:r>
              <a:rPr lang="ru-RU" sz="2000" dirty="0" err="1"/>
              <a:t>охорони</a:t>
            </a:r>
            <a:r>
              <a:rPr lang="ru-RU" sz="2000" dirty="0"/>
              <a:t> порядку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вчинили </a:t>
            </a:r>
            <a:r>
              <a:rPr lang="ru-RU" sz="2000" dirty="0" err="1"/>
              <a:t>адміністративні</a:t>
            </a:r>
            <a:r>
              <a:rPr lang="ru-RU" sz="2000" dirty="0"/>
              <a:t> </a:t>
            </a:r>
            <a:r>
              <a:rPr lang="ru-RU" sz="2000" dirty="0" err="1"/>
              <a:t>правопорушення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злочини</a:t>
            </a:r>
            <a:r>
              <a:rPr lang="ru-RU" sz="2000" dirty="0"/>
              <a:t>, </a:t>
            </a:r>
            <a:r>
              <a:rPr lang="ru-RU" sz="2000" dirty="0" err="1"/>
              <a:t>продовжують</a:t>
            </a:r>
            <a:r>
              <a:rPr lang="ru-RU" sz="2000" dirty="0"/>
              <a:t> </a:t>
            </a:r>
            <a:r>
              <a:rPr lang="ru-RU" sz="2000" dirty="0" err="1"/>
              <a:t>заподіювати</a:t>
            </a:r>
            <a:r>
              <a:rPr lang="ru-RU" sz="2000" dirty="0"/>
              <a:t> шкоду </a:t>
            </a:r>
            <a:r>
              <a:rPr lang="ru-RU" sz="2000" dirty="0" err="1"/>
              <a:t>оточуючим</a:t>
            </a:r>
            <a:r>
              <a:rPr lang="ru-RU" sz="2000" dirty="0"/>
              <a:t> </a:t>
            </a:r>
            <a:r>
              <a:rPr lang="ru-RU" sz="2000" dirty="0" err="1"/>
              <a:t>громадянам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чинять</a:t>
            </a:r>
            <a:r>
              <a:rPr lang="ru-RU" sz="2000" dirty="0"/>
              <a:t> </a:t>
            </a:r>
            <a:r>
              <a:rPr lang="ru-RU" sz="2000" dirty="0" err="1"/>
              <a:t>опір</a:t>
            </a:r>
            <a:r>
              <a:rPr lang="ru-RU" sz="2000" dirty="0"/>
              <a:t>;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5) для </a:t>
            </a:r>
            <a:r>
              <a:rPr lang="ru-RU" sz="2000" dirty="0" err="1"/>
              <a:t>припинення</a:t>
            </a:r>
            <a:r>
              <a:rPr lang="ru-RU" sz="2000" dirty="0"/>
              <a:t> в </a:t>
            </a:r>
            <a:r>
              <a:rPr lang="ru-RU" sz="2000" dirty="0" err="1"/>
              <a:t>разі</a:t>
            </a:r>
            <a:r>
              <a:rPr lang="ru-RU" sz="2000" dirty="0"/>
              <a:t> потреби опору </a:t>
            </a:r>
            <a:r>
              <a:rPr lang="ru-RU" sz="2000" dirty="0" err="1"/>
              <a:t>поліцейським</a:t>
            </a:r>
            <a:r>
              <a:rPr lang="ru-RU" sz="2000" dirty="0"/>
              <a:t> </a:t>
            </a:r>
            <a:r>
              <a:rPr lang="ru-RU" sz="2000" dirty="0" err="1"/>
              <a:t>іншим</a:t>
            </a:r>
            <a:r>
              <a:rPr lang="ru-RU" sz="2000" dirty="0"/>
              <a:t> особам,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виконують</a:t>
            </a:r>
            <a:r>
              <a:rPr lang="ru-RU" sz="2000" dirty="0"/>
              <a:t> </a:t>
            </a:r>
            <a:r>
              <a:rPr lang="ru-RU" sz="2000" dirty="0" err="1"/>
              <a:t>службові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громадські</a:t>
            </a:r>
            <a:r>
              <a:rPr lang="ru-RU" sz="2000" dirty="0"/>
              <a:t> </a:t>
            </a:r>
            <a:r>
              <a:rPr lang="ru-RU" sz="2000" dirty="0" err="1"/>
              <a:t>обов’язки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і державного кордону та </a:t>
            </a:r>
            <a:r>
              <a:rPr lang="ru-RU" sz="2000" dirty="0" err="1"/>
              <a:t>боротьби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злочинністю</a:t>
            </a:r>
            <a:r>
              <a:rPr lang="ru-RU" sz="2000" dirty="0"/>
              <a:t>.</a:t>
            </a:r>
          </a:p>
          <a:p>
            <a:pPr algn="just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/>
              <a:t>Членам </a:t>
            </a:r>
            <a:r>
              <a:rPr lang="ru-RU" sz="2000" dirty="0" err="1"/>
              <a:t>громадського</a:t>
            </a:r>
            <a:r>
              <a:rPr lang="ru-RU" sz="2000" dirty="0"/>
              <a:t> </a:t>
            </a:r>
            <a:r>
              <a:rPr lang="ru-RU" sz="2000" dirty="0" err="1"/>
              <a:t>формування</a:t>
            </a:r>
            <a:r>
              <a:rPr lang="ru-RU" sz="2000" dirty="0"/>
              <a:t> </a:t>
            </a:r>
            <a:r>
              <a:rPr lang="ru-RU" sz="2000" dirty="0" err="1"/>
              <a:t>забороняється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своїх</a:t>
            </a:r>
            <a:r>
              <a:rPr lang="ru-RU" sz="2000" dirty="0"/>
              <a:t> </a:t>
            </a:r>
            <a:r>
              <a:rPr lang="ru-RU" sz="2000" dirty="0" err="1"/>
              <a:t>обов’язків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і державного кордону </a:t>
            </a:r>
            <a:r>
              <a:rPr lang="ru-RU" sz="2000" dirty="0" err="1"/>
              <a:t>використовувати</a:t>
            </a:r>
            <a:r>
              <a:rPr lang="ru-RU" sz="2000" dirty="0"/>
              <a:t> </a:t>
            </a:r>
            <a:r>
              <a:rPr lang="ru-RU" sz="2000" dirty="0" err="1"/>
              <a:t>холодну</a:t>
            </a:r>
            <a:r>
              <a:rPr lang="ru-RU" sz="2000" dirty="0"/>
              <a:t> та </a:t>
            </a:r>
            <a:r>
              <a:rPr lang="ru-RU" sz="2000" dirty="0" err="1"/>
              <a:t>вогнепальну</a:t>
            </a:r>
            <a:r>
              <a:rPr lang="ru-RU" sz="2000" dirty="0"/>
              <a:t> </a:t>
            </a:r>
            <a:r>
              <a:rPr lang="ru-RU" sz="2000" dirty="0" err="1"/>
              <a:t>зброю</a:t>
            </a:r>
            <a:r>
              <a:rPr lang="ru-RU" sz="2000" dirty="0"/>
              <a:t>, в тому </a:t>
            </a:r>
            <a:r>
              <a:rPr lang="ru-RU" sz="2000" dirty="0" err="1"/>
              <a:t>числі</a:t>
            </a:r>
            <a:r>
              <a:rPr lang="ru-RU" sz="2000" dirty="0"/>
              <a:t> </a:t>
            </a:r>
            <a:r>
              <a:rPr lang="ru-RU" sz="2000" dirty="0" err="1"/>
              <a:t>мисливську</a:t>
            </a:r>
            <a:r>
              <a:rPr lang="ru-RU" sz="2000" dirty="0"/>
              <a:t>, яка </a:t>
            </a:r>
            <a:r>
              <a:rPr lang="ru-RU" sz="2000" dirty="0" err="1"/>
              <a:t>згідно</a:t>
            </a:r>
            <a:r>
              <a:rPr lang="ru-RU" sz="2000" dirty="0"/>
              <a:t> з </a:t>
            </a:r>
            <a:r>
              <a:rPr lang="ru-RU" sz="2000" dirty="0" err="1"/>
              <a:t>чинним</a:t>
            </a:r>
            <a:r>
              <a:rPr lang="ru-RU" sz="2000" dirty="0"/>
              <a:t> </a:t>
            </a:r>
            <a:r>
              <a:rPr lang="ru-RU" sz="2000" dirty="0" err="1"/>
              <a:t>законодавством</a:t>
            </a:r>
            <a:r>
              <a:rPr lang="ru-RU" sz="2000" dirty="0"/>
              <a:t> </a:t>
            </a:r>
            <a:r>
              <a:rPr lang="ru-RU" sz="2000" dirty="0" err="1"/>
              <a:t>перебуває</a:t>
            </a:r>
            <a:r>
              <a:rPr lang="ru-RU" sz="2000" dirty="0"/>
              <a:t> в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особистому</a:t>
            </a:r>
            <a:r>
              <a:rPr lang="ru-RU" sz="2000" dirty="0"/>
              <a:t> користуванні3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1611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2. </a:t>
            </a:r>
            <a:r>
              <a:rPr lang="ru-RU" sz="3200" dirty="0" err="1"/>
              <a:t>Залучення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 до </a:t>
            </a:r>
            <a:r>
              <a:rPr lang="ru-RU" sz="3200" dirty="0" err="1"/>
              <a:t>охорони</a:t>
            </a:r>
            <a:r>
              <a:rPr lang="ru-RU" sz="3200" dirty="0"/>
              <a:t> </a:t>
            </a:r>
            <a:r>
              <a:rPr lang="ru-RU" sz="3200" dirty="0" err="1"/>
              <a:t>громадського</a:t>
            </a:r>
            <a:r>
              <a:rPr lang="ru-RU" sz="3200" dirty="0"/>
              <a:t> порядку та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94777" y="1589426"/>
            <a:ext cx="1075372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З метою </a:t>
            </a:r>
            <a:r>
              <a:rPr lang="ru-RU" sz="2000" dirty="0" err="1"/>
              <a:t>впровадження</a:t>
            </a:r>
            <a:r>
              <a:rPr lang="ru-RU" sz="2000" dirty="0"/>
              <a:t> принципу </a:t>
            </a:r>
            <a:r>
              <a:rPr lang="ru-RU" sz="2000" dirty="0" err="1"/>
              <a:t>взаємодії</a:t>
            </a:r>
            <a:r>
              <a:rPr lang="ru-RU" sz="2000" dirty="0"/>
              <a:t> з </a:t>
            </a:r>
            <a:r>
              <a:rPr lang="ru-RU" sz="2000" dirty="0" err="1"/>
              <a:t>населенням</a:t>
            </a:r>
            <a:r>
              <a:rPr lang="ru-RU" sz="2000" dirty="0"/>
              <a:t> на засадах партнерства ДОП </a:t>
            </a:r>
            <a:r>
              <a:rPr lang="ru-RU" sz="2000" dirty="0" err="1"/>
              <a:t>організовує</a:t>
            </a:r>
            <a:r>
              <a:rPr lang="ru-RU" sz="2000" dirty="0"/>
              <a:t> роботу за такими </a:t>
            </a:r>
            <a:r>
              <a:rPr lang="ru-RU" sz="2000" dirty="0" err="1"/>
              <a:t>напрямами</a:t>
            </a:r>
            <a:r>
              <a:rPr lang="ru-RU" sz="2000" dirty="0"/>
              <a:t>: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 1) </a:t>
            </a:r>
            <a:r>
              <a:rPr lang="ru-RU" sz="2000" dirty="0" err="1"/>
              <a:t>протидія</a:t>
            </a:r>
            <a:r>
              <a:rPr lang="ru-RU" sz="2000" dirty="0"/>
              <a:t> </a:t>
            </a:r>
            <a:r>
              <a:rPr lang="ru-RU" sz="2000" dirty="0" err="1"/>
              <a:t>злочинності</a:t>
            </a:r>
            <a:r>
              <a:rPr lang="ru-RU" sz="2000" dirty="0"/>
              <a:t>, </a:t>
            </a:r>
            <a:r>
              <a:rPr lang="ru-RU" sz="2000" dirty="0" err="1"/>
              <a:t>профілактика</a:t>
            </a:r>
            <a:r>
              <a:rPr lang="ru-RU" sz="2000" dirty="0"/>
              <a:t> </a:t>
            </a:r>
            <a:r>
              <a:rPr lang="ru-RU" sz="2000" dirty="0" err="1"/>
              <a:t>правопорушень</a:t>
            </a:r>
            <a:r>
              <a:rPr lang="ru-RU" sz="2000" dirty="0"/>
              <a:t> та </a:t>
            </a:r>
            <a:r>
              <a:rPr lang="ru-RU" sz="2000" dirty="0" err="1"/>
              <a:t>охорона</a:t>
            </a:r>
            <a:r>
              <a:rPr lang="ru-RU" sz="2000" dirty="0"/>
              <a:t> </a:t>
            </a:r>
            <a:r>
              <a:rPr lang="ru-RU" sz="2000" dirty="0" err="1"/>
              <a:t>публічного</a:t>
            </a:r>
            <a:r>
              <a:rPr lang="ru-RU" sz="2000" dirty="0"/>
              <a:t> порядку за </a:t>
            </a:r>
            <a:r>
              <a:rPr lang="ru-RU" sz="2000" dirty="0" err="1"/>
              <a:t>участю</a:t>
            </a:r>
            <a:r>
              <a:rPr lang="ru-RU" sz="2000" dirty="0"/>
              <a:t> </a:t>
            </a:r>
            <a:r>
              <a:rPr lang="ru-RU" sz="2000" dirty="0" err="1"/>
              <a:t>населення</a:t>
            </a:r>
            <a:r>
              <a:rPr lang="ru-RU" sz="2000" dirty="0"/>
              <a:t>; </a:t>
            </a:r>
          </a:p>
          <a:p>
            <a:pPr algn="just"/>
            <a:r>
              <a:rPr lang="ru-RU" sz="2000" dirty="0"/>
              <a:t>2) </a:t>
            </a:r>
            <a:r>
              <a:rPr lang="ru-RU" sz="2000" dirty="0" err="1"/>
              <a:t>співпраця</a:t>
            </a:r>
            <a:r>
              <a:rPr lang="ru-RU" sz="2000" dirty="0"/>
              <a:t> з органами </a:t>
            </a:r>
            <a:r>
              <a:rPr lang="ru-RU" sz="2000" dirty="0" err="1"/>
              <a:t>місцевого</a:t>
            </a:r>
            <a:r>
              <a:rPr lang="ru-RU" sz="2000" dirty="0"/>
              <a:t> </a:t>
            </a:r>
            <a:r>
              <a:rPr lang="ru-RU" sz="2000" dirty="0" err="1"/>
              <a:t>самоврядування</a:t>
            </a:r>
            <a:r>
              <a:rPr lang="ru-RU" sz="2000" dirty="0"/>
              <a:t>, </a:t>
            </a:r>
            <a:r>
              <a:rPr lang="ru-RU" sz="2000" dirty="0" err="1"/>
              <a:t>представниками</a:t>
            </a:r>
            <a:r>
              <a:rPr lang="ru-RU" sz="2000" dirty="0"/>
              <a:t> </a:t>
            </a:r>
            <a:r>
              <a:rPr lang="ru-RU" sz="2000" dirty="0" err="1"/>
              <a:t>територіальних</a:t>
            </a:r>
            <a:r>
              <a:rPr lang="ru-RU" sz="2000" dirty="0"/>
              <a:t> громад, </a:t>
            </a:r>
            <a:r>
              <a:rPr lang="ru-RU" sz="2000" dirty="0" err="1"/>
              <a:t>населенням</a:t>
            </a:r>
            <a:r>
              <a:rPr lang="ru-RU" sz="2000" dirty="0"/>
              <a:t>, </a:t>
            </a:r>
            <a:r>
              <a:rPr lang="ru-RU" sz="2000" dirty="0" err="1"/>
              <a:t>керівниками</a:t>
            </a:r>
            <a:r>
              <a:rPr lang="ru-RU" sz="2000" dirty="0"/>
              <a:t> </a:t>
            </a:r>
            <a:r>
              <a:rPr lang="ru-RU" sz="2000" dirty="0" err="1"/>
              <a:t>підприємств</a:t>
            </a:r>
            <a:r>
              <a:rPr lang="ru-RU" sz="2000" dirty="0"/>
              <a:t>, </a:t>
            </a:r>
            <a:r>
              <a:rPr lang="ru-RU" sz="2000" dirty="0" err="1"/>
              <a:t>соціальних</a:t>
            </a:r>
            <a:r>
              <a:rPr lang="ru-RU" sz="2000" dirty="0"/>
              <a:t>, </a:t>
            </a:r>
            <a:r>
              <a:rPr lang="ru-RU" sz="2000" dirty="0" err="1"/>
              <a:t>навчальних</a:t>
            </a:r>
            <a:r>
              <a:rPr lang="ru-RU" sz="2000" dirty="0"/>
              <a:t> та </a:t>
            </a:r>
            <a:r>
              <a:rPr lang="ru-RU" sz="2000" dirty="0" err="1"/>
              <a:t>культурних</a:t>
            </a:r>
            <a:r>
              <a:rPr lang="ru-RU" sz="2000" dirty="0"/>
              <a:t> </a:t>
            </a:r>
            <a:r>
              <a:rPr lang="ru-RU" sz="2000" dirty="0" err="1"/>
              <a:t>закладів</a:t>
            </a:r>
            <a:r>
              <a:rPr lang="ru-RU" sz="2000" dirty="0"/>
              <a:t>, </a:t>
            </a:r>
            <a:r>
              <a:rPr lang="ru-RU" sz="2000" dirty="0" err="1"/>
              <a:t>закладів</a:t>
            </a:r>
            <a:r>
              <a:rPr lang="ru-RU" sz="2000" dirty="0"/>
              <a:t> </a:t>
            </a:r>
            <a:r>
              <a:rPr lang="ru-RU" sz="2000" dirty="0" err="1"/>
              <a:t>захисту</a:t>
            </a:r>
            <a:r>
              <a:rPr lang="ru-RU" sz="2000" dirty="0"/>
              <a:t> </a:t>
            </a:r>
            <a:r>
              <a:rPr lang="ru-RU" sz="2000" dirty="0" err="1"/>
              <a:t>дітей</a:t>
            </a:r>
            <a:r>
              <a:rPr lang="ru-RU" sz="2000" dirty="0"/>
              <a:t> з метою </a:t>
            </a:r>
            <a:r>
              <a:rPr lang="ru-RU" sz="2000" dirty="0" err="1"/>
              <a:t>реалізації</a:t>
            </a:r>
            <a:r>
              <a:rPr lang="ru-RU" sz="2000" dirty="0"/>
              <a:t> принципу </a:t>
            </a:r>
            <a:r>
              <a:rPr lang="ru-RU" sz="2000" dirty="0" err="1"/>
              <a:t>взаємодії</a:t>
            </a:r>
            <a:r>
              <a:rPr lang="ru-RU" sz="2000" dirty="0"/>
              <a:t> з </a:t>
            </a:r>
            <a:r>
              <a:rPr lang="ru-RU" sz="2000" dirty="0" err="1"/>
              <a:t>населенням</a:t>
            </a:r>
            <a:r>
              <a:rPr lang="ru-RU" sz="2000" dirty="0"/>
              <a:t> на засадах партнерства, </a:t>
            </a:r>
            <a:r>
              <a:rPr lang="ru-RU" sz="2000" dirty="0" err="1"/>
              <a:t>обмін</a:t>
            </a:r>
            <a:r>
              <a:rPr lang="ru-RU" sz="2000" dirty="0"/>
              <a:t> </a:t>
            </a:r>
            <a:r>
              <a:rPr lang="ru-RU" sz="2000" dirty="0" err="1"/>
              <a:t>інформацією</a:t>
            </a:r>
            <a:r>
              <a:rPr lang="ru-RU" sz="2000" dirty="0"/>
              <a:t> для </a:t>
            </a:r>
            <a:r>
              <a:rPr lang="ru-RU" sz="2000" dirty="0" err="1"/>
              <a:t>подальшого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використання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службових</a:t>
            </a:r>
            <a:r>
              <a:rPr lang="ru-RU" sz="2000" dirty="0"/>
              <a:t> </a:t>
            </a:r>
            <a:r>
              <a:rPr lang="ru-RU" sz="2000" dirty="0" err="1"/>
              <a:t>обов’язків</a:t>
            </a:r>
            <a:r>
              <a:rPr lang="ru-RU" sz="2000" dirty="0"/>
              <a:t>; </a:t>
            </a:r>
          </a:p>
          <a:p>
            <a:pPr algn="just"/>
            <a:r>
              <a:rPr lang="ru-RU" sz="2000" dirty="0"/>
              <a:t>3) </a:t>
            </a:r>
            <a:r>
              <a:rPr lang="ru-RU" sz="2000" dirty="0" err="1"/>
              <a:t>визначення</a:t>
            </a:r>
            <a:r>
              <a:rPr lang="ru-RU" sz="2000" dirty="0"/>
              <a:t> </a:t>
            </a:r>
            <a:r>
              <a:rPr lang="ru-RU" sz="2000" dirty="0" err="1"/>
              <a:t>спільних</a:t>
            </a:r>
            <a:r>
              <a:rPr lang="ru-RU" sz="2000" dirty="0"/>
              <a:t> </a:t>
            </a:r>
            <a:r>
              <a:rPr lang="ru-RU" sz="2000" dirty="0" err="1"/>
              <a:t>пріоритетних</a:t>
            </a:r>
            <a:r>
              <a:rPr lang="ru-RU" sz="2000" dirty="0"/>
              <a:t> </a:t>
            </a:r>
            <a:r>
              <a:rPr lang="ru-RU" sz="2000" dirty="0" err="1"/>
              <a:t>напрямів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та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оцінювання</a:t>
            </a:r>
            <a:r>
              <a:rPr lang="ru-RU" sz="2000" dirty="0"/>
              <a:t> з </a:t>
            </a:r>
            <a:r>
              <a:rPr lang="ru-RU" sz="2000" dirty="0" err="1"/>
              <a:t>урахуванням</a:t>
            </a:r>
            <a:r>
              <a:rPr lang="ru-RU" sz="2000" dirty="0"/>
              <a:t> думки і потреб </a:t>
            </a:r>
            <a:r>
              <a:rPr lang="ru-RU" sz="2000" dirty="0" err="1"/>
              <a:t>громадськості</a:t>
            </a:r>
            <a:r>
              <a:rPr lang="ru-RU" sz="2000" dirty="0"/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1753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/>
              <a:t>Проекти</a:t>
            </a:r>
            <a:r>
              <a:rPr lang="ru-RU" sz="2800" dirty="0"/>
              <a:t> </a:t>
            </a:r>
            <a:r>
              <a:rPr lang="ru-RU" sz="2800" dirty="0" err="1"/>
              <a:t>самоорганізації</a:t>
            </a:r>
            <a:r>
              <a:rPr lang="ru-RU" sz="2800" dirty="0"/>
              <a:t> </a:t>
            </a:r>
            <a:r>
              <a:rPr lang="ru-RU" sz="2800" dirty="0" err="1"/>
              <a:t>населення</a:t>
            </a:r>
            <a:r>
              <a:rPr lang="ru-RU" sz="2800" dirty="0"/>
              <a:t> («</a:t>
            </a:r>
            <a:r>
              <a:rPr lang="ru-RU" sz="2800" dirty="0" err="1"/>
              <a:t>Сусідська</a:t>
            </a:r>
            <a:r>
              <a:rPr lang="ru-RU" sz="2800" dirty="0"/>
              <a:t> </a:t>
            </a:r>
            <a:r>
              <a:rPr lang="ru-RU" sz="2800" dirty="0" err="1"/>
              <a:t>варта</a:t>
            </a:r>
            <a:r>
              <a:rPr lang="ru-RU" sz="2800" dirty="0"/>
              <a:t>»; «</a:t>
            </a:r>
            <a:r>
              <a:rPr lang="ru-RU" sz="2800" dirty="0" err="1"/>
              <a:t>Безпечний</a:t>
            </a:r>
            <a:r>
              <a:rPr lang="ru-RU" sz="2800" dirty="0"/>
              <a:t> </a:t>
            </a:r>
            <a:r>
              <a:rPr lang="ru-RU" sz="2800" dirty="0" err="1"/>
              <a:t>будинок</a:t>
            </a:r>
            <a:r>
              <a:rPr lang="ru-RU" sz="2800" dirty="0"/>
              <a:t>»), як </a:t>
            </a:r>
            <a:r>
              <a:rPr lang="ru-RU" sz="2800" dirty="0" err="1"/>
              <a:t>інструмент</a:t>
            </a:r>
            <a:r>
              <a:rPr lang="ru-RU" sz="2800" dirty="0"/>
              <a:t> </a:t>
            </a:r>
            <a:r>
              <a:rPr lang="ru-RU" sz="2800" dirty="0" err="1"/>
              <a:t>підвищення</a:t>
            </a:r>
            <a:r>
              <a:rPr lang="ru-RU" sz="2800" dirty="0"/>
              <a:t> </a:t>
            </a:r>
            <a:r>
              <a:rPr lang="ru-RU" sz="2800" dirty="0" err="1"/>
              <a:t>рівня</a:t>
            </a:r>
            <a:r>
              <a:rPr lang="ru-RU" sz="2800" dirty="0"/>
              <a:t> </a:t>
            </a:r>
            <a:r>
              <a:rPr lang="ru-RU" sz="2800" dirty="0" err="1"/>
              <a:t>безпеки</a:t>
            </a:r>
            <a:r>
              <a:rPr lang="ru-RU" sz="2800" dirty="0"/>
              <a:t> у </a:t>
            </a:r>
            <a:r>
              <a:rPr lang="ru-RU" sz="2800" dirty="0" err="1"/>
              <a:t>регіонах</a:t>
            </a:r>
            <a:r>
              <a:rPr lang="ru-RU" sz="2800" dirty="0"/>
              <a:t>, </a:t>
            </a:r>
            <a:r>
              <a:rPr lang="ru-RU" sz="2800" dirty="0" err="1"/>
              <a:t>територіальних</a:t>
            </a:r>
            <a:r>
              <a:rPr lang="ru-RU" sz="2800" dirty="0"/>
              <a:t> громадах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7337" y="1746489"/>
            <a:ext cx="1018222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Впродовж</a:t>
            </a:r>
            <a:r>
              <a:rPr lang="ru-RU" dirty="0"/>
              <a:t> </a:t>
            </a:r>
            <a:r>
              <a:rPr lang="ru-RU" dirty="0" err="1"/>
              <a:t>довгого</a:t>
            </a:r>
            <a:r>
              <a:rPr lang="ru-RU" dirty="0"/>
              <a:t> часу, в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поліцейська</a:t>
            </a:r>
            <a:r>
              <a:rPr lang="ru-RU" dirty="0"/>
              <a:t> культура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самозахист</a:t>
            </a:r>
            <a:r>
              <a:rPr lang="ru-RU" dirty="0"/>
              <a:t>, не </a:t>
            </a:r>
            <a:r>
              <a:rPr lang="ru-RU" dirty="0" err="1"/>
              <a:t>даючи</a:t>
            </a:r>
            <a:r>
              <a:rPr lang="ru-RU" dirty="0"/>
              <a:t> </a:t>
            </a:r>
            <a:r>
              <a:rPr lang="ru-RU" dirty="0" err="1"/>
              <a:t>спільноті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повною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брати</a:t>
            </a:r>
            <a:r>
              <a:rPr lang="ru-RU" dirty="0"/>
              <a:t> участь у </a:t>
            </a:r>
            <a:r>
              <a:rPr lang="ru-RU" dirty="0" err="1"/>
              <a:t>роботі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. </a:t>
            </a:r>
            <a:r>
              <a:rPr lang="ru-RU" dirty="0" err="1"/>
              <a:t>Сьогодні</a:t>
            </a:r>
            <a:r>
              <a:rPr lang="ru-RU" dirty="0"/>
              <a:t>, </a:t>
            </a:r>
            <a:r>
              <a:rPr lang="ru-RU" dirty="0" err="1"/>
              <a:t>поліція</a:t>
            </a:r>
            <a:r>
              <a:rPr lang="ru-RU" dirty="0"/>
              <a:t> повинна </a:t>
            </a:r>
            <a:r>
              <a:rPr lang="ru-RU" dirty="0" err="1"/>
              <a:t>шукати</a:t>
            </a:r>
            <a:r>
              <a:rPr lang="ru-RU" dirty="0"/>
              <a:t> 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зв’язки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спільнотою</a:t>
            </a:r>
            <a:r>
              <a:rPr lang="ru-RU" dirty="0"/>
              <a:t>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налагодити</a:t>
            </a:r>
            <a:r>
              <a:rPr lang="ru-RU" dirty="0"/>
              <a:t> партнерство. На </a:t>
            </a:r>
            <a:r>
              <a:rPr lang="ru-RU" dirty="0" err="1"/>
              <a:t>цьому</a:t>
            </a:r>
            <a:r>
              <a:rPr lang="ru-RU" dirty="0"/>
              <a:t> шляху </a:t>
            </a:r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труднощів</a:t>
            </a:r>
            <a:r>
              <a:rPr lang="ru-RU" dirty="0"/>
              <a:t> з </a:t>
            </a:r>
            <a:r>
              <a:rPr lang="ru-RU" dirty="0" err="1"/>
              <a:t>адаптації</a:t>
            </a:r>
            <a:r>
              <a:rPr lang="ru-RU" dirty="0"/>
              <a:t> до </a:t>
            </a:r>
            <a:r>
              <a:rPr lang="ru-RU" dirty="0" err="1"/>
              <a:t>змін</a:t>
            </a:r>
            <a:r>
              <a:rPr lang="ru-RU" dirty="0"/>
              <a:t>. </a:t>
            </a:r>
          </a:p>
          <a:p>
            <a:endParaRPr lang="ru-RU" dirty="0"/>
          </a:p>
          <a:p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керівництво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не </a:t>
            </a:r>
            <a:r>
              <a:rPr lang="ru-RU" dirty="0" err="1"/>
              <a:t>залучаючи</a:t>
            </a:r>
            <a:r>
              <a:rPr lang="ru-RU" dirty="0"/>
              <a:t> </a:t>
            </a:r>
            <a:r>
              <a:rPr lang="ru-RU" dirty="0" err="1"/>
              <a:t>офіцерів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і </a:t>
            </a:r>
            <a:r>
              <a:rPr lang="ru-RU" dirty="0" err="1"/>
              <a:t>громадян</a:t>
            </a:r>
            <a:r>
              <a:rPr lang="ru-RU" dirty="0"/>
              <a:t>. </a:t>
            </a:r>
            <a:r>
              <a:rPr lang="ru-RU" dirty="0" err="1"/>
              <a:t>Концепція</a:t>
            </a:r>
            <a:r>
              <a:rPr lang="ru-RU" dirty="0"/>
              <a:t> </a:t>
            </a:r>
            <a:r>
              <a:rPr lang="en-US" dirty="0"/>
              <a:t>Community Policing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громадянами</a:t>
            </a:r>
            <a:r>
              <a:rPr lang="ru-RU" dirty="0"/>
              <a:t> і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рівнями</a:t>
            </a:r>
            <a:r>
              <a:rPr lang="ru-RU" dirty="0"/>
              <a:t> </a:t>
            </a:r>
            <a:r>
              <a:rPr lang="ru-RU" dirty="0" err="1"/>
              <a:t>поліцейської</a:t>
            </a:r>
            <a:r>
              <a:rPr lang="ru-RU" dirty="0"/>
              <a:t> установи, разом, у </a:t>
            </a:r>
            <a:r>
              <a:rPr lang="ru-RU" dirty="0" err="1"/>
              <a:t>співпраці</a:t>
            </a:r>
            <a:r>
              <a:rPr lang="ru-RU" dirty="0"/>
              <a:t> і </a:t>
            </a:r>
            <a:r>
              <a:rPr lang="ru-RU" dirty="0" err="1"/>
              <a:t>встановлюючи</a:t>
            </a:r>
            <a:r>
              <a:rPr lang="ru-RU" dirty="0"/>
              <a:t> </a:t>
            </a:r>
            <a:r>
              <a:rPr lang="ru-RU" dirty="0" err="1"/>
              <a:t>спільну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. В </a:t>
            </a:r>
            <a:r>
              <a:rPr lang="ru-RU" dirty="0" err="1"/>
              <a:t>традиційній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, 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передається</a:t>
            </a:r>
            <a:r>
              <a:rPr lang="ru-RU" dirty="0"/>
              <a:t> вертикально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керівництва</a:t>
            </a:r>
            <a:r>
              <a:rPr lang="ru-RU" dirty="0"/>
              <a:t> до </a:t>
            </a:r>
            <a:r>
              <a:rPr lang="ru-RU" dirty="0" err="1"/>
              <a:t>суспільства</a:t>
            </a:r>
            <a:r>
              <a:rPr lang="ru-RU" dirty="0"/>
              <a:t>, в той час як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розповсюдження</a:t>
            </a:r>
            <a:r>
              <a:rPr lang="ru-RU" dirty="0"/>
              <a:t> повинно бути </a:t>
            </a:r>
            <a:r>
              <a:rPr lang="ru-RU" dirty="0" err="1"/>
              <a:t>горизонтальним</a:t>
            </a:r>
            <a:r>
              <a:rPr lang="ru-RU" dirty="0"/>
              <a:t>, </a:t>
            </a:r>
            <a:r>
              <a:rPr lang="ru-RU" dirty="0" err="1"/>
              <a:t>взаємними</a:t>
            </a:r>
            <a:r>
              <a:rPr lang="ru-RU" dirty="0"/>
              <a:t> </a:t>
            </a:r>
            <a:r>
              <a:rPr lang="ru-RU" dirty="0" err="1"/>
              <a:t>зусиллями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і </a:t>
            </a:r>
            <a:r>
              <a:rPr lang="ru-RU" dirty="0" err="1"/>
              <a:t>суспільства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69709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/>
              <a:t>Проекти</a:t>
            </a:r>
            <a:r>
              <a:rPr lang="ru-RU" sz="2800" dirty="0"/>
              <a:t> </a:t>
            </a:r>
            <a:r>
              <a:rPr lang="ru-RU" sz="2800" dirty="0" err="1"/>
              <a:t>самоорганізації</a:t>
            </a:r>
            <a:r>
              <a:rPr lang="ru-RU" sz="2800" dirty="0"/>
              <a:t> </a:t>
            </a:r>
            <a:r>
              <a:rPr lang="ru-RU" sz="2800" dirty="0" err="1"/>
              <a:t>населення</a:t>
            </a:r>
            <a:r>
              <a:rPr lang="ru-RU" sz="2800" dirty="0"/>
              <a:t> («</a:t>
            </a:r>
            <a:r>
              <a:rPr lang="ru-RU" sz="2800" dirty="0" err="1"/>
              <a:t>Сусідська</a:t>
            </a:r>
            <a:r>
              <a:rPr lang="ru-RU" sz="2800" dirty="0"/>
              <a:t> </a:t>
            </a:r>
            <a:r>
              <a:rPr lang="ru-RU" sz="2800" dirty="0" err="1"/>
              <a:t>варта</a:t>
            </a:r>
            <a:r>
              <a:rPr lang="ru-RU" sz="2800" dirty="0"/>
              <a:t>»; «</a:t>
            </a:r>
            <a:r>
              <a:rPr lang="ru-RU" sz="2800" dirty="0" err="1"/>
              <a:t>Безпечний</a:t>
            </a:r>
            <a:r>
              <a:rPr lang="ru-RU" sz="2800" dirty="0"/>
              <a:t> </a:t>
            </a:r>
            <a:r>
              <a:rPr lang="ru-RU" sz="2800" dirty="0" err="1"/>
              <a:t>будинок</a:t>
            </a:r>
            <a:r>
              <a:rPr lang="ru-RU" sz="2800" dirty="0"/>
              <a:t>»), як </a:t>
            </a:r>
            <a:r>
              <a:rPr lang="ru-RU" sz="2800" dirty="0" err="1"/>
              <a:t>інструмент</a:t>
            </a:r>
            <a:r>
              <a:rPr lang="ru-RU" sz="2800" dirty="0"/>
              <a:t> </a:t>
            </a:r>
            <a:r>
              <a:rPr lang="ru-RU" sz="2800" dirty="0" err="1"/>
              <a:t>підвищення</a:t>
            </a:r>
            <a:r>
              <a:rPr lang="ru-RU" sz="2800" dirty="0"/>
              <a:t> </a:t>
            </a:r>
            <a:r>
              <a:rPr lang="ru-RU" sz="2800" dirty="0" err="1"/>
              <a:t>рівня</a:t>
            </a:r>
            <a:r>
              <a:rPr lang="ru-RU" sz="2800" dirty="0"/>
              <a:t> </a:t>
            </a:r>
            <a:r>
              <a:rPr lang="ru-RU" sz="2800" dirty="0" err="1"/>
              <a:t>безпеки</a:t>
            </a:r>
            <a:r>
              <a:rPr lang="ru-RU" sz="2800" dirty="0"/>
              <a:t> у </a:t>
            </a:r>
            <a:r>
              <a:rPr lang="ru-RU" sz="2800" dirty="0" err="1"/>
              <a:t>регіонах</a:t>
            </a:r>
            <a:r>
              <a:rPr lang="ru-RU" sz="2800" dirty="0"/>
              <a:t>, </a:t>
            </a:r>
            <a:r>
              <a:rPr lang="ru-RU" sz="2800" dirty="0" err="1"/>
              <a:t>територіальних</a:t>
            </a:r>
            <a:r>
              <a:rPr lang="ru-RU" sz="2800" dirty="0"/>
              <a:t> громадах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7337" y="1746489"/>
            <a:ext cx="1018222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Історія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руху</a:t>
            </a:r>
            <a:r>
              <a:rPr lang="ru-RU" sz="2000" dirty="0"/>
              <a:t> «</a:t>
            </a:r>
            <a:r>
              <a:rPr lang="ru-RU" sz="2000" dirty="0" err="1"/>
              <a:t>сусідських</a:t>
            </a:r>
            <a:r>
              <a:rPr lang="ru-RU" sz="2000" dirty="0"/>
              <a:t> </a:t>
            </a:r>
            <a:r>
              <a:rPr lang="ru-RU" sz="2000" dirty="0" err="1"/>
              <a:t>варт</a:t>
            </a:r>
            <a:r>
              <a:rPr lang="ru-RU" sz="2000" dirty="0"/>
              <a:t>» </a:t>
            </a:r>
            <a:r>
              <a:rPr lang="ru-RU" sz="2000" dirty="0" err="1"/>
              <a:t>свідчить</a:t>
            </a:r>
            <a:r>
              <a:rPr lang="ru-RU" sz="2000" dirty="0"/>
              <a:t> про </a:t>
            </a:r>
            <a:r>
              <a:rPr lang="ru-RU" sz="2000" dirty="0" err="1"/>
              <a:t>здійснення</a:t>
            </a:r>
            <a:r>
              <a:rPr lang="ru-RU" sz="2000" dirty="0"/>
              <a:t> </a:t>
            </a:r>
            <a:r>
              <a:rPr lang="ru-RU" sz="2000" dirty="0" err="1"/>
              <a:t>превентивних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залученням</a:t>
            </a:r>
            <a:r>
              <a:rPr lang="ru-RU" sz="2000" dirty="0"/>
              <a:t> </a:t>
            </a:r>
            <a:r>
              <a:rPr lang="ru-RU" sz="2000" dirty="0" err="1"/>
              <a:t>громадськості</a:t>
            </a:r>
            <a:r>
              <a:rPr lang="ru-RU" sz="2000" dirty="0"/>
              <a:t>. Практика </a:t>
            </a:r>
            <a:r>
              <a:rPr lang="ru-RU" sz="2000" dirty="0" err="1"/>
              <a:t>сусідського</a:t>
            </a:r>
            <a:r>
              <a:rPr lang="ru-RU" sz="2000" dirty="0"/>
              <a:t> </a:t>
            </a:r>
            <a:r>
              <a:rPr lang="ru-RU" sz="2000" dirty="0" err="1"/>
              <a:t>спостереження</a:t>
            </a:r>
            <a:r>
              <a:rPr lang="ru-RU" sz="2000" dirty="0"/>
              <a:t> (</a:t>
            </a:r>
            <a:r>
              <a:rPr lang="ru-RU" sz="2000" dirty="0" err="1"/>
              <a:t>англійською</a:t>
            </a:r>
            <a:r>
              <a:rPr lang="ru-RU" sz="2000" dirty="0"/>
              <a:t> – </a:t>
            </a:r>
            <a:r>
              <a:rPr lang="en-US" sz="2000" dirty="0"/>
              <a:t>Neighborhood Watch) </a:t>
            </a:r>
            <a:r>
              <a:rPr lang="ru-RU" sz="2000" dirty="0" err="1"/>
              <a:t>зародилася</a:t>
            </a:r>
            <a:r>
              <a:rPr lang="ru-RU" sz="2000" dirty="0"/>
              <a:t> в США у 1960-х роках, коли </a:t>
            </a:r>
            <a:r>
              <a:rPr lang="ru-RU" sz="2000" dirty="0" err="1"/>
              <a:t>країна</a:t>
            </a:r>
            <a:r>
              <a:rPr lang="ru-RU" sz="2000" dirty="0"/>
              <a:t> переживала </a:t>
            </a:r>
            <a:r>
              <a:rPr lang="ru-RU" sz="2000" dirty="0" err="1"/>
              <a:t>суспільні</a:t>
            </a:r>
            <a:r>
              <a:rPr lang="ru-RU" sz="2000" dirty="0"/>
              <a:t> </a:t>
            </a:r>
            <a:r>
              <a:rPr lang="ru-RU" sz="2000" dirty="0" err="1"/>
              <a:t>трансформації</a:t>
            </a:r>
            <a:r>
              <a:rPr lang="ru-RU" sz="2000" dirty="0"/>
              <a:t>. </a:t>
            </a:r>
            <a:r>
              <a:rPr lang="ru-RU" sz="2000" dirty="0" err="1"/>
              <a:t>Америкою</a:t>
            </a:r>
            <a:r>
              <a:rPr lang="ru-RU" sz="2000" dirty="0"/>
              <a:t> </a:t>
            </a:r>
            <a:r>
              <a:rPr lang="ru-RU" sz="2000" dirty="0" err="1"/>
              <a:t>ширилися</a:t>
            </a:r>
            <a:r>
              <a:rPr lang="ru-RU" sz="2000" dirty="0"/>
              <a:t> </a:t>
            </a:r>
            <a:r>
              <a:rPr lang="ru-RU" sz="2000" dirty="0" err="1"/>
              <a:t>ідеї</a:t>
            </a:r>
            <a:r>
              <a:rPr lang="ru-RU" sz="2000" dirty="0"/>
              <a:t> </a:t>
            </a:r>
            <a:r>
              <a:rPr lang="ru-RU" sz="2000" dirty="0" err="1"/>
              <a:t>руху</a:t>
            </a:r>
            <a:r>
              <a:rPr lang="ru-RU" sz="2000" dirty="0"/>
              <a:t> за </a:t>
            </a:r>
            <a:r>
              <a:rPr lang="ru-RU" sz="2000" dirty="0" err="1"/>
              <a:t>громадянські</a:t>
            </a:r>
            <a:r>
              <a:rPr lang="ru-RU" sz="2000" dirty="0"/>
              <a:t> права, </a:t>
            </a:r>
            <a:r>
              <a:rPr lang="ru-RU" sz="2000" dirty="0" err="1"/>
              <a:t>расова</a:t>
            </a:r>
            <a:r>
              <a:rPr lang="ru-RU" sz="2000" dirty="0"/>
              <a:t> </a:t>
            </a:r>
            <a:r>
              <a:rPr lang="ru-RU" sz="2000" dirty="0" err="1"/>
              <a:t>дискримінація</a:t>
            </a:r>
            <a:r>
              <a:rPr lang="ru-RU" sz="2000" dirty="0"/>
              <a:t> </a:t>
            </a:r>
            <a:r>
              <a:rPr lang="ru-RU" sz="2000" dirty="0" err="1"/>
              <a:t>була</a:t>
            </a:r>
            <a:r>
              <a:rPr lang="ru-RU" sz="2000" dirty="0"/>
              <a:t> </a:t>
            </a:r>
            <a:r>
              <a:rPr lang="ru-RU" sz="2000" dirty="0" err="1"/>
              <a:t>скасована</a:t>
            </a:r>
            <a:r>
              <a:rPr lang="ru-RU" sz="2000" dirty="0"/>
              <a:t> на </a:t>
            </a:r>
            <a:r>
              <a:rPr lang="ru-RU" sz="2000" dirty="0" err="1"/>
              <a:t>законодавчому</a:t>
            </a:r>
            <a:r>
              <a:rPr lang="ru-RU" sz="2000" dirty="0"/>
              <a:t> </a:t>
            </a:r>
            <a:r>
              <a:rPr lang="ru-RU" sz="2000" dirty="0" err="1"/>
              <a:t>рівні</a:t>
            </a:r>
            <a:r>
              <a:rPr lang="ru-RU" sz="2000" dirty="0"/>
              <a:t>, а </a:t>
            </a:r>
            <a:r>
              <a:rPr lang="ru-RU" sz="2000" dirty="0" err="1"/>
              <a:t>урбанізація</a:t>
            </a:r>
            <a:r>
              <a:rPr lang="ru-RU" sz="2000" dirty="0"/>
              <a:t> </a:t>
            </a:r>
            <a:r>
              <a:rPr lang="ru-RU" sz="2000" dirty="0" err="1"/>
              <a:t>сягнула</a:t>
            </a:r>
            <a:r>
              <a:rPr lang="ru-RU" sz="2000" dirty="0"/>
              <a:t> </a:t>
            </a:r>
            <a:r>
              <a:rPr lang="ru-RU" sz="2000" dirty="0" err="1"/>
              <a:t>свого</a:t>
            </a:r>
            <a:r>
              <a:rPr lang="ru-RU" sz="2000" dirty="0"/>
              <a:t> </a:t>
            </a:r>
            <a:r>
              <a:rPr lang="ru-RU" sz="2000" dirty="0" err="1"/>
              <a:t>піку</a:t>
            </a:r>
            <a:r>
              <a:rPr lang="ru-RU" sz="2000" dirty="0"/>
              <a:t>. На початку </a:t>
            </a:r>
            <a:r>
              <a:rPr lang="ru-RU" sz="2000" dirty="0" err="1"/>
              <a:t>десятиліття</a:t>
            </a:r>
            <a:r>
              <a:rPr lang="ru-RU" sz="2000" dirty="0"/>
              <a:t> 70% </a:t>
            </a:r>
            <a:r>
              <a:rPr lang="ru-RU" sz="2000" dirty="0" err="1"/>
              <a:t>американців</a:t>
            </a:r>
            <a:r>
              <a:rPr lang="ru-RU" sz="2000" dirty="0"/>
              <a:t> проживали в </a:t>
            </a:r>
            <a:r>
              <a:rPr lang="ru-RU" sz="2000" dirty="0" err="1"/>
              <a:t>містах</a:t>
            </a:r>
            <a:r>
              <a:rPr lang="ru-RU" sz="2000" dirty="0"/>
              <a:t>, де </a:t>
            </a:r>
            <a:r>
              <a:rPr lang="ru-RU" sz="2000" dirty="0" err="1"/>
              <a:t>зростав</a:t>
            </a:r>
            <a:r>
              <a:rPr lang="ru-RU" sz="2000" dirty="0"/>
              <a:t> </a:t>
            </a:r>
            <a:r>
              <a:rPr lang="ru-RU" sz="2000" dirty="0" err="1"/>
              <a:t>рівень</a:t>
            </a:r>
            <a:r>
              <a:rPr lang="ru-RU" sz="2000" dirty="0"/>
              <a:t> </a:t>
            </a:r>
            <a:r>
              <a:rPr lang="ru-RU" sz="2000" dirty="0" err="1"/>
              <a:t>злочинності</a:t>
            </a:r>
            <a:r>
              <a:rPr lang="ru-RU" sz="2000" dirty="0"/>
              <a:t>. </a:t>
            </a:r>
          </a:p>
          <a:p>
            <a:r>
              <a:rPr lang="ru-RU" sz="2000" dirty="0"/>
              <a:t>Так </a:t>
            </a:r>
            <a:r>
              <a:rPr lang="ru-RU" sz="2000" dirty="0" err="1"/>
              <a:t>Національна</a:t>
            </a:r>
            <a:r>
              <a:rPr lang="ru-RU" sz="2000" dirty="0"/>
              <a:t> </a:t>
            </a:r>
            <a:r>
              <a:rPr lang="ru-RU" sz="2000" dirty="0" err="1"/>
              <a:t>асоціація</a:t>
            </a:r>
            <a:r>
              <a:rPr lang="ru-RU" sz="2000" dirty="0"/>
              <a:t> </a:t>
            </a:r>
            <a:r>
              <a:rPr lang="ru-RU" sz="2000" dirty="0" err="1"/>
              <a:t>шерифів</a:t>
            </a:r>
            <a:r>
              <a:rPr lang="ru-RU" sz="2000" dirty="0"/>
              <a:t> (</a:t>
            </a:r>
            <a:r>
              <a:rPr lang="ru-RU" sz="2000" dirty="0" err="1"/>
              <a:t>поліція</a:t>
            </a:r>
            <a:r>
              <a:rPr lang="ru-RU" sz="2000" dirty="0"/>
              <a:t> </a:t>
            </a:r>
            <a:r>
              <a:rPr lang="ru-RU" sz="2000" dirty="0" err="1"/>
              <a:t>рівня</a:t>
            </a:r>
            <a:r>
              <a:rPr lang="ru-RU" sz="2000" dirty="0"/>
              <a:t> </a:t>
            </a:r>
            <a:r>
              <a:rPr lang="ru-RU" sz="2000" dirty="0" err="1"/>
              <a:t>місцевих</a:t>
            </a:r>
            <a:r>
              <a:rPr lang="ru-RU" sz="2000" dirty="0"/>
              <a:t> громад) почала </a:t>
            </a:r>
            <a:r>
              <a:rPr lang="ru-RU" sz="2000" dirty="0" err="1"/>
              <a:t>шукати</a:t>
            </a:r>
            <a:r>
              <a:rPr lang="ru-RU" sz="2000" dirty="0"/>
              <a:t> </a:t>
            </a:r>
            <a:r>
              <a:rPr lang="ru-RU" sz="2000" dirty="0" err="1"/>
              <a:t>способи</a:t>
            </a:r>
            <a:r>
              <a:rPr lang="ru-RU" sz="2000" dirty="0"/>
              <a:t> </a:t>
            </a:r>
            <a:r>
              <a:rPr lang="ru-RU" sz="2000" dirty="0" err="1"/>
              <a:t>залучення</a:t>
            </a:r>
            <a:r>
              <a:rPr lang="ru-RU" sz="2000" dirty="0"/>
              <a:t> </a:t>
            </a:r>
            <a:r>
              <a:rPr lang="ru-RU" sz="2000" dirty="0" err="1"/>
              <a:t>активних</a:t>
            </a:r>
            <a:r>
              <a:rPr lang="ru-RU" sz="2000" dirty="0"/>
              <a:t> </a:t>
            </a:r>
            <a:r>
              <a:rPr lang="ru-RU" sz="2000" dirty="0" err="1"/>
              <a:t>громадян</a:t>
            </a:r>
            <a:r>
              <a:rPr lang="ru-RU" sz="2000" dirty="0"/>
              <a:t> до </a:t>
            </a:r>
            <a:r>
              <a:rPr lang="ru-RU" sz="2000" dirty="0" err="1"/>
              <a:t>спільної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з метою </a:t>
            </a:r>
            <a:r>
              <a:rPr lang="ru-RU" sz="2000" dirty="0" err="1"/>
              <a:t>зменшення</a:t>
            </a:r>
            <a:r>
              <a:rPr lang="ru-RU" sz="2000" dirty="0"/>
              <a:t> </a:t>
            </a:r>
            <a:r>
              <a:rPr lang="ru-RU" sz="2000" dirty="0" err="1"/>
              <a:t>кількості</a:t>
            </a:r>
            <a:r>
              <a:rPr lang="ru-RU" sz="2000" dirty="0"/>
              <a:t> </a:t>
            </a:r>
            <a:r>
              <a:rPr lang="ru-RU" sz="2000" dirty="0" err="1"/>
              <a:t>правопорушень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98720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/>
              <a:t>Проекти</a:t>
            </a:r>
            <a:r>
              <a:rPr lang="ru-RU" sz="2800" dirty="0"/>
              <a:t> </a:t>
            </a:r>
            <a:r>
              <a:rPr lang="ru-RU" sz="2800" dirty="0" err="1"/>
              <a:t>самоорганізації</a:t>
            </a:r>
            <a:r>
              <a:rPr lang="ru-RU" sz="2800" dirty="0"/>
              <a:t> </a:t>
            </a:r>
            <a:r>
              <a:rPr lang="ru-RU" sz="2800" dirty="0" err="1"/>
              <a:t>населення</a:t>
            </a:r>
            <a:r>
              <a:rPr lang="ru-RU" sz="2800" dirty="0"/>
              <a:t> («</a:t>
            </a:r>
            <a:r>
              <a:rPr lang="ru-RU" sz="2800" dirty="0" err="1"/>
              <a:t>Сусідська</a:t>
            </a:r>
            <a:r>
              <a:rPr lang="ru-RU" sz="2800" dirty="0"/>
              <a:t> </a:t>
            </a:r>
            <a:r>
              <a:rPr lang="ru-RU" sz="2800" dirty="0" err="1"/>
              <a:t>варта</a:t>
            </a:r>
            <a:r>
              <a:rPr lang="ru-RU" sz="2800" dirty="0"/>
              <a:t>»; «</a:t>
            </a:r>
            <a:r>
              <a:rPr lang="ru-RU" sz="2800" dirty="0" err="1"/>
              <a:t>Безпечний</a:t>
            </a:r>
            <a:r>
              <a:rPr lang="ru-RU" sz="2800" dirty="0"/>
              <a:t> </a:t>
            </a:r>
            <a:r>
              <a:rPr lang="ru-RU" sz="2800" dirty="0" err="1"/>
              <a:t>будинок</a:t>
            </a:r>
            <a:r>
              <a:rPr lang="ru-RU" sz="2800" dirty="0"/>
              <a:t>»), як </a:t>
            </a:r>
            <a:r>
              <a:rPr lang="ru-RU" sz="2800" dirty="0" err="1"/>
              <a:t>інструмент</a:t>
            </a:r>
            <a:r>
              <a:rPr lang="ru-RU" sz="2800" dirty="0"/>
              <a:t> </a:t>
            </a:r>
            <a:r>
              <a:rPr lang="ru-RU" sz="2800" dirty="0" err="1"/>
              <a:t>підвищення</a:t>
            </a:r>
            <a:r>
              <a:rPr lang="ru-RU" sz="2800" dirty="0"/>
              <a:t> </a:t>
            </a:r>
            <a:r>
              <a:rPr lang="ru-RU" sz="2800" dirty="0" err="1"/>
              <a:t>рівня</a:t>
            </a:r>
            <a:r>
              <a:rPr lang="ru-RU" sz="2800" dirty="0"/>
              <a:t> </a:t>
            </a:r>
            <a:r>
              <a:rPr lang="ru-RU" sz="2800" dirty="0" err="1"/>
              <a:t>безпеки</a:t>
            </a:r>
            <a:r>
              <a:rPr lang="ru-RU" sz="2800" dirty="0"/>
              <a:t> у </a:t>
            </a:r>
            <a:r>
              <a:rPr lang="ru-RU" sz="2800" dirty="0" err="1"/>
              <a:t>регіонах</a:t>
            </a:r>
            <a:r>
              <a:rPr lang="ru-RU" sz="2800" dirty="0"/>
              <a:t>, </a:t>
            </a:r>
            <a:r>
              <a:rPr lang="ru-RU" sz="2800" dirty="0" err="1"/>
              <a:t>територіальних</a:t>
            </a:r>
            <a:r>
              <a:rPr lang="ru-RU" sz="2800" dirty="0"/>
              <a:t> громадах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7337" y="1746489"/>
            <a:ext cx="1018222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Ідея</a:t>
            </a:r>
            <a:r>
              <a:rPr lang="ru-RU" sz="2000" dirty="0"/>
              <a:t> </a:t>
            </a:r>
            <a:r>
              <a:rPr lang="ru-RU" sz="2000" dirty="0" err="1"/>
              <a:t>сусідської</a:t>
            </a:r>
            <a:r>
              <a:rPr lang="ru-RU" sz="2000" dirty="0"/>
              <a:t> </a:t>
            </a:r>
            <a:r>
              <a:rPr lang="ru-RU" sz="2000" dirty="0" err="1"/>
              <a:t>кооперації</a:t>
            </a:r>
            <a:r>
              <a:rPr lang="ru-RU" sz="2000" dirty="0"/>
              <a:t> </a:t>
            </a:r>
            <a:r>
              <a:rPr lang="ru-RU" sz="2000" dirty="0" err="1"/>
              <a:t>задля</a:t>
            </a:r>
            <a:r>
              <a:rPr lang="ru-RU" sz="2000" dirty="0"/>
              <a:t> контролю за </a:t>
            </a:r>
            <a:r>
              <a:rPr lang="ru-RU" sz="2000" dirty="0" err="1"/>
              <a:t>безпекою</a:t>
            </a:r>
            <a:r>
              <a:rPr lang="ru-RU" sz="2000" dirty="0"/>
              <a:t> </a:t>
            </a:r>
            <a:r>
              <a:rPr lang="ru-RU" sz="2000" dirty="0" err="1"/>
              <a:t>власного</a:t>
            </a:r>
            <a:r>
              <a:rPr lang="ru-RU" sz="2000" dirty="0"/>
              <a:t> </a:t>
            </a:r>
            <a:r>
              <a:rPr lang="ru-RU" sz="2000" dirty="0" err="1"/>
              <a:t>будинку</a:t>
            </a:r>
            <a:r>
              <a:rPr lang="ru-RU" sz="2000" dirty="0"/>
              <a:t> не нова: </a:t>
            </a:r>
            <a:r>
              <a:rPr lang="ru-RU" sz="2000" dirty="0" err="1"/>
              <a:t>незмінні</a:t>
            </a:r>
            <a:r>
              <a:rPr lang="ru-RU" sz="2000" dirty="0"/>
              <a:t> </a:t>
            </a:r>
            <a:r>
              <a:rPr lang="ru-RU" sz="2000" dirty="0" err="1"/>
              <a:t>бабусі</a:t>
            </a:r>
            <a:r>
              <a:rPr lang="ru-RU" sz="2000" dirty="0"/>
              <a:t> на лавках </a:t>
            </a:r>
            <a:r>
              <a:rPr lang="ru-RU" sz="2000" dirty="0" err="1"/>
              <a:t>завжди</a:t>
            </a:r>
            <a:r>
              <a:rPr lang="ru-RU" sz="2000" dirty="0"/>
              <a:t> </a:t>
            </a:r>
            <a:r>
              <a:rPr lang="ru-RU" sz="2000" dirty="0" err="1"/>
              <a:t>знають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відбувається</a:t>
            </a:r>
            <a:r>
              <a:rPr lang="ru-RU" sz="2000" dirty="0"/>
              <a:t> у </a:t>
            </a:r>
            <a:r>
              <a:rPr lang="ru-RU" sz="2000" dirty="0" err="1"/>
              <a:t>їхніх</a:t>
            </a:r>
            <a:r>
              <a:rPr lang="ru-RU" sz="2000" dirty="0"/>
              <a:t> </a:t>
            </a:r>
            <a:r>
              <a:rPr lang="ru-RU" sz="2000" dirty="0" err="1"/>
              <a:t>під’їздах</a:t>
            </a:r>
            <a:r>
              <a:rPr lang="ru-RU" sz="2000" dirty="0"/>
              <a:t> та на </a:t>
            </a:r>
            <a:r>
              <a:rPr lang="ru-RU" sz="2000" dirty="0" err="1"/>
              <a:t>подвір’ях</a:t>
            </a:r>
            <a:r>
              <a:rPr lang="ru-RU" sz="2000" dirty="0"/>
              <a:t>. Але </a:t>
            </a:r>
            <a:r>
              <a:rPr lang="ru-RU" sz="2000" dirty="0" err="1"/>
              <a:t>знизити</a:t>
            </a:r>
            <a:r>
              <a:rPr lang="ru-RU" sz="2000" dirty="0"/>
              <a:t> </a:t>
            </a:r>
            <a:r>
              <a:rPr lang="ru-RU" sz="2000" dirty="0" err="1"/>
              <a:t>рівень</a:t>
            </a:r>
            <a:r>
              <a:rPr lang="ru-RU" sz="2000" dirty="0"/>
              <a:t> </a:t>
            </a:r>
            <a:r>
              <a:rPr lang="ru-RU" sz="2000" dirty="0" err="1"/>
              <a:t>загрози</a:t>
            </a:r>
            <a:r>
              <a:rPr lang="ru-RU" sz="2000" dirty="0"/>
              <a:t> до </a:t>
            </a:r>
            <a:r>
              <a:rPr lang="ru-RU" sz="2000" dirty="0" err="1"/>
              <a:t>мінімуму</a:t>
            </a:r>
            <a:r>
              <a:rPr lang="ru-RU" sz="2000" dirty="0"/>
              <a:t> </a:t>
            </a:r>
            <a:r>
              <a:rPr lang="ru-RU" sz="2000" dirty="0" err="1"/>
              <a:t>можна</a:t>
            </a:r>
            <a:r>
              <a:rPr lang="ru-RU" sz="2000" dirty="0"/>
              <a:t>, </a:t>
            </a:r>
            <a:r>
              <a:rPr lang="ru-RU" sz="2000" dirty="0" err="1"/>
              <a:t>лише</a:t>
            </a:r>
            <a:r>
              <a:rPr lang="ru-RU" sz="2000" dirty="0"/>
              <a:t> системно </a:t>
            </a:r>
            <a:r>
              <a:rPr lang="ru-RU" sz="2000" dirty="0" err="1"/>
              <a:t>організувавши</a:t>
            </a:r>
            <a:r>
              <a:rPr lang="ru-RU" sz="2000" dirty="0"/>
              <a:t> </a:t>
            </a:r>
            <a:r>
              <a:rPr lang="ru-RU" sz="2000" dirty="0" err="1"/>
              <a:t>сусідське</a:t>
            </a:r>
            <a:r>
              <a:rPr lang="ru-RU" sz="2000" dirty="0"/>
              <a:t> </a:t>
            </a:r>
            <a:r>
              <a:rPr lang="ru-RU" sz="2000" dirty="0" err="1"/>
              <a:t>спостереження</a:t>
            </a:r>
            <a:r>
              <a:rPr lang="ru-RU" sz="2000" dirty="0"/>
              <a:t> та залучивши до </a:t>
            </a:r>
            <a:r>
              <a:rPr lang="ru-RU" sz="2000" dirty="0" err="1"/>
              <a:t>цього</a:t>
            </a:r>
            <a:r>
              <a:rPr lang="ru-RU" sz="2000" dirty="0"/>
              <a:t> </a:t>
            </a:r>
            <a:r>
              <a:rPr lang="ru-RU" sz="2000" dirty="0" err="1"/>
              <a:t>більшу</a:t>
            </a:r>
            <a:r>
              <a:rPr lang="ru-RU" sz="2000" dirty="0"/>
              <a:t> </a:t>
            </a:r>
            <a:r>
              <a:rPr lang="ru-RU" sz="2000" dirty="0" err="1"/>
              <a:t>кількість</a:t>
            </a:r>
            <a:r>
              <a:rPr lang="ru-RU" sz="2000" dirty="0"/>
              <a:t> людей. В </a:t>
            </a:r>
            <a:r>
              <a:rPr lang="ru-RU" sz="2000" dirty="0" err="1"/>
              <a:t>Україні</a:t>
            </a:r>
            <a:r>
              <a:rPr lang="ru-RU" sz="2000" dirty="0"/>
              <a:t> перша «</a:t>
            </a:r>
            <a:r>
              <a:rPr lang="ru-RU" sz="2000" dirty="0" err="1"/>
              <a:t>сусідська</a:t>
            </a:r>
            <a:r>
              <a:rPr lang="ru-RU" sz="2000" dirty="0"/>
              <a:t> </a:t>
            </a:r>
            <a:r>
              <a:rPr lang="ru-RU" sz="2000" dirty="0" err="1"/>
              <a:t>варта</a:t>
            </a:r>
            <a:r>
              <a:rPr lang="ru-RU" sz="2000" dirty="0"/>
              <a:t>» </a:t>
            </a:r>
            <a:r>
              <a:rPr lang="ru-RU" sz="2000" dirty="0" err="1"/>
              <a:t>запустилася</a:t>
            </a:r>
            <a:r>
              <a:rPr lang="ru-RU" sz="2000" dirty="0"/>
              <a:t> у </a:t>
            </a:r>
            <a:r>
              <a:rPr lang="ru-RU" sz="2000" dirty="0" err="1"/>
              <a:t>Вінниці</a:t>
            </a:r>
            <a:r>
              <a:rPr lang="ru-RU" sz="2000" dirty="0"/>
              <a:t> в </a:t>
            </a:r>
            <a:r>
              <a:rPr lang="ru-RU" sz="2000" dirty="0" err="1"/>
              <a:t>березні</a:t>
            </a:r>
            <a:r>
              <a:rPr lang="ru-RU" sz="2000" dirty="0"/>
              <a:t> 2017 року за </a:t>
            </a:r>
            <a:r>
              <a:rPr lang="ru-RU" sz="2000" dirty="0" err="1"/>
              <a:t>підтримки</a:t>
            </a:r>
            <a:r>
              <a:rPr lang="ru-RU" sz="2000" dirty="0"/>
              <a:t> </a:t>
            </a:r>
            <a:r>
              <a:rPr lang="en-US" sz="2000" dirty="0"/>
              <a:t>IREX </a:t>
            </a:r>
            <a:r>
              <a:rPr lang="ru-RU" sz="2000" dirty="0" err="1"/>
              <a:t>Україна</a:t>
            </a:r>
            <a:r>
              <a:rPr lang="ru-RU" sz="2000" dirty="0"/>
              <a:t> (Рада </a:t>
            </a:r>
            <a:r>
              <a:rPr lang="ru-RU" sz="2000" dirty="0" err="1"/>
              <a:t>міжнародних</a:t>
            </a:r>
            <a:r>
              <a:rPr lang="ru-RU" sz="2000" dirty="0"/>
              <a:t> </a:t>
            </a:r>
            <a:r>
              <a:rPr lang="ru-RU" sz="2000" dirty="0" err="1"/>
              <a:t>наукових</a:t>
            </a:r>
            <a:r>
              <a:rPr lang="ru-RU" sz="2000" dirty="0"/>
              <a:t> </a:t>
            </a:r>
            <a:r>
              <a:rPr lang="ru-RU" sz="2000" dirty="0" err="1"/>
              <a:t>досліджень</a:t>
            </a:r>
            <a:r>
              <a:rPr lang="ru-RU" sz="2000" dirty="0"/>
              <a:t> та </a:t>
            </a:r>
            <a:r>
              <a:rPr lang="ru-RU" sz="2000" dirty="0" err="1"/>
              <a:t>обмінів</a:t>
            </a:r>
            <a:r>
              <a:rPr lang="ru-RU" sz="2000" dirty="0"/>
              <a:t>) 39 . Першими </a:t>
            </a:r>
            <a:r>
              <a:rPr lang="ru-RU" sz="2000" dirty="0" err="1"/>
              <a:t>населеними</a:t>
            </a:r>
            <a:r>
              <a:rPr lang="ru-RU" sz="2000" dirty="0"/>
              <a:t> пунктами, </a:t>
            </a:r>
            <a:r>
              <a:rPr lang="ru-RU" sz="2000" dirty="0" err="1"/>
              <a:t>жителі</a:t>
            </a:r>
            <a:r>
              <a:rPr lang="ru-RU" sz="2000" dirty="0"/>
              <a:t> 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долучилися</a:t>
            </a:r>
            <a:r>
              <a:rPr lang="ru-RU" sz="2000" dirty="0"/>
              <a:t> до проекту, стали </a:t>
            </a:r>
            <a:r>
              <a:rPr lang="ru-RU" sz="2000" dirty="0" err="1"/>
              <a:t>міста</a:t>
            </a:r>
            <a:r>
              <a:rPr lang="ru-RU" sz="2000" dirty="0"/>
              <a:t> </a:t>
            </a:r>
            <a:r>
              <a:rPr lang="ru-RU" sz="2000" dirty="0" err="1"/>
              <a:t>Вінниця</a:t>
            </a:r>
            <a:r>
              <a:rPr lang="ru-RU" sz="2000" dirty="0"/>
              <a:t>, </a:t>
            </a:r>
            <a:r>
              <a:rPr lang="ru-RU" sz="2000" dirty="0" err="1"/>
              <a:t>Бориспіль</a:t>
            </a:r>
            <a:r>
              <a:rPr lang="ru-RU" sz="2000" dirty="0"/>
              <a:t>, </a:t>
            </a:r>
            <a:r>
              <a:rPr lang="ru-RU" sz="2000" dirty="0" err="1"/>
              <a:t>Рівне</a:t>
            </a:r>
            <a:r>
              <a:rPr lang="ru-RU" sz="2000" dirty="0"/>
              <a:t>, </a:t>
            </a:r>
            <a:r>
              <a:rPr lang="ru-RU" sz="2000" dirty="0" err="1"/>
              <a:t>Луцьк</a:t>
            </a:r>
            <a:r>
              <a:rPr lang="ru-RU" sz="2000" dirty="0"/>
              <a:t>, </a:t>
            </a:r>
            <a:r>
              <a:rPr lang="ru-RU" sz="2000" dirty="0" err="1"/>
              <a:t>Хмельницький</a:t>
            </a:r>
            <a:r>
              <a:rPr lang="ru-RU" sz="2000" dirty="0"/>
              <a:t>, </a:t>
            </a:r>
            <a:r>
              <a:rPr lang="ru-RU" sz="2000" dirty="0" err="1"/>
              <a:t>Чернівці</a:t>
            </a:r>
            <a:r>
              <a:rPr lang="ru-RU" sz="2000" dirty="0"/>
              <a:t>, </a:t>
            </a:r>
            <a:r>
              <a:rPr lang="ru-RU" sz="2000" dirty="0" err="1"/>
              <a:t>Кривий</a:t>
            </a:r>
            <a:r>
              <a:rPr lang="ru-RU" sz="2000" dirty="0"/>
              <a:t> </a:t>
            </a:r>
            <a:r>
              <a:rPr lang="ru-RU" sz="2000" dirty="0" err="1"/>
              <a:t>Ріг</a:t>
            </a:r>
            <a:r>
              <a:rPr lang="ru-RU" sz="2000" dirty="0"/>
              <a:t>, </a:t>
            </a:r>
            <a:r>
              <a:rPr lang="ru-RU" sz="2000" dirty="0" err="1"/>
              <a:t>Кременчук</a:t>
            </a:r>
            <a:r>
              <a:rPr lang="ru-RU" sz="2000" dirty="0"/>
              <a:t>, Херсон, Полтава та села </a:t>
            </a:r>
            <a:r>
              <a:rPr lang="ru-RU" sz="2000" dirty="0" err="1"/>
              <a:t>Віта-Поштова</a:t>
            </a:r>
            <a:r>
              <a:rPr lang="ru-RU" sz="2000" dirty="0"/>
              <a:t> і </a:t>
            </a:r>
            <a:r>
              <a:rPr lang="ru-RU" sz="2000" dirty="0" err="1"/>
              <a:t>Юрівка</a:t>
            </a:r>
            <a:r>
              <a:rPr lang="ru-RU" sz="2000" dirty="0"/>
              <a:t> </a:t>
            </a:r>
            <a:r>
              <a:rPr lang="ru-RU" sz="2000" dirty="0" err="1"/>
              <a:t>Києво-Святошинського</a:t>
            </a:r>
            <a:r>
              <a:rPr lang="ru-RU" sz="2000" dirty="0"/>
              <a:t> району. За </a:t>
            </a:r>
            <a:r>
              <a:rPr lang="ru-RU" sz="2000" dirty="0" err="1"/>
              <a:t>рік</a:t>
            </a:r>
            <a:r>
              <a:rPr lang="ru-RU" sz="2000" dirty="0"/>
              <a:t> «</a:t>
            </a:r>
            <a:r>
              <a:rPr lang="ru-RU" sz="2000" dirty="0" err="1"/>
              <a:t>сусідські</a:t>
            </a:r>
            <a:r>
              <a:rPr lang="ru-RU" sz="2000" dirty="0"/>
              <a:t> </a:t>
            </a:r>
            <a:r>
              <a:rPr lang="ru-RU" sz="2000" dirty="0" err="1"/>
              <a:t>варти</a:t>
            </a:r>
            <a:r>
              <a:rPr lang="ru-RU" sz="2000" dirty="0"/>
              <a:t>» </a:t>
            </a:r>
            <a:r>
              <a:rPr lang="ru-RU" sz="2000" dirty="0" err="1"/>
              <a:t>виникли</a:t>
            </a:r>
            <a:r>
              <a:rPr lang="ru-RU" sz="2000" dirty="0"/>
              <a:t> у </a:t>
            </a:r>
            <a:r>
              <a:rPr lang="ru-RU" sz="2000" dirty="0" err="1"/>
              <a:t>більш</a:t>
            </a:r>
            <a:r>
              <a:rPr lang="ru-RU" sz="2000" dirty="0"/>
              <a:t> </a:t>
            </a:r>
            <a:r>
              <a:rPr lang="ru-RU" sz="2000" dirty="0" err="1"/>
              <a:t>ніж</a:t>
            </a:r>
            <a:r>
              <a:rPr lang="ru-RU" sz="2000" dirty="0"/>
              <a:t> 200 </a:t>
            </a:r>
            <a:r>
              <a:rPr lang="ru-RU" sz="2000" dirty="0" err="1"/>
              <a:t>багатоквартирних</a:t>
            </a:r>
            <a:r>
              <a:rPr lang="ru-RU" sz="2000" dirty="0"/>
              <a:t> </a:t>
            </a:r>
            <a:r>
              <a:rPr lang="ru-RU" sz="2000" dirty="0" err="1"/>
              <a:t>будинках</a:t>
            </a:r>
            <a:r>
              <a:rPr lang="ru-RU" sz="2000" dirty="0"/>
              <a:t> та </a:t>
            </a:r>
            <a:r>
              <a:rPr lang="ru-RU" sz="2000" dirty="0" err="1"/>
              <a:t>приватних</a:t>
            </a:r>
            <a:r>
              <a:rPr lang="ru-RU" sz="2000" dirty="0"/>
              <a:t> кварталах.</a:t>
            </a:r>
          </a:p>
          <a:p>
            <a:r>
              <a:rPr lang="ru-RU" sz="2000" dirty="0"/>
              <a:t>З </a:t>
            </a:r>
            <a:r>
              <a:rPr lang="ru-RU" sz="2000" dirty="0" err="1"/>
              <a:t>огляду</a:t>
            </a:r>
            <a:r>
              <a:rPr lang="ru-RU" sz="2000" dirty="0"/>
              <a:t> на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зазначити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люди стали </a:t>
            </a:r>
            <a:r>
              <a:rPr lang="ru-RU" sz="2000" dirty="0" err="1"/>
              <a:t>розуміти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їм</a:t>
            </a:r>
            <a:r>
              <a:rPr lang="ru-RU" sz="2000" dirty="0"/>
              <a:t> </a:t>
            </a:r>
            <a:r>
              <a:rPr lang="ru-RU" sz="2000" dirty="0" err="1"/>
              <a:t>належить</a:t>
            </a:r>
            <a:r>
              <a:rPr lang="ru-RU" sz="2000" dirty="0"/>
              <a:t> не </a:t>
            </a:r>
            <a:r>
              <a:rPr lang="ru-RU" sz="2000" dirty="0" err="1"/>
              <a:t>лише</a:t>
            </a:r>
            <a:r>
              <a:rPr lang="ru-RU" sz="2000" dirty="0"/>
              <a:t> квартира, але й </a:t>
            </a:r>
            <a:r>
              <a:rPr lang="ru-RU" sz="2000" dirty="0" err="1"/>
              <a:t>дім</a:t>
            </a:r>
            <a:r>
              <a:rPr lang="ru-RU" sz="2000" dirty="0"/>
              <a:t>, </a:t>
            </a:r>
            <a:r>
              <a:rPr lang="ru-RU" sz="2000" dirty="0" err="1"/>
              <a:t>двір</a:t>
            </a:r>
            <a:r>
              <a:rPr lang="ru-RU" sz="2000" dirty="0"/>
              <a:t> і </a:t>
            </a:r>
            <a:r>
              <a:rPr lang="ru-RU" sz="2000" dirty="0" err="1"/>
              <a:t>територія</a:t>
            </a:r>
            <a:r>
              <a:rPr lang="ru-RU" sz="2000" dirty="0"/>
              <a:t> </a:t>
            </a:r>
            <a:r>
              <a:rPr lang="ru-RU" sz="2000" dirty="0" err="1"/>
              <a:t>навколо</a:t>
            </a:r>
            <a:r>
              <a:rPr lang="ru-RU" sz="2000" dirty="0"/>
              <a:t>». «</a:t>
            </a:r>
            <a:r>
              <a:rPr lang="ru-RU" sz="2000" dirty="0" err="1"/>
              <a:t>Сусідська</a:t>
            </a:r>
            <a:r>
              <a:rPr lang="ru-RU" sz="2000" dirty="0"/>
              <a:t> </a:t>
            </a:r>
            <a:r>
              <a:rPr lang="ru-RU" sz="2000" dirty="0" err="1"/>
              <a:t>варта</a:t>
            </a:r>
            <a:r>
              <a:rPr lang="ru-RU" sz="2000" dirty="0"/>
              <a:t>» </a:t>
            </a:r>
            <a:r>
              <a:rPr lang="ru-RU" sz="2000" dirty="0" err="1"/>
              <a:t>ґрунтується</a:t>
            </a:r>
            <a:r>
              <a:rPr lang="ru-RU" sz="2000" dirty="0"/>
              <a:t> на </a:t>
            </a:r>
            <a:r>
              <a:rPr lang="ru-RU" sz="2000" dirty="0" err="1"/>
              <a:t>ідеї</a:t>
            </a:r>
            <a:r>
              <a:rPr lang="ru-RU" sz="2000" dirty="0"/>
              <a:t> «</a:t>
            </a:r>
            <a:r>
              <a:rPr lang="ru-RU" sz="2000" dirty="0" err="1"/>
              <a:t>Якщо</a:t>
            </a:r>
            <a:r>
              <a:rPr lang="ru-RU" sz="2000" dirty="0"/>
              <a:t> </a:t>
            </a:r>
            <a:r>
              <a:rPr lang="ru-RU" sz="2000" dirty="0" err="1"/>
              <a:t>помічаю</a:t>
            </a:r>
            <a:r>
              <a:rPr lang="ru-RU" sz="2000" dirty="0"/>
              <a:t> </a:t>
            </a:r>
            <a:r>
              <a:rPr lang="ru-RU" sz="2000" dirty="0" err="1"/>
              <a:t>щось</a:t>
            </a:r>
            <a:r>
              <a:rPr lang="ru-RU" sz="2000" dirty="0"/>
              <a:t> </a:t>
            </a:r>
            <a:r>
              <a:rPr lang="ru-RU" sz="2000" dirty="0" err="1"/>
              <a:t>підозріле</a:t>
            </a:r>
            <a:r>
              <a:rPr lang="ru-RU" sz="2000" dirty="0"/>
              <a:t> – </a:t>
            </a:r>
            <a:r>
              <a:rPr lang="ru-RU" sz="2000" dirty="0" err="1"/>
              <a:t>реагую</a:t>
            </a:r>
            <a:r>
              <a:rPr lang="ru-RU" sz="2000" dirty="0"/>
              <a:t>» та </a:t>
            </a:r>
            <a:r>
              <a:rPr lang="ru-RU" sz="2000" dirty="0" err="1"/>
              <a:t>складається</a:t>
            </a:r>
            <a:r>
              <a:rPr lang="ru-RU" sz="2000" dirty="0"/>
              <a:t> з </a:t>
            </a:r>
            <a:r>
              <a:rPr lang="ru-RU" sz="2000" dirty="0" err="1"/>
              <a:t>трьох</a:t>
            </a:r>
            <a:r>
              <a:rPr lang="ru-RU" sz="2000" dirty="0"/>
              <a:t> </a:t>
            </a:r>
            <a:r>
              <a:rPr lang="ru-RU" sz="2000" dirty="0" err="1"/>
              <a:t>основних</a:t>
            </a:r>
            <a:r>
              <a:rPr lang="ru-RU" sz="2000" dirty="0"/>
              <a:t> </a:t>
            </a:r>
            <a:r>
              <a:rPr lang="ru-RU" sz="2000" dirty="0" err="1"/>
              <a:t>елементів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500449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/>
              <a:t>Проекти</a:t>
            </a:r>
            <a:r>
              <a:rPr lang="ru-RU" sz="2800" dirty="0"/>
              <a:t> </a:t>
            </a:r>
            <a:r>
              <a:rPr lang="ru-RU" sz="2800" dirty="0" err="1"/>
              <a:t>самоорганізації</a:t>
            </a:r>
            <a:r>
              <a:rPr lang="ru-RU" sz="2800" dirty="0"/>
              <a:t> </a:t>
            </a:r>
            <a:r>
              <a:rPr lang="ru-RU" sz="2800" dirty="0" err="1"/>
              <a:t>населення</a:t>
            </a:r>
            <a:r>
              <a:rPr lang="ru-RU" sz="2800" dirty="0"/>
              <a:t> («</a:t>
            </a:r>
            <a:r>
              <a:rPr lang="ru-RU" sz="2800" dirty="0" err="1"/>
              <a:t>Сусідська</a:t>
            </a:r>
            <a:r>
              <a:rPr lang="ru-RU" sz="2800" dirty="0"/>
              <a:t> </a:t>
            </a:r>
            <a:r>
              <a:rPr lang="ru-RU" sz="2800" dirty="0" err="1"/>
              <a:t>варта</a:t>
            </a:r>
            <a:r>
              <a:rPr lang="ru-RU" sz="2800" dirty="0"/>
              <a:t>»; «</a:t>
            </a:r>
            <a:r>
              <a:rPr lang="ru-RU" sz="2800" dirty="0" err="1"/>
              <a:t>Безпечний</a:t>
            </a:r>
            <a:r>
              <a:rPr lang="ru-RU" sz="2800" dirty="0"/>
              <a:t> </a:t>
            </a:r>
            <a:r>
              <a:rPr lang="ru-RU" sz="2800" dirty="0" err="1"/>
              <a:t>будинок</a:t>
            </a:r>
            <a:r>
              <a:rPr lang="ru-RU" sz="2800" dirty="0"/>
              <a:t>»), як </a:t>
            </a:r>
            <a:r>
              <a:rPr lang="ru-RU" sz="2800" dirty="0" err="1"/>
              <a:t>інструмент</a:t>
            </a:r>
            <a:r>
              <a:rPr lang="ru-RU" sz="2800" dirty="0"/>
              <a:t> </a:t>
            </a:r>
            <a:r>
              <a:rPr lang="ru-RU" sz="2800" dirty="0" err="1"/>
              <a:t>підвищення</a:t>
            </a:r>
            <a:r>
              <a:rPr lang="ru-RU" sz="2800" dirty="0"/>
              <a:t> </a:t>
            </a:r>
            <a:r>
              <a:rPr lang="ru-RU" sz="2800" dirty="0" err="1"/>
              <a:t>рівня</a:t>
            </a:r>
            <a:r>
              <a:rPr lang="ru-RU" sz="2800" dirty="0"/>
              <a:t> </a:t>
            </a:r>
            <a:r>
              <a:rPr lang="ru-RU" sz="2800" dirty="0" err="1"/>
              <a:t>безпеки</a:t>
            </a:r>
            <a:r>
              <a:rPr lang="ru-RU" sz="2800" dirty="0"/>
              <a:t> у </a:t>
            </a:r>
            <a:r>
              <a:rPr lang="ru-RU" sz="2800" dirty="0" err="1"/>
              <a:t>регіонах</a:t>
            </a:r>
            <a:r>
              <a:rPr lang="ru-RU" sz="2800" dirty="0"/>
              <a:t>, </a:t>
            </a:r>
            <a:r>
              <a:rPr lang="ru-RU" sz="2800" dirty="0" err="1"/>
              <a:t>територіальних</a:t>
            </a:r>
            <a:r>
              <a:rPr lang="ru-RU" sz="2800" dirty="0"/>
              <a:t> громадах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7337" y="1746489"/>
            <a:ext cx="1018222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На </a:t>
            </a:r>
            <a:r>
              <a:rPr lang="ru-RU" sz="2000" dirty="0" err="1"/>
              <a:t>теренах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з 2017 року </a:t>
            </a:r>
            <a:r>
              <a:rPr lang="ru-RU" sz="2000" dirty="0" err="1"/>
              <a:t>впроваджується</a:t>
            </a:r>
            <a:r>
              <a:rPr lang="ru-RU" sz="2000" dirty="0"/>
              <a:t> </a:t>
            </a:r>
            <a:r>
              <a:rPr lang="ru-RU" sz="2000" dirty="0" err="1"/>
              <a:t>програма</a:t>
            </a:r>
            <a:r>
              <a:rPr lang="ru-RU" sz="2000" dirty="0"/>
              <a:t> “</a:t>
            </a:r>
            <a:r>
              <a:rPr lang="ru-RU" sz="2000" dirty="0" err="1"/>
              <a:t>Сусідська</a:t>
            </a:r>
            <a:r>
              <a:rPr lang="ru-RU" sz="2000" dirty="0"/>
              <a:t> </a:t>
            </a:r>
            <a:r>
              <a:rPr lang="ru-RU" sz="2000" dirty="0" err="1"/>
              <a:t>варта</a:t>
            </a:r>
            <a:r>
              <a:rPr lang="ru-RU" sz="2000" dirty="0"/>
              <a:t>”, в </a:t>
            </a:r>
            <a:r>
              <a:rPr lang="ru-RU" sz="2000" dirty="0" err="1"/>
              <a:t>основі</a:t>
            </a:r>
            <a:r>
              <a:rPr lang="ru-RU" sz="2000" dirty="0"/>
              <a:t> </a:t>
            </a:r>
            <a:r>
              <a:rPr lang="ru-RU" sz="2000" dirty="0" err="1"/>
              <a:t>якої</a:t>
            </a:r>
            <a:r>
              <a:rPr lang="ru-RU" sz="2000" dirty="0"/>
              <a:t> є </a:t>
            </a:r>
            <a:r>
              <a:rPr lang="ru-RU" sz="2000" dirty="0" err="1"/>
              <a:t>взаємодія</a:t>
            </a:r>
            <a:r>
              <a:rPr lang="ru-RU" sz="2000" dirty="0"/>
              <a:t> </a:t>
            </a:r>
            <a:r>
              <a:rPr lang="ru-RU" sz="2000" dirty="0" err="1"/>
              <a:t>громади</a:t>
            </a:r>
            <a:r>
              <a:rPr lang="ru-RU" sz="2000" dirty="0"/>
              <a:t>, </a:t>
            </a:r>
            <a:r>
              <a:rPr lang="ru-RU" sz="2000" dirty="0" err="1"/>
              <a:t>влади</a:t>
            </a:r>
            <a:r>
              <a:rPr lang="ru-RU" sz="2000" dirty="0"/>
              <a:t> і </a:t>
            </a:r>
            <a:r>
              <a:rPr lang="ru-RU" sz="2000" dirty="0" err="1"/>
              <a:t>поліції</a:t>
            </a:r>
            <a:r>
              <a:rPr lang="ru-RU" sz="2000" dirty="0"/>
              <a:t>, коли </a:t>
            </a:r>
            <a:r>
              <a:rPr lang="ru-RU" sz="2000" dirty="0" err="1"/>
              <a:t>мешканці</a:t>
            </a:r>
            <a:r>
              <a:rPr lang="ru-RU" sz="2000" dirty="0"/>
              <a:t> </a:t>
            </a:r>
            <a:r>
              <a:rPr lang="ru-RU" sz="2000" dirty="0" err="1"/>
              <a:t>слідкують</a:t>
            </a:r>
            <a:r>
              <a:rPr lang="ru-RU" sz="2000" dirty="0"/>
              <a:t> за порядком </a:t>
            </a:r>
            <a:r>
              <a:rPr lang="ru-RU" sz="2000" dirty="0" err="1"/>
              <a:t>спільно</a:t>
            </a:r>
            <a:r>
              <a:rPr lang="ru-RU" sz="2000" dirty="0"/>
              <a:t> з </a:t>
            </a:r>
            <a:r>
              <a:rPr lang="ru-RU" sz="2000" dirty="0" err="1"/>
              <a:t>поліцейським</a:t>
            </a:r>
            <a:r>
              <a:rPr lang="ru-RU" sz="2000" dirty="0"/>
              <a:t>, а про </a:t>
            </a:r>
            <a:r>
              <a:rPr lang="ru-RU" sz="2000" dirty="0" err="1"/>
              <a:t>речі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непокоять</a:t>
            </a:r>
            <a:r>
              <a:rPr lang="ru-RU" sz="2000" dirty="0"/>
              <a:t> </a:t>
            </a:r>
            <a:r>
              <a:rPr lang="ru-RU" sz="2000" dirty="0" err="1"/>
              <a:t>повідомляють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. “</a:t>
            </a:r>
            <a:r>
              <a:rPr lang="ru-RU" sz="2000" dirty="0" err="1"/>
              <a:t>Сусідська</a:t>
            </a:r>
            <a:r>
              <a:rPr lang="ru-RU" sz="2000" dirty="0"/>
              <a:t> </a:t>
            </a:r>
            <a:r>
              <a:rPr lang="ru-RU" sz="2000" dirty="0" err="1"/>
              <a:t>варта</a:t>
            </a:r>
            <a:r>
              <a:rPr lang="ru-RU" sz="2000" dirty="0"/>
              <a:t>” –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інструмент</a:t>
            </a:r>
            <a:r>
              <a:rPr lang="ru-RU" sz="2000" dirty="0"/>
              <a:t> </a:t>
            </a:r>
            <a:r>
              <a:rPr lang="ru-RU" sz="2000" dirty="0" err="1"/>
              <a:t>підвищення</a:t>
            </a:r>
            <a:r>
              <a:rPr lang="ru-RU" sz="2000" dirty="0"/>
              <a:t> </a:t>
            </a:r>
            <a:r>
              <a:rPr lang="ru-RU" sz="2000" dirty="0" err="1"/>
              <a:t>довіри</a:t>
            </a:r>
            <a:r>
              <a:rPr lang="ru-RU" sz="2000" dirty="0"/>
              <a:t> </a:t>
            </a:r>
            <a:r>
              <a:rPr lang="ru-RU" sz="2000" dirty="0" err="1"/>
              <a:t>населення</a:t>
            </a:r>
            <a:r>
              <a:rPr lang="ru-RU" sz="2000" dirty="0"/>
              <a:t> шляхом </a:t>
            </a:r>
            <a:r>
              <a:rPr lang="ru-RU" sz="2000" dirty="0" err="1"/>
              <a:t>взаємодії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та </a:t>
            </a:r>
            <a:r>
              <a:rPr lang="ru-RU" sz="2000" dirty="0" err="1"/>
              <a:t>громади</a:t>
            </a:r>
            <a:r>
              <a:rPr lang="ru-RU" sz="2000" dirty="0"/>
              <a:t>, </a:t>
            </a:r>
            <a:r>
              <a:rPr lang="ru-RU" sz="2000" dirty="0" err="1"/>
              <a:t>завдяки</a:t>
            </a:r>
            <a:r>
              <a:rPr lang="ru-RU" sz="2000" dirty="0"/>
              <a:t> </a:t>
            </a:r>
            <a:r>
              <a:rPr lang="ru-RU" sz="2000" dirty="0" err="1"/>
              <a:t>вирішенню</a:t>
            </a:r>
            <a:r>
              <a:rPr lang="ru-RU" sz="2000" dirty="0"/>
              <a:t> </a:t>
            </a:r>
            <a:r>
              <a:rPr lang="ru-RU" sz="2000" dirty="0" err="1"/>
              <a:t>територіальних</a:t>
            </a:r>
            <a:r>
              <a:rPr lang="ru-RU" sz="2000" dirty="0"/>
              <a:t> проблем, </a:t>
            </a:r>
            <a:r>
              <a:rPr lang="ru-RU" sz="2000" dirty="0" err="1"/>
              <a:t>можливості</a:t>
            </a:r>
            <a:r>
              <a:rPr lang="ru-RU" sz="2000" dirty="0"/>
              <a:t> </a:t>
            </a:r>
            <a:r>
              <a:rPr lang="ru-RU" sz="2000" dirty="0" err="1"/>
              <a:t>вільного</a:t>
            </a:r>
            <a:r>
              <a:rPr lang="ru-RU" sz="2000" dirty="0"/>
              <a:t> </a:t>
            </a:r>
            <a:r>
              <a:rPr lang="ru-RU" sz="2000" dirty="0" err="1"/>
              <a:t>спілкування</a:t>
            </a:r>
            <a:r>
              <a:rPr lang="ru-RU" sz="2000" dirty="0"/>
              <a:t> з </a:t>
            </a:r>
            <a:r>
              <a:rPr lang="ru-RU" sz="2000" dirty="0" err="1"/>
              <a:t>поліцією</a:t>
            </a:r>
            <a:r>
              <a:rPr lang="ru-RU" sz="2000" dirty="0"/>
              <a:t>, </a:t>
            </a:r>
            <a:r>
              <a:rPr lang="ru-RU" sz="2000" dirty="0" err="1"/>
              <a:t>отриманню</a:t>
            </a:r>
            <a:r>
              <a:rPr lang="ru-RU" sz="2000" dirty="0"/>
              <a:t> </a:t>
            </a:r>
            <a:r>
              <a:rPr lang="ru-RU" sz="2000" dirty="0" err="1"/>
              <a:t>відповідей</a:t>
            </a:r>
            <a:r>
              <a:rPr lang="ru-RU" sz="2000" dirty="0"/>
              <a:t> на </a:t>
            </a:r>
            <a:r>
              <a:rPr lang="ru-RU" sz="2000" dirty="0" err="1"/>
              <a:t>запитання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</a:t>
            </a:r>
            <a:r>
              <a:rPr lang="ru-RU" sz="2000" dirty="0" err="1"/>
              <a:t>патрульної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особистих</a:t>
            </a:r>
            <a:r>
              <a:rPr lang="ru-RU" sz="2000" dirty="0"/>
              <a:t> </a:t>
            </a:r>
            <a:r>
              <a:rPr lang="ru-RU" sz="2000" dirty="0" err="1"/>
              <a:t>питань</a:t>
            </a:r>
            <a:r>
              <a:rPr lang="ru-RU" sz="2000" dirty="0"/>
              <a:t>. </a:t>
            </a:r>
            <a:r>
              <a:rPr lang="ru-RU" sz="2000" dirty="0" err="1"/>
              <a:t>Громадянам</a:t>
            </a:r>
            <a:r>
              <a:rPr lang="ru-RU" sz="2000" dirty="0"/>
              <a:t> </a:t>
            </a:r>
            <a:r>
              <a:rPr lang="ru-RU" sz="2000" dirty="0" err="1"/>
              <a:t>надається</a:t>
            </a:r>
            <a:r>
              <a:rPr lang="ru-RU" sz="2000" dirty="0"/>
              <a:t> </a:t>
            </a:r>
            <a:r>
              <a:rPr lang="ru-RU" sz="2000" dirty="0" err="1"/>
              <a:t>інформація</a:t>
            </a:r>
            <a:r>
              <a:rPr lang="ru-RU" sz="2000" dirty="0"/>
              <a:t> про </a:t>
            </a:r>
            <a:r>
              <a:rPr lang="ru-RU" sz="2000" dirty="0" err="1"/>
              <a:t>підозрілі</a:t>
            </a:r>
            <a:r>
              <a:rPr lang="ru-RU" sz="2000" dirty="0"/>
              <a:t> </a:t>
            </a:r>
            <a:r>
              <a:rPr lang="ru-RU" sz="2000" dirty="0" err="1"/>
              <a:t>місця</a:t>
            </a:r>
            <a:r>
              <a:rPr lang="ru-RU" sz="2000" dirty="0"/>
              <a:t>, на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необхідно</a:t>
            </a:r>
            <a:r>
              <a:rPr lang="ru-RU" sz="2000" dirty="0"/>
              <a:t> </a:t>
            </a:r>
            <a:r>
              <a:rPr lang="ru-RU" sz="2000" dirty="0" err="1"/>
              <a:t>звернути</a:t>
            </a:r>
            <a:r>
              <a:rPr lang="ru-RU" sz="2000" dirty="0"/>
              <a:t> </a:t>
            </a:r>
            <a:r>
              <a:rPr lang="ru-RU" sz="2000" dirty="0" err="1"/>
              <a:t>увагу</a:t>
            </a:r>
            <a:r>
              <a:rPr lang="ru-RU" sz="2000" dirty="0"/>
              <a:t>,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місця</a:t>
            </a:r>
            <a:r>
              <a:rPr lang="ru-RU" sz="2000" dirty="0"/>
              <a:t>, де систематично </a:t>
            </a:r>
            <a:r>
              <a:rPr lang="ru-RU" sz="2000" dirty="0" err="1"/>
              <a:t>порушують</a:t>
            </a:r>
            <a:r>
              <a:rPr lang="ru-RU" sz="2000" dirty="0"/>
              <a:t> закон, де є </a:t>
            </a:r>
            <a:r>
              <a:rPr lang="ru-RU" sz="2000" dirty="0" err="1"/>
              <a:t>незаконний</a:t>
            </a:r>
            <a:r>
              <a:rPr lang="ru-RU" sz="2000" dirty="0"/>
              <a:t> </a:t>
            </a:r>
            <a:r>
              <a:rPr lang="ru-RU" sz="2000" dirty="0" err="1"/>
              <a:t>обіг</a:t>
            </a:r>
            <a:r>
              <a:rPr lang="ru-RU" sz="2000" dirty="0"/>
              <a:t> </a:t>
            </a:r>
            <a:r>
              <a:rPr lang="ru-RU" sz="2000" dirty="0" err="1"/>
              <a:t>наркотиків</a:t>
            </a:r>
            <a:r>
              <a:rPr lang="ru-RU" sz="2000" dirty="0"/>
              <a:t>. </a:t>
            </a:r>
            <a:r>
              <a:rPr lang="ru-RU" sz="2000" dirty="0" err="1"/>
              <a:t>Також</a:t>
            </a:r>
            <a:r>
              <a:rPr lang="ru-RU" sz="2000" dirty="0"/>
              <a:t>, для того </a:t>
            </a:r>
            <a:r>
              <a:rPr lang="ru-RU" sz="2000" dirty="0" err="1"/>
              <a:t>щоб</a:t>
            </a:r>
            <a:r>
              <a:rPr lang="ru-RU" sz="2000" dirty="0"/>
              <a:t> </a:t>
            </a:r>
            <a:r>
              <a:rPr lang="ru-RU" sz="2000" dirty="0" err="1"/>
              <a:t>інформувати</a:t>
            </a:r>
            <a:r>
              <a:rPr lang="ru-RU" sz="2000" dirty="0"/>
              <a:t> </a:t>
            </a:r>
            <a:r>
              <a:rPr lang="ru-RU" sz="2000" dirty="0" err="1"/>
              <a:t>громадян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/</a:t>
            </a:r>
            <a:r>
              <a:rPr lang="ru-RU" sz="2000" dirty="0" err="1"/>
              <a:t>автомобілів</a:t>
            </a:r>
            <a:r>
              <a:rPr lang="ru-RU" sz="2000" dirty="0"/>
              <a:t>/речей,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перебувають</a:t>
            </a:r>
            <a:r>
              <a:rPr lang="ru-RU" sz="2000" dirty="0"/>
              <a:t> у </a:t>
            </a:r>
            <a:r>
              <a:rPr lang="ru-RU" sz="2000" dirty="0" err="1"/>
              <a:t>розшуку</a:t>
            </a:r>
            <a:r>
              <a:rPr lang="ru-RU" sz="2000" dirty="0"/>
              <a:t>, </a:t>
            </a:r>
            <a:r>
              <a:rPr lang="ru-RU" sz="2000" dirty="0" err="1"/>
              <a:t>створюються</a:t>
            </a:r>
            <a:r>
              <a:rPr lang="ru-RU" sz="2000" dirty="0"/>
              <a:t> </a:t>
            </a:r>
            <a:r>
              <a:rPr lang="ru-RU" sz="2000" dirty="0" err="1"/>
              <a:t>спільні</a:t>
            </a:r>
            <a:r>
              <a:rPr lang="ru-RU" sz="2000" dirty="0"/>
              <a:t> </a:t>
            </a:r>
            <a:r>
              <a:rPr lang="ru-RU" sz="2000" dirty="0" err="1"/>
              <a:t>чати</a:t>
            </a:r>
            <a:r>
              <a:rPr lang="ru-RU" sz="2000" dirty="0"/>
              <a:t> у </a:t>
            </a:r>
            <a:r>
              <a:rPr lang="ru-RU" sz="2000" dirty="0" err="1"/>
              <a:t>месенджерах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568828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/>
              <a:t>Проекти</a:t>
            </a:r>
            <a:r>
              <a:rPr lang="ru-RU" sz="2800" dirty="0"/>
              <a:t> </a:t>
            </a:r>
            <a:r>
              <a:rPr lang="ru-RU" sz="2800" dirty="0" err="1"/>
              <a:t>самоорганізації</a:t>
            </a:r>
            <a:r>
              <a:rPr lang="ru-RU" sz="2800" dirty="0"/>
              <a:t> </a:t>
            </a:r>
            <a:r>
              <a:rPr lang="ru-RU" sz="2800" dirty="0" err="1"/>
              <a:t>населення</a:t>
            </a:r>
            <a:r>
              <a:rPr lang="ru-RU" sz="2800" dirty="0"/>
              <a:t> («</a:t>
            </a:r>
            <a:r>
              <a:rPr lang="ru-RU" sz="2800" dirty="0" err="1"/>
              <a:t>Сусідська</a:t>
            </a:r>
            <a:r>
              <a:rPr lang="ru-RU" sz="2800" dirty="0"/>
              <a:t> </a:t>
            </a:r>
            <a:r>
              <a:rPr lang="ru-RU" sz="2800" dirty="0" err="1"/>
              <a:t>варта</a:t>
            </a:r>
            <a:r>
              <a:rPr lang="ru-RU" sz="2800" dirty="0"/>
              <a:t>»; «</a:t>
            </a:r>
            <a:r>
              <a:rPr lang="ru-RU" sz="2800" dirty="0" err="1"/>
              <a:t>Безпечний</a:t>
            </a:r>
            <a:r>
              <a:rPr lang="ru-RU" sz="2800" dirty="0"/>
              <a:t> </a:t>
            </a:r>
            <a:r>
              <a:rPr lang="ru-RU" sz="2800" dirty="0" err="1"/>
              <a:t>будинок</a:t>
            </a:r>
            <a:r>
              <a:rPr lang="ru-RU" sz="2800" dirty="0"/>
              <a:t>»), як </a:t>
            </a:r>
            <a:r>
              <a:rPr lang="ru-RU" sz="2800" dirty="0" err="1"/>
              <a:t>інструмент</a:t>
            </a:r>
            <a:r>
              <a:rPr lang="ru-RU" sz="2800" dirty="0"/>
              <a:t> </a:t>
            </a:r>
            <a:r>
              <a:rPr lang="ru-RU" sz="2800" dirty="0" err="1"/>
              <a:t>підвищення</a:t>
            </a:r>
            <a:r>
              <a:rPr lang="ru-RU" sz="2800" dirty="0"/>
              <a:t> </a:t>
            </a:r>
            <a:r>
              <a:rPr lang="ru-RU" sz="2800" dirty="0" err="1"/>
              <a:t>рівня</a:t>
            </a:r>
            <a:r>
              <a:rPr lang="ru-RU" sz="2800" dirty="0"/>
              <a:t> </a:t>
            </a:r>
            <a:r>
              <a:rPr lang="ru-RU" sz="2800" dirty="0" err="1"/>
              <a:t>безпеки</a:t>
            </a:r>
            <a:r>
              <a:rPr lang="ru-RU" sz="2800" dirty="0"/>
              <a:t> у </a:t>
            </a:r>
            <a:r>
              <a:rPr lang="ru-RU" sz="2800" dirty="0" err="1"/>
              <a:t>регіонах</a:t>
            </a:r>
            <a:r>
              <a:rPr lang="ru-RU" sz="2800" dirty="0"/>
              <a:t>, </a:t>
            </a:r>
            <a:r>
              <a:rPr lang="ru-RU" sz="2800" dirty="0" err="1"/>
              <a:t>територіальних</a:t>
            </a:r>
            <a:r>
              <a:rPr lang="ru-RU" sz="2800" dirty="0"/>
              <a:t> громадах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7337" y="1746489"/>
            <a:ext cx="1018222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Кращий</a:t>
            </a:r>
            <a:r>
              <a:rPr lang="ru-RU" sz="2000" dirty="0"/>
              <a:t> </a:t>
            </a:r>
            <a:r>
              <a:rPr lang="ru-RU" sz="2000" dirty="0" err="1"/>
              <a:t>закордонний</a:t>
            </a:r>
            <a:r>
              <a:rPr lang="ru-RU" sz="2000" dirty="0"/>
              <a:t> </a:t>
            </a:r>
            <a:r>
              <a:rPr lang="ru-RU" sz="2000" dirty="0" err="1"/>
              <a:t>досвід</a:t>
            </a:r>
            <a:r>
              <a:rPr lang="ru-RU" sz="2000" dirty="0"/>
              <a:t> </a:t>
            </a:r>
            <a:r>
              <a:rPr lang="ru-RU" sz="2000" dirty="0" err="1"/>
              <a:t>діє</a:t>
            </a:r>
            <a:r>
              <a:rPr lang="ru-RU" sz="2000" dirty="0"/>
              <a:t> у </a:t>
            </a:r>
            <a:r>
              <a:rPr lang="ru-RU" sz="2000" dirty="0" err="1"/>
              <a:t>форматі</a:t>
            </a:r>
            <a:r>
              <a:rPr lang="ru-RU" sz="2000" dirty="0"/>
              <a:t> «</a:t>
            </a:r>
            <a:r>
              <a:rPr lang="ru-RU" sz="2000" dirty="0" err="1"/>
              <a:t>Сусідських</a:t>
            </a:r>
            <a:r>
              <a:rPr lang="ru-RU" sz="2000" dirty="0"/>
              <a:t> </a:t>
            </a:r>
            <a:r>
              <a:rPr lang="ru-RU" sz="2000" dirty="0" err="1"/>
              <a:t>варт</a:t>
            </a:r>
            <a:r>
              <a:rPr lang="ru-RU" sz="2000" dirty="0"/>
              <a:t>», де </a:t>
            </a:r>
            <a:r>
              <a:rPr lang="ru-RU" sz="2000" dirty="0" err="1"/>
              <a:t>сусіди</a:t>
            </a:r>
            <a:r>
              <a:rPr lang="ru-RU" sz="2000" dirty="0"/>
              <a:t> </a:t>
            </a:r>
            <a:r>
              <a:rPr lang="ru-RU" sz="2000" dirty="0" err="1"/>
              <a:t>беруть</a:t>
            </a:r>
            <a:r>
              <a:rPr lang="ru-RU" sz="2000" dirty="0"/>
              <a:t> на себе </a:t>
            </a:r>
            <a:r>
              <a:rPr lang="ru-RU" sz="2000" dirty="0" err="1"/>
              <a:t>ключову</a:t>
            </a:r>
            <a:r>
              <a:rPr lang="ru-RU" sz="2000" dirty="0"/>
              <a:t> роль в </a:t>
            </a:r>
            <a:r>
              <a:rPr lang="ru-RU" sz="2000" dirty="0" err="1"/>
              <a:t>контролі</a:t>
            </a:r>
            <a:r>
              <a:rPr lang="ru-RU" sz="2000" dirty="0"/>
              <a:t> та </a:t>
            </a:r>
            <a:r>
              <a:rPr lang="ru-RU" sz="2000" dirty="0" err="1"/>
              <a:t>профілактиці</a:t>
            </a:r>
            <a:r>
              <a:rPr lang="ru-RU" sz="2000" dirty="0"/>
              <a:t> </a:t>
            </a:r>
            <a:r>
              <a:rPr lang="ru-RU" sz="2000" dirty="0" err="1"/>
              <a:t>правопорушень</a:t>
            </a:r>
            <a:r>
              <a:rPr lang="ru-RU" sz="2000" dirty="0"/>
              <a:t> в </a:t>
            </a:r>
            <a:r>
              <a:rPr lang="ru-RU" sz="2000" dirty="0" err="1"/>
              <a:t>громаді</a:t>
            </a:r>
            <a:r>
              <a:rPr lang="ru-RU" sz="2000" dirty="0"/>
              <a:t>. </a:t>
            </a:r>
            <a:r>
              <a:rPr lang="ru-RU" sz="2000" dirty="0" err="1"/>
              <a:t>Наприкінці</a:t>
            </a:r>
            <a:r>
              <a:rPr lang="ru-RU" sz="2000" dirty="0"/>
              <a:t> 2017 р. провели </a:t>
            </a:r>
            <a:r>
              <a:rPr lang="ru-RU" sz="2000" dirty="0" err="1"/>
              <a:t>тренінг</a:t>
            </a:r>
            <a:r>
              <a:rPr lang="ru-RU" sz="2000" dirty="0"/>
              <a:t> з </a:t>
            </a:r>
            <a:r>
              <a:rPr lang="ru-RU" sz="2000" dirty="0" err="1"/>
              <a:t>участю</a:t>
            </a:r>
            <a:r>
              <a:rPr lang="ru-RU" sz="2000" dirty="0"/>
              <a:t> </a:t>
            </a:r>
            <a:r>
              <a:rPr lang="en-US" sz="2000" dirty="0"/>
              <a:t>IREX Ukraine </a:t>
            </a:r>
            <a:r>
              <a:rPr lang="ru-RU" sz="2000" dirty="0"/>
              <a:t>та створили першу «</a:t>
            </a:r>
            <a:r>
              <a:rPr lang="ru-RU" sz="2000" dirty="0" err="1"/>
              <a:t>Сусідську</a:t>
            </a:r>
            <a:r>
              <a:rPr lang="ru-RU" sz="2000" dirty="0"/>
              <a:t> </a:t>
            </a:r>
            <a:r>
              <a:rPr lang="ru-RU" sz="2000" dirty="0" err="1"/>
              <a:t>варту</a:t>
            </a:r>
            <a:r>
              <a:rPr lang="ru-RU" sz="2000" dirty="0"/>
              <a:t>» в </a:t>
            </a:r>
            <a:r>
              <a:rPr lang="ru-RU" sz="2000" dirty="0" err="1"/>
              <a:t>сільській</a:t>
            </a:r>
            <a:r>
              <a:rPr lang="ru-RU" sz="2000" dirty="0"/>
              <a:t> </a:t>
            </a:r>
            <a:r>
              <a:rPr lang="ru-RU" sz="2000" dirty="0" err="1"/>
              <a:t>громаді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. З тих </a:t>
            </a:r>
            <a:r>
              <a:rPr lang="ru-RU" sz="2000" dirty="0" err="1"/>
              <a:t>пір</a:t>
            </a:r>
            <a:r>
              <a:rPr lang="ru-RU" sz="2000" dirty="0"/>
              <a:t> </a:t>
            </a:r>
            <a:r>
              <a:rPr lang="ru-RU" sz="2000" dirty="0" err="1"/>
              <a:t>реалізується</a:t>
            </a:r>
            <a:r>
              <a:rPr lang="ru-RU" sz="2000" dirty="0"/>
              <a:t> </a:t>
            </a:r>
            <a:r>
              <a:rPr lang="ru-RU" sz="2000" dirty="0" err="1"/>
              <a:t>комплексний</a:t>
            </a:r>
            <a:r>
              <a:rPr lang="ru-RU" sz="2000" dirty="0"/>
              <a:t> Проект, направлений на </a:t>
            </a:r>
            <a:r>
              <a:rPr lang="ru-RU" sz="2000" dirty="0" err="1"/>
              <a:t>популяризацію</a:t>
            </a:r>
            <a:r>
              <a:rPr lang="ru-RU" sz="2000" dirty="0"/>
              <a:t> </a:t>
            </a:r>
            <a:r>
              <a:rPr lang="ru-RU" sz="2000" dirty="0" err="1"/>
              <a:t>прикладів</a:t>
            </a:r>
            <a:r>
              <a:rPr lang="ru-RU" sz="2000" dirty="0"/>
              <a:t> </a:t>
            </a:r>
            <a:r>
              <a:rPr lang="ru-RU" sz="2000" dirty="0" err="1"/>
              <a:t>самоорганізації</a:t>
            </a:r>
            <a:r>
              <a:rPr lang="ru-RU" sz="2000" dirty="0"/>
              <a:t> </a:t>
            </a:r>
            <a:r>
              <a:rPr lang="ru-RU" sz="2000" dirty="0" err="1"/>
              <a:t>сусідів</a:t>
            </a:r>
            <a:r>
              <a:rPr lang="ru-RU" sz="2000" dirty="0"/>
              <a:t> («</a:t>
            </a:r>
            <a:r>
              <a:rPr lang="ru-RU" sz="2000" dirty="0" err="1"/>
              <a:t>Сусідська</a:t>
            </a:r>
            <a:r>
              <a:rPr lang="ru-RU" sz="2000" dirty="0"/>
              <a:t> </a:t>
            </a:r>
            <a:r>
              <a:rPr lang="ru-RU" sz="2000" dirty="0" err="1"/>
              <a:t>варта</a:t>
            </a:r>
            <a:r>
              <a:rPr lang="ru-RU" sz="2000" dirty="0"/>
              <a:t>»), </a:t>
            </a:r>
            <a:r>
              <a:rPr lang="ru-RU" sz="2000" dirty="0" err="1"/>
              <a:t>інформаційно</a:t>
            </a:r>
            <a:r>
              <a:rPr lang="ru-RU" sz="2000" dirty="0"/>
              <a:t>, </a:t>
            </a:r>
            <a:r>
              <a:rPr lang="ru-RU" sz="2000" dirty="0" err="1"/>
              <a:t>організаційно</a:t>
            </a:r>
            <a:r>
              <a:rPr lang="ru-RU" sz="2000" dirty="0"/>
              <a:t> та </a:t>
            </a:r>
            <a:r>
              <a:rPr lang="ru-RU" sz="2000" dirty="0" err="1"/>
              <a:t>матеріально</a:t>
            </a:r>
            <a:r>
              <a:rPr lang="ru-RU" sz="2000" dirty="0"/>
              <a:t> </a:t>
            </a:r>
            <a:r>
              <a:rPr lang="ru-RU" sz="2000" dirty="0" err="1"/>
              <a:t>підтримує</a:t>
            </a:r>
            <a:r>
              <a:rPr lang="ru-RU" sz="2000" dirty="0"/>
              <a:t> тих, </a:t>
            </a:r>
            <a:r>
              <a:rPr lang="ru-RU" sz="2000" dirty="0" err="1"/>
              <a:t>хто</a:t>
            </a:r>
            <a:r>
              <a:rPr lang="ru-RU" sz="2000" dirty="0"/>
              <a:t> </a:t>
            </a:r>
            <a:r>
              <a:rPr lang="ru-RU" sz="2000" dirty="0" err="1"/>
              <a:t>своїми</a:t>
            </a:r>
            <a:r>
              <a:rPr lang="ru-RU" sz="2000" dirty="0"/>
              <a:t> </a:t>
            </a:r>
            <a:r>
              <a:rPr lang="ru-RU" sz="2000" dirty="0" err="1"/>
              <a:t>активними</a:t>
            </a:r>
            <a:r>
              <a:rPr lang="ru-RU" sz="2000" dirty="0"/>
              <a:t> </a:t>
            </a:r>
            <a:r>
              <a:rPr lang="ru-RU" sz="2000" dirty="0" err="1"/>
              <a:t>діями</a:t>
            </a:r>
            <a:r>
              <a:rPr lang="ru-RU" sz="2000" dirty="0"/>
              <a:t> </a:t>
            </a:r>
            <a:r>
              <a:rPr lang="ru-RU" sz="2000" dirty="0" err="1"/>
              <a:t>долучився</a:t>
            </a:r>
            <a:r>
              <a:rPr lang="ru-RU" sz="2000" dirty="0"/>
              <a:t> до </a:t>
            </a:r>
            <a:r>
              <a:rPr lang="ru-RU" sz="2000" dirty="0" err="1"/>
              <a:t>розв’язання</a:t>
            </a:r>
            <a:r>
              <a:rPr lang="ru-RU" sz="2000" dirty="0"/>
              <a:t> проблем </a:t>
            </a:r>
            <a:r>
              <a:rPr lang="ru-RU" sz="2000" dirty="0" err="1"/>
              <a:t>власної</a:t>
            </a:r>
            <a:r>
              <a:rPr lang="ru-RU" sz="2000" dirty="0"/>
              <a:t> </a:t>
            </a:r>
            <a:r>
              <a:rPr lang="ru-RU" sz="2000" dirty="0" err="1"/>
              <a:t>безпеки</a:t>
            </a:r>
            <a:r>
              <a:rPr lang="ru-RU" sz="2000" dirty="0"/>
              <a:t>, яка, </a:t>
            </a:r>
            <a:r>
              <a:rPr lang="ru-RU" sz="2000" dirty="0" err="1"/>
              <a:t>одночасно</a:t>
            </a:r>
            <a:r>
              <a:rPr lang="ru-RU" sz="2000" dirty="0"/>
              <a:t>, є і </a:t>
            </a:r>
            <a:r>
              <a:rPr lang="ru-RU" sz="2000" dirty="0" err="1"/>
              <a:t>ключовою</a:t>
            </a:r>
            <a:r>
              <a:rPr lang="ru-RU" sz="2000" dirty="0"/>
              <a:t> проблемою </a:t>
            </a:r>
            <a:r>
              <a:rPr lang="ru-RU" sz="2000" dirty="0" err="1"/>
              <a:t>громади</a:t>
            </a:r>
            <a:r>
              <a:rPr lang="ru-RU" sz="2000" dirty="0"/>
              <a:t>. </a:t>
            </a:r>
            <a:r>
              <a:rPr lang="ru-RU" sz="2000" dirty="0" err="1"/>
              <a:t>Ініціатива</a:t>
            </a:r>
            <a:r>
              <a:rPr lang="ru-RU" sz="2000" dirty="0"/>
              <a:t> </a:t>
            </a:r>
            <a:r>
              <a:rPr lang="ru-RU" sz="2000" dirty="0" err="1"/>
              <a:t>залучення</a:t>
            </a:r>
            <a:r>
              <a:rPr lang="ru-RU" sz="2000" dirty="0"/>
              <a:t> </a:t>
            </a:r>
            <a:r>
              <a:rPr lang="ru-RU" sz="2000" dirty="0" err="1"/>
              <a:t>громадян</a:t>
            </a:r>
            <a:r>
              <a:rPr lang="ru-RU" sz="2000" dirty="0"/>
              <a:t> до </a:t>
            </a:r>
            <a:r>
              <a:rPr lang="ru-RU" sz="2000" dirty="0" err="1"/>
              <a:t>життєво-важливої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по контролю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та </a:t>
            </a:r>
            <a:r>
              <a:rPr lang="ru-RU" sz="2000" dirty="0" err="1"/>
              <a:t>попередженню</a:t>
            </a:r>
            <a:r>
              <a:rPr lang="ru-RU" sz="2000" dirty="0"/>
              <a:t> </a:t>
            </a:r>
            <a:r>
              <a:rPr lang="ru-RU" sz="2000" dirty="0" err="1"/>
              <a:t>злочинності</a:t>
            </a:r>
            <a:r>
              <a:rPr lang="ru-RU" sz="2000" dirty="0"/>
              <a:t> в </a:t>
            </a:r>
            <a:r>
              <a:rPr lang="ru-RU" sz="2000" dirty="0" err="1"/>
              <a:t>громаді</a:t>
            </a:r>
            <a:r>
              <a:rPr lang="ru-RU" sz="2000" dirty="0"/>
              <a:t>. </a:t>
            </a:r>
            <a:r>
              <a:rPr lang="ru-RU" sz="2000" dirty="0" err="1"/>
              <a:t>Працювали</a:t>
            </a:r>
            <a:r>
              <a:rPr lang="ru-RU" sz="2000" dirty="0"/>
              <a:t> за </a:t>
            </a:r>
            <a:r>
              <a:rPr lang="ru-RU" sz="2000" dirty="0" err="1"/>
              <a:t>наступними</a:t>
            </a:r>
            <a:r>
              <a:rPr lang="ru-RU" sz="2000" dirty="0"/>
              <a:t> </a:t>
            </a:r>
            <a:r>
              <a:rPr lang="ru-RU" sz="2000" dirty="0" err="1"/>
              <a:t>напрямками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26274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/>
              <a:t>Напрямок</a:t>
            </a:r>
            <a:r>
              <a:rPr lang="ru-RU" sz="2800" dirty="0"/>
              <a:t> 1 </a:t>
            </a:r>
            <a:r>
              <a:rPr lang="ru-RU" sz="2800" dirty="0" err="1"/>
              <a:t>Створення</a:t>
            </a:r>
            <a:r>
              <a:rPr lang="ru-RU" sz="2800" dirty="0"/>
              <a:t>, </a:t>
            </a:r>
            <a:r>
              <a:rPr lang="ru-RU" sz="2800" dirty="0" err="1"/>
              <a:t>підтримка</a:t>
            </a:r>
            <a:r>
              <a:rPr lang="ru-RU" sz="2800" dirty="0"/>
              <a:t> та </a:t>
            </a:r>
            <a:r>
              <a:rPr lang="ru-RU" sz="2800" dirty="0" err="1"/>
              <a:t>розширення</a:t>
            </a:r>
            <a:r>
              <a:rPr lang="ru-RU" sz="2800" dirty="0"/>
              <a:t> </a:t>
            </a:r>
            <a:r>
              <a:rPr lang="ru-RU" sz="2800" dirty="0" err="1"/>
              <a:t>мережі</a:t>
            </a:r>
            <a:r>
              <a:rPr lang="ru-RU" sz="2800" dirty="0"/>
              <a:t> «</a:t>
            </a:r>
            <a:r>
              <a:rPr lang="ru-RU" sz="2800" dirty="0" err="1"/>
              <a:t>Сусідських</a:t>
            </a:r>
            <a:r>
              <a:rPr lang="ru-RU" sz="2800" dirty="0"/>
              <a:t> </a:t>
            </a:r>
            <a:r>
              <a:rPr lang="ru-RU" sz="2800" dirty="0" err="1"/>
              <a:t>варт</a:t>
            </a:r>
            <a:r>
              <a:rPr lang="ru-RU" sz="2800" dirty="0"/>
              <a:t>»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7337" y="1746489"/>
            <a:ext cx="1018222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Проведено 10 </a:t>
            </a:r>
            <a:r>
              <a:rPr lang="ru-RU" sz="2000" dirty="0" err="1"/>
              <a:t>тренінгів</a:t>
            </a:r>
            <a:r>
              <a:rPr lang="ru-RU" sz="2000" dirty="0"/>
              <a:t> у </a:t>
            </a:r>
            <a:r>
              <a:rPr lang="ru-RU" sz="2000" dirty="0" err="1"/>
              <a:t>форматі</a:t>
            </a:r>
            <a:r>
              <a:rPr lang="ru-RU" sz="2000" dirty="0"/>
              <a:t> «</a:t>
            </a:r>
            <a:r>
              <a:rPr lang="ru-RU" sz="2000" dirty="0" err="1"/>
              <a:t>Сусідські</a:t>
            </a:r>
            <a:r>
              <a:rPr lang="ru-RU" sz="2000" dirty="0"/>
              <a:t> </a:t>
            </a:r>
            <a:r>
              <a:rPr lang="ru-RU" sz="2000" dirty="0" err="1"/>
              <a:t>посиденьки</a:t>
            </a:r>
            <a:r>
              <a:rPr lang="ru-RU" sz="2000" dirty="0"/>
              <a:t> з </a:t>
            </a:r>
            <a:r>
              <a:rPr lang="ru-RU" sz="2000" dirty="0" err="1"/>
              <a:t>поліцією</a:t>
            </a:r>
            <a:r>
              <a:rPr lang="ru-RU" sz="2000" dirty="0"/>
              <a:t>» (</a:t>
            </a:r>
            <a:r>
              <a:rPr lang="ru-RU" sz="2000" dirty="0" err="1"/>
              <a:t>спільно</a:t>
            </a:r>
            <a:r>
              <a:rPr lang="ru-RU" sz="2000" dirty="0"/>
              <a:t> з </a:t>
            </a:r>
            <a:r>
              <a:rPr lang="ru-RU" sz="2000" dirty="0" err="1"/>
              <a:t>дільничним</a:t>
            </a:r>
            <a:r>
              <a:rPr lang="ru-RU" sz="2000" dirty="0"/>
              <a:t> </a:t>
            </a:r>
            <a:r>
              <a:rPr lang="ru-RU" sz="2000" dirty="0" err="1"/>
              <a:t>офіцером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). </a:t>
            </a:r>
            <a:r>
              <a:rPr lang="ru-RU" sz="2000" dirty="0" err="1"/>
              <a:t>Тренінги</a:t>
            </a:r>
            <a:r>
              <a:rPr lang="ru-RU" sz="2000" dirty="0"/>
              <a:t> дали </a:t>
            </a:r>
            <a:r>
              <a:rPr lang="ru-RU" sz="2000" dirty="0" err="1"/>
              <a:t>поштовх</a:t>
            </a:r>
            <a:r>
              <a:rPr lang="ru-RU" sz="2000" dirty="0"/>
              <a:t> до </a:t>
            </a:r>
            <a:r>
              <a:rPr lang="ru-RU" sz="2000" dirty="0" err="1"/>
              <a:t>самоорганізації</a:t>
            </a:r>
            <a:r>
              <a:rPr lang="ru-RU" sz="2000" dirty="0"/>
              <a:t> </a:t>
            </a:r>
            <a:r>
              <a:rPr lang="ru-RU" sz="2000" dirty="0" err="1"/>
              <a:t>сусідів</a:t>
            </a:r>
            <a:r>
              <a:rPr lang="ru-RU" sz="2000" dirty="0"/>
              <a:t> в «</a:t>
            </a:r>
            <a:r>
              <a:rPr lang="ru-RU" sz="2000" dirty="0" err="1"/>
              <a:t>Сусідські</a:t>
            </a:r>
            <a:r>
              <a:rPr lang="ru-RU" sz="2000" dirty="0"/>
              <a:t> </a:t>
            </a:r>
            <a:r>
              <a:rPr lang="ru-RU" sz="2000" dirty="0" err="1"/>
              <a:t>варти</a:t>
            </a:r>
            <a:r>
              <a:rPr lang="ru-RU" sz="2000" dirty="0"/>
              <a:t>», як </a:t>
            </a:r>
            <a:r>
              <a:rPr lang="ru-RU" sz="2000" dirty="0" err="1"/>
              <a:t>майданчики</a:t>
            </a:r>
            <a:r>
              <a:rPr lang="ru-RU" sz="2000" dirty="0"/>
              <a:t> для </a:t>
            </a:r>
            <a:r>
              <a:rPr lang="ru-RU" sz="2000" dirty="0" err="1"/>
              <a:t>залучення</a:t>
            </a:r>
            <a:r>
              <a:rPr lang="ru-RU" sz="2000" dirty="0"/>
              <a:t> людей до контролю за </a:t>
            </a:r>
            <a:r>
              <a:rPr lang="ru-RU" sz="2000" dirty="0" err="1"/>
              <a:t>громадською</a:t>
            </a:r>
            <a:r>
              <a:rPr lang="ru-RU" sz="2000" dirty="0"/>
              <a:t> </a:t>
            </a:r>
            <a:r>
              <a:rPr lang="ru-RU" sz="2000" dirty="0" err="1"/>
              <a:t>безпекою</a:t>
            </a:r>
            <a:r>
              <a:rPr lang="ru-RU" sz="2000" dirty="0"/>
              <a:t> на засадах партнерства з </a:t>
            </a:r>
            <a:r>
              <a:rPr lang="ru-RU" sz="2000" dirty="0" err="1"/>
              <a:t>поліцією</a:t>
            </a:r>
            <a:r>
              <a:rPr lang="ru-RU" sz="2000" dirty="0"/>
              <a:t>. Для </a:t>
            </a:r>
            <a:r>
              <a:rPr lang="ru-RU" sz="2000" dirty="0" err="1"/>
              <a:t>невідкладного</a:t>
            </a:r>
            <a:r>
              <a:rPr lang="ru-RU" sz="2000" dirty="0"/>
              <a:t> </a:t>
            </a:r>
            <a:r>
              <a:rPr lang="ru-RU" sz="2000" dirty="0" err="1"/>
              <a:t>інформування</a:t>
            </a:r>
            <a:r>
              <a:rPr lang="ru-RU" sz="2000" dirty="0"/>
              <a:t> та </a:t>
            </a:r>
            <a:r>
              <a:rPr lang="ru-RU" sz="2000" dirty="0" err="1"/>
              <a:t>реагування</a:t>
            </a:r>
            <a:r>
              <a:rPr lang="ru-RU" sz="2000" dirty="0"/>
              <a:t> на </a:t>
            </a:r>
            <a:r>
              <a:rPr lang="ru-RU" sz="2000" dirty="0" err="1"/>
              <a:t>небезпечні</a:t>
            </a:r>
            <a:r>
              <a:rPr lang="ru-RU" sz="2000" dirty="0"/>
              <a:t> </a:t>
            </a:r>
            <a:r>
              <a:rPr lang="ru-RU" sz="2000" dirty="0" err="1"/>
              <a:t>ситуації</a:t>
            </a:r>
            <a:r>
              <a:rPr lang="ru-RU" sz="2000" dirty="0"/>
              <a:t> </a:t>
            </a:r>
            <a:r>
              <a:rPr lang="ru-RU" sz="2000" dirty="0" err="1"/>
              <a:t>кожна</a:t>
            </a:r>
            <a:r>
              <a:rPr lang="ru-RU" sz="2000" dirty="0"/>
              <a:t> з 10 </a:t>
            </a:r>
            <a:r>
              <a:rPr lang="ru-RU" sz="2000" dirty="0" err="1"/>
              <a:t>діючих</a:t>
            </a:r>
            <a:r>
              <a:rPr lang="ru-RU" sz="2000" dirty="0"/>
              <a:t> «</a:t>
            </a:r>
            <a:r>
              <a:rPr lang="ru-RU" sz="2000" dirty="0" err="1"/>
              <a:t>Сусідських</a:t>
            </a:r>
            <a:r>
              <a:rPr lang="ru-RU" sz="2000" dirty="0"/>
              <a:t> </a:t>
            </a:r>
            <a:r>
              <a:rPr lang="ru-RU" sz="2000" dirty="0" err="1"/>
              <a:t>варт</a:t>
            </a:r>
            <a:r>
              <a:rPr lang="ru-RU" sz="2000" dirty="0"/>
              <a:t>» створила </a:t>
            </a:r>
            <a:r>
              <a:rPr lang="ru-RU" sz="2000" dirty="0" err="1"/>
              <a:t>власну</a:t>
            </a:r>
            <a:r>
              <a:rPr lang="ru-RU" sz="2000" dirty="0"/>
              <a:t> </a:t>
            </a:r>
            <a:r>
              <a:rPr lang="ru-RU" sz="2000" dirty="0" err="1"/>
              <a:t>закриту</a:t>
            </a:r>
            <a:r>
              <a:rPr lang="ru-RU" sz="2000" dirty="0"/>
              <a:t> </a:t>
            </a:r>
            <a:r>
              <a:rPr lang="ru-RU" sz="2000" dirty="0" err="1"/>
              <a:t>вайбер-групу</a:t>
            </a:r>
            <a:r>
              <a:rPr lang="ru-RU" sz="2000" dirty="0"/>
              <a:t>. В </a:t>
            </a:r>
            <a:r>
              <a:rPr lang="ru-RU" sz="2000" dirty="0" err="1"/>
              <a:t>цих</a:t>
            </a:r>
            <a:r>
              <a:rPr lang="ru-RU" sz="2000" dirty="0"/>
              <a:t> </a:t>
            </a:r>
            <a:r>
              <a:rPr lang="ru-RU" sz="2000" dirty="0" err="1"/>
              <a:t>групах</a:t>
            </a:r>
            <a:r>
              <a:rPr lang="ru-RU" sz="2000" dirty="0"/>
              <a:t> </a:t>
            </a:r>
            <a:r>
              <a:rPr lang="ru-RU" sz="2000" dirty="0" err="1"/>
              <a:t>сусіди</a:t>
            </a:r>
            <a:r>
              <a:rPr lang="ru-RU" sz="2000" dirty="0"/>
              <a:t> </a:t>
            </a:r>
            <a:r>
              <a:rPr lang="ru-RU" sz="2000" dirty="0" err="1"/>
              <a:t>обмінюються</a:t>
            </a:r>
            <a:r>
              <a:rPr lang="ru-RU" sz="2000" dirty="0"/>
              <a:t> оперативною </a:t>
            </a:r>
            <a:r>
              <a:rPr lang="ru-RU" sz="2000" dirty="0" err="1"/>
              <a:t>інформацією</a:t>
            </a:r>
            <a:r>
              <a:rPr lang="ru-RU" sz="2000" dirty="0"/>
              <a:t> (</a:t>
            </a:r>
            <a:r>
              <a:rPr lang="ru-RU" sz="2000" dirty="0" err="1"/>
              <a:t>підозрілі</a:t>
            </a:r>
            <a:r>
              <a:rPr lang="ru-RU" sz="2000" dirty="0"/>
              <a:t> </a:t>
            </a:r>
            <a:r>
              <a:rPr lang="ru-RU" sz="2000" dirty="0" err="1"/>
              <a:t>незнайомці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автомобілі</a:t>
            </a:r>
            <a:r>
              <a:rPr lang="ru-RU" sz="2000" dirty="0"/>
              <a:t>, </a:t>
            </a:r>
            <a:r>
              <a:rPr lang="ru-RU" sz="2000" dirty="0" err="1"/>
              <a:t>спрацювання</a:t>
            </a:r>
            <a:r>
              <a:rPr lang="ru-RU" sz="2000" dirty="0"/>
              <a:t> </a:t>
            </a:r>
            <a:r>
              <a:rPr lang="ru-RU" sz="2000" dirty="0" err="1"/>
              <a:t>сигналізації</a:t>
            </a:r>
            <a:r>
              <a:rPr lang="ru-RU" sz="2000" dirty="0"/>
              <a:t>, </a:t>
            </a:r>
            <a:r>
              <a:rPr lang="ru-RU" sz="2000" dirty="0" err="1"/>
              <a:t>небезпека</a:t>
            </a:r>
            <a:r>
              <a:rPr lang="ru-RU" sz="2000" dirty="0"/>
              <a:t> </a:t>
            </a:r>
            <a:r>
              <a:rPr lang="ru-RU" sz="2000" dirty="0" err="1"/>
              <a:t>пожежі</a:t>
            </a:r>
            <a:r>
              <a:rPr lang="ru-RU" sz="2000" dirty="0"/>
              <a:t>, </a:t>
            </a:r>
            <a:r>
              <a:rPr lang="ru-RU" sz="2000" dirty="0" err="1"/>
              <a:t>тощо</a:t>
            </a:r>
            <a:r>
              <a:rPr lang="ru-RU" sz="2000" dirty="0"/>
              <a:t>). В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необхідності</a:t>
            </a:r>
            <a:r>
              <a:rPr lang="ru-RU" sz="2000" dirty="0"/>
              <a:t> </a:t>
            </a:r>
            <a:r>
              <a:rPr lang="ru-RU" sz="2000" dirty="0" err="1"/>
              <a:t>капітани</a:t>
            </a:r>
            <a:r>
              <a:rPr lang="ru-RU" sz="2000" dirty="0"/>
              <a:t> «</a:t>
            </a:r>
            <a:r>
              <a:rPr lang="ru-RU" sz="2000" dirty="0" err="1"/>
              <a:t>Сусідських</a:t>
            </a:r>
            <a:r>
              <a:rPr lang="ru-RU" sz="2000" dirty="0"/>
              <a:t> </a:t>
            </a:r>
            <a:r>
              <a:rPr lang="ru-RU" sz="2000" dirty="0" err="1"/>
              <a:t>варт</a:t>
            </a:r>
            <a:r>
              <a:rPr lang="ru-RU" sz="2000" dirty="0"/>
              <a:t>» </a:t>
            </a:r>
            <a:r>
              <a:rPr lang="ru-RU" sz="2000" dirty="0" err="1"/>
              <a:t>передають</a:t>
            </a:r>
            <a:r>
              <a:rPr lang="ru-RU" sz="2000" dirty="0"/>
              <a:t> </a:t>
            </a:r>
            <a:r>
              <a:rPr lang="ru-RU" sz="2000" dirty="0" err="1"/>
              <a:t>цю</a:t>
            </a:r>
            <a:r>
              <a:rPr lang="ru-RU" sz="2000" dirty="0"/>
              <a:t> </a:t>
            </a:r>
            <a:r>
              <a:rPr lang="ru-RU" sz="2000" dirty="0" err="1"/>
              <a:t>інформацію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для </a:t>
            </a:r>
            <a:r>
              <a:rPr lang="ru-RU" sz="2000" dirty="0" err="1"/>
              <a:t>реагування</a:t>
            </a:r>
            <a:r>
              <a:rPr lang="ru-RU" sz="2000" dirty="0"/>
              <a:t>. </a:t>
            </a:r>
            <a:r>
              <a:rPr lang="ru-RU" sz="2000" dirty="0" err="1"/>
              <a:t>Крім</a:t>
            </a:r>
            <a:r>
              <a:rPr lang="ru-RU" sz="2000" dirty="0"/>
              <a:t> того, «</a:t>
            </a:r>
            <a:r>
              <a:rPr lang="ru-RU" sz="2000" dirty="0" err="1"/>
              <a:t>Сусідські</a:t>
            </a:r>
            <a:r>
              <a:rPr lang="ru-RU" sz="2000" dirty="0"/>
              <a:t> </a:t>
            </a:r>
            <a:r>
              <a:rPr lang="ru-RU" sz="2000" dirty="0" err="1"/>
              <a:t>вартові</a:t>
            </a:r>
            <a:r>
              <a:rPr lang="ru-RU" sz="2000" dirty="0"/>
              <a:t>» </a:t>
            </a:r>
            <a:r>
              <a:rPr lang="ru-RU" sz="2000" dirty="0" err="1"/>
              <a:t>спільно</a:t>
            </a:r>
            <a:r>
              <a:rPr lang="ru-RU" sz="2000" dirty="0"/>
              <a:t> </a:t>
            </a:r>
            <a:r>
              <a:rPr lang="ru-RU" sz="2000" dirty="0" err="1"/>
              <a:t>дбають</a:t>
            </a:r>
            <a:r>
              <a:rPr lang="ru-RU" sz="2000" dirty="0"/>
              <a:t> про свою </a:t>
            </a:r>
            <a:r>
              <a:rPr lang="ru-RU" sz="2000" dirty="0" err="1"/>
              <a:t>прибудинкову</a:t>
            </a:r>
            <a:r>
              <a:rPr lang="ru-RU" sz="2000" dirty="0"/>
              <a:t> </a:t>
            </a:r>
            <a:r>
              <a:rPr lang="ru-RU" sz="2000" dirty="0" err="1"/>
              <a:t>територію</a:t>
            </a:r>
            <a:r>
              <a:rPr lang="ru-RU" sz="2000" dirty="0"/>
              <a:t>, </a:t>
            </a:r>
            <a:r>
              <a:rPr lang="ru-RU" sz="2000" dirty="0" err="1"/>
              <a:t>освітлення</a:t>
            </a:r>
            <a:r>
              <a:rPr lang="ru-RU" sz="2000" dirty="0"/>
              <a:t> та чистоту </a:t>
            </a:r>
            <a:r>
              <a:rPr lang="ru-RU" sz="2000" dirty="0" err="1"/>
              <a:t>громадських</a:t>
            </a:r>
            <a:r>
              <a:rPr lang="ru-RU" sz="2000" dirty="0"/>
              <a:t> </a:t>
            </a:r>
            <a:r>
              <a:rPr lang="ru-RU" sz="2000" dirty="0" err="1"/>
              <a:t>місць</a:t>
            </a:r>
            <a:r>
              <a:rPr lang="ru-RU" sz="2000" dirty="0"/>
              <a:t>, </a:t>
            </a:r>
            <a:r>
              <a:rPr lang="ru-RU" sz="2000" dirty="0" err="1"/>
              <a:t>влаштовують</a:t>
            </a:r>
            <a:r>
              <a:rPr lang="ru-RU" sz="2000" dirty="0"/>
              <a:t> </a:t>
            </a:r>
            <a:r>
              <a:rPr lang="ru-RU" sz="2000" dirty="0" err="1"/>
              <a:t>масові</a:t>
            </a:r>
            <a:r>
              <a:rPr lang="ru-RU" sz="2000" dirty="0"/>
              <a:t> толоки, </a:t>
            </a:r>
            <a:r>
              <a:rPr lang="ru-RU" sz="2000" dirty="0" err="1"/>
              <a:t>прибирають</a:t>
            </a:r>
            <a:r>
              <a:rPr lang="ru-RU" sz="2000" dirty="0"/>
              <a:t> </a:t>
            </a:r>
            <a:r>
              <a:rPr lang="ru-RU" sz="2000" dirty="0" err="1"/>
              <a:t>стихійні</a:t>
            </a:r>
            <a:r>
              <a:rPr lang="ru-RU" sz="2000" dirty="0"/>
              <a:t> </a:t>
            </a:r>
            <a:r>
              <a:rPr lang="ru-RU" sz="2000" dirty="0" err="1"/>
              <a:t>сміттєзвалища</a:t>
            </a:r>
            <a:r>
              <a:rPr lang="ru-RU" sz="2000" dirty="0"/>
              <a:t>, </a:t>
            </a:r>
            <a:r>
              <a:rPr lang="ru-RU" sz="2000" dirty="0" err="1"/>
              <a:t>облаштовують</a:t>
            </a:r>
            <a:r>
              <a:rPr lang="ru-RU" sz="2000" dirty="0"/>
              <a:t> </a:t>
            </a:r>
            <a:r>
              <a:rPr lang="ru-RU" sz="2000" dirty="0" err="1"/>
              <a:t>дитячі</a:t>
            </a:r>
            <a:r>
              <a:rPr lang="ru-RU" sz="2000" dirty="0"/>
              <a:t> </a:t>
            </a:r>
            <a:r>
              <a:rPr lang="ru-RU" sz="2000" dirty="0" err="1"/>
              <a:t>майданчики</a:t>
            </a:r>
            <a:r>
              <a:rPr lang="ru-RU" sz="2000" dirty="0"/>
              <a:t>, </a:t>
            </a:r>
            <a:r>
              <a:rPr lang="ru-RU" sz="2000" dirty="0" err="1"/>
              <a:t>встановлюють</a:t>
            </a:r>
            <a:r>
              <a:rPr lang="ru-RU" sz="2000" dirty="0"/>
              <a:t> </a:t>
            </a:r>
            <a:r>
              <a:rPr lang="ru-RU" sz="2000" dirty="0" err="1"/>
              <a:t>автономні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відеоспостереження</a:t>
            </a:r>
            <a:r>
              <a:rPr lang="ru-RU" sz="2000" dirty="0"/>
              <a:t> на </a:t>
            </a:r>
            <a:r>
              <a:rPr lang="ru-RU" sz="2000" dirty="0" err="1"/>
              <a:t>своїх</a:t>
            </a:r>
            <a:r>
              <a:rPr lang="ru-RU" sz="2000" dirty="0"/>
              <a:t> </a:t>
            </a:r>
            <a:r>
              <a:rPr lang="ru-RU" sz="2000" dirty="0" err="1"/>
              <a:t>вулицях</a:t>
            </a:r>
            <a:r>
              <a:rPr lang="ru-RU" sz="2000" dirty="0"/>
              <a:t>, </a:t>
            </a:r>
            <a:r>
              <a:rPr lang="ru-RU" sz="2000" dirty="0" err="1"/>
              <a:t>витягують</a:t>
            </a:r>
            <a:r>
              <a:rPr lang="ru-RU" sz="2000" dirty="0"/>
              <a:t> один одного </a:t>
            </a:r>
            <a:r>
              <a:rPr lang="ru-RU" sz="2000" dirty="0" err="1"/>
              <a:t>зі</a:t>
            </a:r>
            <a:r>
              <a:rPr lang="ru-RU" sz="2000" dirty="0"/>
              <a:t> </a:t>
            </a:r>
            <a:r>
              <a:rPr lang="ru-RU" sz="2000" dirty="0" err="1"/>
              <a:t>снігових</a:t>
            </a:r>
            <a:r>
              <a:rPr lang="ru-RU" sz="2000" dirty="0"/>
              <a:t> </a:t>
            </a:r>
            <a:r>
              <a:rPr lang="ru-RU" sz="2000" dirty="0" err="1"/>
              <a:t>заметів</a:t>
            </a:r>
            <a:r>
              <a:rPr lang="ru-RU" sz="2000" dirty="0"/>
              <a:t>, </a:t>
            </a:r>
            <a:r>
              <a:rPr lang="ru-RU" sz="2000" dirty="0" err="1"/>
              <a:t>допомагають</a:t>
            </a:r>
            <a:r>
              <a:rPr lang="ru-RU" sz="2000" dirty="0"/>
              <a:t> </a:t>
            </a:r>
            <a:r>
              <a:rPr lang="ru-RU" sz="2000" dirty="0" err="1"/>
              <a:t>сусідам</a:t>
            </a:r>
            <a:r>
              <a:rPr lang="ru-RU" sz="2000" dirty="0"/>
              <a:t> у </a:t>
            </a:r>
            <a:r>
              <a:rPr lang="ru-RU" sz="2000" dirty="0" err="1"/>
              <a:t>випадку</a:t>
            </a:r>
            <a:r>
              <a:rPr lang="ru-RU" sz="2000" dirty="0"/>
              <a:t> </a:t>
            </a:r>
            <a:r>
              <a:rPr lang="ru-RU" sz="2000" dirty="0" err="1"/>
              <a:t>хвороби</a:t>
            </a:r>
            <a:r>
              <a:rPr lang="ru-RU" sz="2000" dirty="0"/>
              <a:t>, </a:t>
            </a:r>
            <a:r>
              <a:rPr lang="ru-RU" sz="2000" dirty="0" err="1"/>
              <a:t>тощо</a:t>
            </a:r>
            <a:r>
              <a:rPr lang="ru-RU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30704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/>
              <a:t>Взаємодія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, </a:t>
            </a:r>
            <a:r>
              <a:rPr lang="ru-RU" sz="3200" dirty="0" err="1"/>
              <a:t>територіальних</a:t>
            </a:r>
            <a:r>
              <a:rPr lang="ru-RU" sz="3200" dirty="0"/>
              <a:t> громад та </a:t>
            </a:r>
            <a:r>
              <a:rPr lang="ru-RU" sz="3200" dirty="0" err="1"/>
              <a:t>громадських</a:t>
            </a:r>
            <a:r>
              <a:rPr lang="ru-RU" sz="3200" dirty="0"/>
              <a:t> </a:t>
            </a:r>
            <a:r>
              <a:rPr lang="ru-RU" sz="3200" dirty="0" err="1"/>
              <a:t>об’єднань</a:t>
            </a:r>
            <a:r>
              <a:rPr lang="ru-RU" sz="3200" dirty="0"/>
              <a:t> з </a:t>
            </a:r>
            <a:r>
              <a:rPr lang="ru-RU" sz="3200" dirty="0" err="1"/>
              <a:t>поліцією</a:t>
            </a:r>
            <a:r>
              <a:rPr lang="ru-RU" sz="3200" dirty="0"/>
              <a:t> на засадах партнерства </a:t>
            </a:r>
            <a:r>
              <a:rPr lang="ru-RU" sz="3200" dirty="0" err="1"/>
              <a:t>Сommunity</a:t>
            </a:r>
            <a:r>
              <a:rPr lang="ru-RU" sz="3200" dirty="0"/>
              <a:t> </a:t>
            </a:r>
            <a:r>
              <a:rPr lang="ru-RU" sz="3200" dirty="0" err="1"/>
              <a:t>Policing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38274" y="1589426"/>
            <a:ext cx="915352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/>
              <a:t>В </a:t>
            </a:r>
            <a:r>
              <a:rPr lang="ru-RU" sz="2400" dirty="0" err="1"/>
              <a:t>діяльність</a:t>
            </a:r>
            <a:r>
              <a:rPr lang="ru-RU" sz="2400" dirty="0"/>
              <a:t> </a:t>
            </a:r>
            <a:r>
              <a:rPr lang="ru-RU" sz="2400" dirty="0" err="1"/>
              <a:t>поліції</a:t>
            </a:r>
            <a:r>
              <a:rPr lang="ru-RU" sz="2400" dirty="0"/>
              <a:t> </a:t>
            </a:r>
            <a:r>
              <a:rPr lang="ru-RU" sz="2400" dirty="0" err="1"/>
              <a:t>запроваджується</a:t>
            </a:r>
            <a:r>
              <a:rPr lang="ru-RU" sz="2400" dirty="0"/>
              <a:t> модель С</a:t>
            </a:r>
            <a:r>
              <a:rPr lang="en-US" sz="2400" dirty="0" err="1"/>
              <a:t>ommunity</a:t>
            </a:r>
            <a:r>
              <a:rPr lang="en-US" sz="2400" dirty="0"/>
              <a:t> Policing </a:t>
            </a:r>
            <a:r>
              <a:rPr lang="ru-RU" sz="2400" dirty="0"/>
              <a:t>як основа </a:t>
            </a:r>
            <a:r>
              <a:rPr lang="ru-RU" sz="2400" dirty="0" err="1"/>
              <a:t>формування</a:t>
            </a:r>
            <a:r>
              <a:rPr lang="ru-RU" sz="2400" dirty="0"/>
              <a:t> та </a:t>
            </a:r>
            <a:r>
              <a:rPr lang="ru-RU" sz="2400" dirty="0" err="1"/>
              <a:t>розвиток</a:t>
            </a:r>
            <a:r>
              <a:rPr lang="ru-RU" sz="2400" dirty="0"/>
              <a:t> </a:t>
            </a:r>
            <a:r>
              <a:rPr lang="ru-RU" sz="2400" dirty="0" err="1"/>
              <a:t>партнерських</a:t>
            </a:r>
            <a:r>
              <a:rPr lang="ru-RU" sz="2400" dirty="0"/>
              <a:t> </a:t>
            </a:r>
            <a:r>
              <a:rPr lang="ru-RU" sz="2400" dirty="0" err="1"/>
              <a:t>стосунків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</a:t>
            </a:r>
            <a:r>
              <a:rPr lang="ru-RU" sz="2400" dirty="0" err="1"/>
              <a:t>поліцією</a:t>
            </a:r>
            <a:r>
              <a:rPr lang="ru-RU" sz="2400" dirty="0"/>
              <a:t> та громадою. </a:t>
            </a:r>
            <a:r>
              <a:rPr lang="ru-RU" sz="2400" dirty="0" err="1"/>
              <a:t>Найважливішою</a:t>
            </a:r>
            <a:r>
              <a:rPr lang="ru-RU" sz="2400" dirty="0"/>
              <a:t> </a:t>
            </a:r>
            <a:r>
              <a:rPr lang="ru-RU" sz="2400" dirty="0" err="1"/>
              <a:t>ідеологією</a:t>
            </a:r>
            <a:r>
              <a:rPr lang="ru-RU" sz="2400" dirty="0"/>
              <a:t> </a:t>
            </a:r>
            <a:r>
              <a:rPr lang="ru-RU" sz="2400" dirty="0" err="1"/>
              <a:t>цієї</a:t>
            </a:r>
            <a:r>
              <a:rPr lang="ru-RU" sz="2400" dirty="0"/>
              <a:t> </a:t>
            </a:r>
            <a:r>
              <a:rPr lang="ru-RU" sz="2400" dirty="0" err="1"/>
              <a:t>моделі</a:t>
            </a:r>
            <a:r>
              <a:rPr lang="ru-RU" sz="2400" dirty="0"/>
              <a:t> є </a:t>
            </a:r>
            <a:r>
              <a:rPr lang="ru-RU" sz="2400" dirty="0" err="1"/>
              <a:t>сервісне</a:t>
            </a:r>
            <a:r>
              <a:rPr lang="ru-RU" sz="2400" dirty="0"/>
              <a:t> </a:t>
            </a:r>
            <a:r>
              <a:rPr lang="ru-RU" sz="2400" dirty="0" err="1"/>
              <a:t>обслуговування</a:t>
            </a:r>
            <a:r>
              <a:rPr lang="ru-RU" sz="2400" dirty="0"/>
              <a:t> </a:t>
            </a:r>
            <a:r>
              <a:rPr lang="ru-RU" sz="2400" dirty="0" err="1"/>
              <a:t>населення</a:t>
            </a:r>
            <a:r>
              <a:rPr lang="ru-RU" sz="2400" dirty="0"/>
              <a:t> </a:t>
            </a:r>
            <a:r>
              <a:rPr lang="ru-RU" sz="2400" dirty="0" err="1"/>
              <a:t>поліцією</a:t>
            </a:r>
            <a:r>
              <a:rPr lang="ru-RU" sz="2400" dirty="0"/>
              <a:t> та </a:t>
            </a:r>
            <a:r>
              <a:rPr lang="ru-RU" sz="2400" dirty="0" err="1"/>
              <a:t>необхідність</a:t>
            </a:r>
            <a:r>
              <a:rPr lang="ru-RU" sz="2400" dirty="0"/>
              <a:t> </a:t>
            </a:r>
            <a:r>
              <a:rPr lang="ru-RU" sz="2400" dirty="0" err="1"/>
              <a:t>підвищення</a:t>
            </a:r>
            <a:r>
              <a:rPr lang="ru-RU" sz="2400" dirty="0"/>
              <a:t> </a:t>
            </a:r>
            <a:r>
              <a:rPr lang="ru-RU" sz="2400" dirty="0" err="1"/>
              <a:t>ступені</a:t>
            </a:r>
            <a:r>
              <a:rPr lang="ru-RU" sz="2400" dirty="0"/>
              <a:t> </a:t>
            </a:r>
            <a:r>
              <a:rPr lang="ru-RU" sz="2400" dirty="0" err="1"/>
              <a:t>участі</a:t>
            </a:r>
            <a:r>
              <a:rPr lang="ru-RU" sz="2400" dirty="0"/>
              <a:t> </a:t>
            </a:r>
            <a:r>
              <a:rPr lang="ru-RU" sz="2400" dirty="0" err="1"/>
              <a:t>місцевого</a:t>
            </a:r>
            <a:r>
              <a:rPr lang="ru-RU" sz="2400" dirty="0"/>
              <a:t> </a:t>
            </a:r>
            <a:r>
              <a:rPr lang="ru-RU" sz="2400" dirty="0" err="1"/>
              <a:t>населення</a:t>
            </a:r>
            <a:r>
              <a:rPr lang="ru-RU" sz="2400" dirty="0"/>
              <a:t> в </a:t>
            </a:r>
            <a:r>
              <a:rPr lang="ru-RU" sz="2400" dirty="0" err="1"/>
              <a:t>укріпленні</a:t>
            </a:r>
            <a:r>
              <a:rPr lang="ru-RU" sz="2400" dirty="0"/>
              <a:t> </a:t>
            </a:r>
            <a:r>
              <a:rPr lang="ru-RU" sz="2400" dirty="0" err="1"/>
              <a:t>безпеки</a:t>
            </a:r>
            <a:r>
              <a:rPr lang="ru-RU" sz="2400" dirty="0"/>
              <a:t>, </a:t>
            </a:r>
            <a:r>
              <a:rPr lang="ru-RU" sz="2400" dirty="0" err="1"/>
              <a:t>суспільного</a:t>
            </a:r>
            <a:r>
              <a:rPr lang="ru-RU" sz="2400" dirty="0"/>
              <a:t> порядку, а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вирішення</a:t>
            </a:r>
            <a:r>
              <a:rPr lang="ru-RU" sz="2400" dirty="0"/>
              <a:t> проблем </a:t>
            </a:r>
            <a:r>
              <a:rPr lang="ru-RU" sz="2400" dirty="0" err="1"/>
              <a:t>злочинності</a:t>
            </a:r>
            <a:r>
              <a:rPr lang="ru-RU" sz="2400" dirty="0"/>
              <a:t> в </a:t>
            </a:r>
            <a:r>
              <a:rPr lang="ru-RU" sz="2400" dirty="0" err="1"/>
              <a:t>місцях</a:t>
            </a:r>
            <a:r>
              <a:rPr lang="ru-RU" sz="2400" dirty="0"/>
              <a:t> </a:t>
            </a:r>
            <a:r>
              <a:rPr lang="ru-RU" sz="2400" dirty="0" err="1"/>
              <a:t>мешкання</a:t>
            </a:r>
            <a:r>
              <a:rPr lang="ru-RU" sz="2400" dirty="0"/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err="1"/>
              <a:t>Ідеологія</a:t>
            </a:r>
            <a:r>
              <a:rPr lang="ru-RU" sz="2400" dirty="0"/>
              <a:t> С</a:t>
            </a:r>
            <a:r>
              <a:rPr lang="en-US" sz="2400" dirty="0" err="1"/>
              <a:t>ommunity</a:t>
            </a:r>
            <a:r>
              <a:rPr lang="en-US" sz="2400" dirty="0"/>
              <a:t> Policing </a:t>
            </a:r>
            <a:r>
              <a:rPr lang="ru-RU" sz="2400" dirty="0" err="1"/>
              <a:t>передбачає</a:t>
            </a:r>
            <a:r>
              <a:rPr lang="ru-RU" sz="2400" dirty="0"/>
              <a:t> </a:t>
            </a:r>
            <a:r>
              <a:rPr lang="ru-RU" sz="2400" dirty="0" err="1"/>
              <a:t>встановлення</a:t>
            </a:r>
            <a:r>
              <a:rPr lang="ru-RU" sz="2400" dirty="0"/>
              <a:t> </a:t>
            </a:r>
            <a:r>
              <a:rPr lang="ru-RU" sz="2400" dirty="0" err="1"/>
              <a:t>рівноправних</a:t>
            </a:r>
            <a:r>
              <a:rPr lang="ru-RU" sz="2400" dirty="0"/>
              <a:t> </a:t>
            </a:r>
            <a:r>
              <a:rPr lang="ru-RU" sz="2400" dirty="0" err="1"/>
              <a:t>партнерських</a:t>
            </a:r>
            <a:r>
              <a:rPr lang="ru-RU" sz="2400" dirty="0"/>
              <a:t> </a:t>
            </a:r>
            <a:r>
              <a:rPr lang="ru-RU" sz="2400" dirty="0" err="1"/>
              <a:t>відносин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</a:t>
            </a:r>
            <a:r>
              <a:rPr lang="ru-RU" sz="2400" dirty="0" err="1"/>
              <a:t>поліцією</a:t>
            </a:r>
            <a:r>
              <a:rPr lang="ru-RU" sz="2400" dirty="0"/>
              <a:t> та </a:t>
            </a:r>
            <a:r>
              <a:rPr lang="ru-RU" sz="2400" dirty="0" err="1"/>
              <a:t>населенням</a:t>
            </a:r>
            <a:r>
              <a:rPr lang="ru-RU" sz="2400" dirty="0"/>
              <a:t> на </a:t>
            </a:r>
            <a:r>
              <a:rPr lang="ru-RU" sz="2400" dirty="0" err="1"/>
              <a:t>основі</a:t>
            </a:r>
            <a:r>
              <a:rPr lang="ru-RU" sz="2400" dirty="0"/>
              <a:t> </a:t>
            </a:r>
            <a:r>
              <a:rPr lang="ru-RU" sz="2400" dirty="0" err="1"/>
              <a:t>довіри</a:t>
            </a:r>
            <a:r>
              <a:rPr lang="ru-RU" sz="2400" dirty="0"/>
              <a:t>, </a:t>
            </a:r>
            <a:r>
              <a:rPr lang="ru-RU" sz="2400" dirty="0" err="1"/>
              <a:t>чуйності</a:t>
            </a:r>
            <a:r>
              <a:rPr lang="ru-RU" sz="2400" dirty="0"/>
              <a:t>, </a:t>
            </a:r>
            <a:r>
              <a:rPr lang="ru-RU" sz="2400" dirty="0" err="1"/>
              <a:t>узгодженості</a:t>
            </a:r>
            <a:r>
              <a:rPr lang="ru-RU" sz="2400" dirty="0"/>
              <a:t> </a:t>
            </a:r>
            <a:r>
              <a:rPr lang="ru-RU" sz="2400" dirty="0" err="1"/>
              <a:t>своїх</a:t>
            </a:r>
            <a:r>
              <a:rPr lang="ru-RU" sz="2400" dirty="0"/>
              <a:t> </a:t>
            </a:r>
            <a:r>
              <a:rPr lang="ru-RU" sz="2400" dirty="0" err="1"/>
              <a:t>дій</a:t>
            </a:r>
            <a:r>
              <a:rPr lang="ru-RU" sz="2400" dirty="0"/>
              <a:t>, </a:t>
            </a:r>
            <a:r>
              <a:rPr lang="ru-RU" sz="2400" dirty="0" err="1"/>
              <a:t>доступності</a:t>
            </a:r>
            <a:r>
              <a:rPr lang="ru-RU" sz="2400" dirty="0"/>
              <a:t>, </a:t>
            </a:r>
            <a:r>
              <a:rPr lang="ru-RU" sz="2400" dirty="0" err="1"/>
              <a:t>постійного</a:t>
            </a:r>
            <a:r>
              <a:rPr lang="ru-RU" sz="2400" dirty="0"/>
              <a:t> </a:t>
            </a:r>
            <a:r>
              <a:rPr lang="ru-RU" sz="2400" dirty="0" err="1"/>
              <a:t>консультування</a:t>
            </a:r>
            <a:r>
              <a:rPr lang="ru-RU" sz="2400" dirty="0"/>
              <a:t> з громадою та </a:t>
            </a:r>
            <a:r>
              <a:rPr lang="ru-RU" sz="2400" dirty="0" err="1"/>
              <a:t>підзвітністю</a:t>
            </a:r>
            <a:r>
              <a:rPr lang="ru-RU" sz="2400" dirty="0"/>
              <a:t> перед нею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6590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/>
              <a:t>Приклади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 «</a:t>
            </a:r>
            <a:r>
              <a:rPr lang="ru-RU" sz="2800" dirty="0" err="1"/>
              <a:t>Сусідських</a:t>
            </a:r>
            <a:r>
              <a:rPr lang="ru-RU" sz="2800" dirty="0"/>
              <a:t> </a:t>
            </a:r>
            <a:r>
              <a:rPr lang="ru-RU" sz="2800" dirty="0" err="1"/>
              <a:t>варт</a:t>
            </a:r>
            <a:r>
              <a:rPr lang="ru-RU" sz="2800" dirty="0"/>
              <a:t>». 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5582" y="1459231"/>
            <a:ext cx="1018222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Кожну</a:t>
            </a:r>
            <a:r>
              <a:rPr lang="ru-RU" sz="2000" dirty="0"/>
              <a:t> «</a:t>
            </a:r>
            <a:r>
              <a:rPr lang="ru-RU" sz="2000" dirty="0" err="1"/>
              <a:t>Сусідську</a:t>
            </a:r>
            <a:r>
              <a:rPr lang="ru-RU" sz="2000" dirty="0"/>
              <a:t> </a:t>
            </a:r>
            <a:r>
              <a:rPr lang="ru-RU" sz="2000" dirty="0" err="1"/>
              <a:t>варту</a:t>
            </a:r>
            <a:r>
              <a:rPr lang="ru-RU" sz="2000" dirty="0"/>
              <a:t>» оснастили </a:t>
            </a:r>
            <a:r>
              <a:rPr lang="ru-RU" sz="2000" dirty="0" err="1"/>
              <a:t>вуличними</a:t>
            </a:r>
            <a:r>
              <a:rPr lang="ru-RU" sz="2000" dirty="0"/>
              <a:t> табличками та наклейками на ворота «Тут </a:t>
            </a:r>
            <a:r>
              <a:rPr lang="ru-RU" sz="2000" dirty="0" err="1"/>
              <a:t>діє</a:t>
            </a:r>
            <a:r>
              <a:rPr lang="ru-RU" sz="2000" dirty="0"/>
              <a:t> «</a:t>
            </a:r>
            <a:r>
              <a:rPr lang="ru-RU" sz="2000" dirty="0" err="1"/>
              <a:t>Сусідська</a:t>
            </a:r>
            <a:r>
              <a:rPr lang="ru-RU" sz="2000" dirty="0"/>
              <a:t> </a:t>
            </a:r>
            <a:r>
              <a:rPr lang="ru-RU" sz="2000" dirty="0" err="1"/>
              <a:t>варта</a:t>
            </a:r>
            <a:r>
              <a:rPr lang="ru-RU" sz="2000" dirty="0"/>
              <a:t>. </a:t>
            </a:r>
            <a:r>
              <a:rPr lang="ru-RU" sz="2000" dirty="0" err="1"/>
              <a:t>Навіть</a:t>
            </a:r>
            <a:r>
              <a:rPr lang="ru-RU" sz="2000" dirty="0"/>
              <a:t> не думай». </a:t>
            </a:r>
            <a:r>
              <a:rPr lang="ru-RU" sz="2000" dirty="0" err="1"/>
              <a:t>Кожен</a:t>
            </a:r>
            <a:r>
              <a:rPr lang="ru-RU" sz="2000" dirty="0"/>
              <a:t> </a:t>
            </a:r>
            <a:r>
              <a:rPr lang="ru-RU" sz="2000" dirty="0" err="1"/>
              <a:t>капітан</a:t>
            </a:r>
            <a:r>
              <a:rPr lang="ru-RU" sz="2000" dirty="0"/>
              <a:t> «</a:t>
            </a:r>
            <a:r>
              <a:rPr lang="ru-RU" sz="2000" dirty="0" err="1"/>
              <a:t>Сусідської</a:t>
            </a:r>
            <a:r>
              <a:rPr lang="ru-RU" sz="2000" dirty="0"/>
              <a:t> </a:t>
            </a:r>
            <a:r>
              <a:rPr lang="ru-RU" sz="2000" dirty="0" err="1"/>
              <a:t>варти</a:t>
            </a:r>
            <a:r>
              <a:rPr lang="ru-RU" sz="2000" dirty="0"/>
              <a:t>» </a:t>
            </a:r>
            <a:r>
              <a:rPr lang="ru-RU" sz="2000" dirty="0" err="1"/>
              <a:t>отримав</a:t>
            </a:r>
            <a:r>
              <a:rPr lang="ru-RU" sz="2000" dirty="0"/>
              <a:t> </a:t>
            </a:r>
            <a:r>
              <a:rPr lang="ru-RU" sz="2000" dirty="0" err="1"/>
              <a:t>брендовану</a:t>
            </a:r>
            <a:r>
              <a:rPr lang="ru-RU" sz="2000" dirty="0"/>
              <a:t> толстовку та кепку-бейсболку. Взяли участь та </a:t>
            </a:r>
            <a:r>
              <a:rPr lang="ru-RU" sz="2000" dirty="0" err="1"/>
              <a:t>виграли</a:t>
            </a:r>
            <a:r>
              <a:rPr lang="ru-RU" sz="2000" dirty="0"/>
              <a:t> в </a:t>
            </a:r>
            <a:r>
              <a:rPr lang="ru-RU" sz="2000" dirty="0" err="1"/>
              <a:t>конкурсі</a:t>
            </a:r>
            <a:r>
              <a:rPr lang="ru-RU" sz="2000" dirty="0"/>
              <a:t> </a:t>
            </a:r>
            <a:r>
              <a:rPr lang="en-US" sz="2000" dirty="0"/>
              <a:t>IREX #</a:t>
            </a:r>
            <a:r>
              <a:rPr lang="ru-RU" sz="2000" dirty="0" err="1"/>
              <a:t>тиждень_сусідських_вартових</a:t>
            </a:r>
            <a:r>
              <a:rPr lang="ru-RU" sz="2000" dirty="0"/>
              <a:t> </a:t>
            </a:r>
          </a:p>
          <a:p>
            <a:r>
              <a:rPr lang="ru-RU" sz="2000" dirty="0" err="1"/>
              <a:t>Сприяли</a:t>
            </a:r>
            <a:r>
              <a:rPr lang="ru-RU" sz="2000" dirty="0"/>
              <a:t> </a:t>
            </a:r>
            <a:r>
              <a:rPr lang="ru-RU" sz="2000" dirty="0" err="1"/>
              <a:t>безкоштовному</a:t>
            </a:r>
            <a:r>
              <a:rPr lang="ru-RU" sz="2000" dirty="0"/>
              <a:t> </a:t>
            </a:r>
            <a:r>
              <a:rPr lang="ru-RU" sz="2000" dirty="0" err="1"/>
              <a:t>оснащенню</a:t>
            </a:r>
            <a:r>
              <a:rPr lang="ru-RU" sz="2000" dirty="0"/>
              <a:t> 70 </a:t>
            </a:r>
            <a:r>
              <a:rPr lang="ru-RU" sz="2000" dirty="0" err="1"/>
              <a:t>домоволодінь</a:t>
            </a:r>
            <a:r>
              <a:rPr lang="ru-RU" sz="2000" dirty="0"/>
              <a:t> </a:t>
            </a:r>
            <a:r>
              <a:rPr lang="ru-RU" sz="2000" dirty="0" err="1"/>
              <a:t>сучасним</a:t>
            </a:r>
            <a:r>
              <a:rPr lang="ru-RU" sz="2000" dirty="0"/>
              <a:t> </a:t>
            </a:r>
            <a:r>
              <a:rPr lang="ru-RU" sz="2000" dirty="0" err="1"/>
              <a:t>обладнанням</a:t>
            </a:r>
            <a:r>
              <a:rPr lang="ru-RU" sz="2000" dirty="0"/>
              <a:t> </a:t>
            </a:r>
            <a:r>
              <a:rPr lang="ru-RU" sz="2000" dirty="0" err="1"/>
              <a:t>американського</a:t>
            </a:r>
            <a:r>
              <a:rPr lang="ru-RU" sz="2000" dirty="0"/>
              <a:t> </a:t>
            </a:r>
            <a:r>
              <a:rPr lang="ru-RU" sz="2000" dirty="0" err="1"/>
              <a:t>виробництва</a:t>
            </a:r>
            <a:r>
              <a:rPr lang="ru-RU" sz="2000" dirty="0"/>
              <a:t> для </a:t>
            </a:r>
            <a:r>
              <a:rPr lang="ru-RU" sz="2000" dirty="0" err="1"/>
              <a:t>ведення</a:t>
            </a:r>
            <a:r>
              <a:rPr lang="ru-RU" sz="2000" dirty="0"/>
              <a:t> </a:t>
            </a:r>
            <a:r>
              <a:rPr lang="ru-RU" sz="2000" dirty="0" err="1"/>
              <a:t>відео-спостереження</a:t>
            </a:r>
            <a:r>
              <a:rPr lang="ru-RU" sz="2000" dirty="0"/>
              <a:t> в </a:t>
            </a:r>
            <a:r>
              <a:rPr lang="ru-RU" sz="2000" dirty="0" err="1"/>
              <a:t>режимі</a:t>
            </a:r>
            <a:r>
              <a:rPr lang="ru-RU" sz="2000" dirty="0"/>
              <a:t> </a:t>
            </a:r>
            <a:r>
              <a:rPr lang="en-US" sz="2000" dirty="0"/>
              <a:t>on-line (</a:t>
            </a:r>
            <a:r>
              <a:rPr lang="ru-RU" sz="2000" dirty="0" err="1"/>
              <a:t>завдяки</a:t>
            </a:r>
            <a:r>
              <a:rPr lang="ru-RU" sz="2000" dirty="0"/>
              <a:t> тому, </a:t>
            </a:r>
            <a:r>
              <a:rPr lang="ru-RU" sz="2000" dirty="0" err="1"/>
              <a:t>що</a:t>
            </a:r>
            <a:r>
              <a:rPr lang="ru-RU" sz="2000" dirty="0"/>
              <a:t> громада стала </a:t>
            </a:r>
            <a:r>
              <a:rPr lang="ru-RU" sz="2000" dirty="0" err="1"/>
              <a:t>пілотним</a:t>
            </a:r>
            <a:r>
              <a:rPr lang="ru-RU" sz="2000" dirty="0"/>
              <a:t> </a:t>
            </a:r>
            <a:r>
              <a:rPr lang="ru-RU" sz="2000" dirty="0" err="1"/>
              <a:t>майданчиком</a:t>
            </a:r>
            <a:r>
              <a:rPr lang="ru-RU" sz="2000" dirty="0"/>
              <a:t> для </a:t>
            </a:r>
            <a:r>
              <a:rPr lang="ru-RU" sz="2000" dirty="0" err="1"/>
              <a:t>тестування</a:t>
            </a:r>
            <a:r>
              <a:rPr lang="ru-RU" sz="2000" dirty="0"/>
              <a:t> </a:t>
            </a:r>
            <a:r>
              <a:rPr lang="ru-RU" sz="2000" dirty="0" err="1"/>
              <a:t>обладнання</a:t>
            </a:r>
            <a:r>
              <a:rPr lang="ru-RU" sz="2000" dirty="0"/>
              <a:t> </a:t>
            </a:r>
            <a:r>
              <a:rPr lang="ru-RU" sz="2000" dirty="0" err="1"/>
              <a:t>компанією-виробником</a:t>
            </a:r>
            <a:r>
              <a:rPr lang="ru-RU" sz="2000" dirty="0"/>
              <a:t>).</a:t>
            </a:r>
          </a:p>
          <a:p>
            <a:r>
              <a:rPr lang="ru-RU" sz="2000" dirty="0"/>
              <a:t> </a:t>
            </a:r>
            <a:r>
              <a:rPr lang="ru-RU" sz="2000" dirty="0" err="1"/>
              <a:t>Виграли</a:t>
            </a:r>
            <a:r>
              <a:rPr lang="ru-RU" sz="2000" dirty="0"/>
              <a:t> грант на 12,350 тис. грн. </a:t>
            </a:r>
            <a:r>
              <a:rPr lang="ru-RU" sz="2000" dirty="0" err="1"/>
              <a:t>від</a:t>
            </a:r>
            <a:r>
              <a:rPr lang="ru-RU" sz="2000" dirty="0"/>
              <a:t> ІСАР «</a:t>
            </a:r>
            <a:r>
              <a:rPr lang="ru-RU" sz="2000" dirty="0" err="1"/>
              <a:t>Єднання</a:t>
            </a:r>
            <a:r>
              <a:rPr lang="ru-RU" sz="2000" dirty="0"/>
              <a:t>» на </a:t>
            </a:r>
            <a:r>
              <a:rPr lang="ru-RU" sz="2000" dirty="0" err="1"/>
              <a:t>додаток</a:t>
            </a:r>
            <a:r>
              <a:rPr lang="ru-RU" sz="2000" dirty="0"/>
              <a:t> до 44 тис. грн. </a:t>
            </a:r>
            <a:r>
              <a:rPr lang="ru-RU" sz="2000" dirty="0" err="1"/>
              <a:t>благодійних</a:t>
            </a:r>
            <a:r>
              <a:rPr lang="ru-RU" sz="2000" dirty="0"/>
              <a:t> </a:t>
            </a:r>
            <a:r>
              <a:rPr lang="ru-RU" sz="2000" dirty="0" err="1"/>
              <a:t>внесків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місцевих</a:t>
            </a:r>
            <a:r>
              <a:rPr lang="ru-RU" sz="2000" dirty="0"/>
              <a:t> </a:t>
            </a:r>
            <a:r>
              <a:rPr lang="ru-RU" sz="2000" dirty="0" err="1"/>
              <a:t>мешканців</a:t>
            </a:r>
            <a:r>
              <a:rPr lang="ru-RU" sz="2000" dirty="0"/>
              <a:t> – на </a:t>
            </a:r>
            <a:r>
              <a:rPr lang="ru-RU" sz="2000" dirty="0" err="1"/>
              <a:t>будівництво</a:t>
            </a:r>
            <a:r>
              <a:rPr lang="ru-RU" sz="2000" dirty="0"/>
              <a:t> 38 </a:t>
            </a:r>
            <a:r>
              <a:rPr lang="ru-RU" sz="2000" dirty="0" err="1"/>
              <a:t>дитячого</a:t>
            </a:r>
            <a:r>
              <a:rPr lang="ru-RU" sz="2000" dirty="0"/>
              <a:t> </a:t>
            </a:r>
            <a:r>
              <a:rPr lang="ru-RU" sz="2000" dirty="0" err="1"/>
              <a:t>майданчика</a:t>
            </a:r>
            <a:r>
              <a:rPr lang="ru-RU" sz="2000" dirty="0"/>
              <a:t> в </a:t>
            </a:r>
            <a:r>
              <a:rPr lang="ru-RU" sz="2000" dirty="0" err="1"/>
              <a:t>зоні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 «</a:t>
            </a:r>
            <a:r>
              <a:rPr lang="ru-RU" sz="2000" dirty="0" err="1"/>
              <a:t>Сусідської</a:t>
            </a:r>
            <a:r>
              <a:rPr lang="ru-RU" sz="2000" dirty="0"/>
              <a:t> </a:t>
            </a:r>
            <a:r>
              <a:rPr lang="ru-RU" sz="2000" dirty="0" err="1"/>
              <a:t>варти</a:t>
            </a:r>
            <a:r>
              <a:rPr lang="ru-RU" sz="2000" dirty="0"/>
              <a:t>» </a:t>
            </a:r>
            <a:r>
              <a:rPr lang="ru-RU" sz="2000" dirty="0" err="1"/>
              <a:t>вул</a:t>
            </a:r>
            <a:r>
              <a:rPr lang="ru-RU" sz="2000" dirty="0"/>
              <a:t>. </a:t>
            </a:r>
            <a:r>
              <a:rPr lang="ru-RU" sz="2000" dirty="0" err="1"/>
              <a:t>Південна</a:t>
            </a:r>
            <a:r>
              <a:rPr lang="ru-RU" sz="2000" dirty="0"/>
              <a:t> та </a:t>
            </a:r>
            <a:r>
              <a:rPr lang="ru-RU" sz="2000" dirty="0" err="1"/>
              <a:t>Північна</a:t>
            </a:r>
            <a:r>
              <a:rPr lang="ru-RU" sz="2000" dirty="0"/>
              <a:t>, с. </a:t>
            </a:r>
            <a:r>
              <a:rPr lang="ru-RU" sz="2000" dirty="0" err="1"/>
              <a:t>Юрівка</a:t>
            </a:r>
            <a:r>
              <a:rPr lang="ru-RU" sz="2000" dirty="0"/>
              <a:t>. </a:t>
            </a:r>
            <a:r>
              <a:rPr lang="ru-RU" sz="2000" dirty="0" err="1"/>
              <a:t>Майданчик</a:t>
            </a:r>
            <a:r>
              <a:rPr lang="ru-RU" sz="2000" dirty="0"/>
              <a:t> </a:t>
            </a:r>
            <a:r>
              <a:rPr lang="ru-RU" sz="2000" dirty="0" err="1"/>
              <a:t>вже</a:t>
            </a:r>
            <a:r>
              <a:rPr lang="ru-RU" sz="2000" dirty="0"/>
              <a:t> </a:t>
            </a:r>
            <a:r>
              <a:rPr lang="ru-RU" sz="2000" dirty="0" err="1"/>
              <a:t>працює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Виграли</a:t>
            </a:r>
            <a:r>
              <a:rPr lang="ru-RU" sz="2000" dirty="0"/>
              <a:t> грант на 13 тис. грн. </a:t>
            </a:r>
            <a:r>
              <a:rPr lang="ru-RU" sz="2000" dirty="0" err="1"/>
              <a:t>від</a:t>
            </a:r>
            <a:r>
              <a:rPr lang="ru-RU" sz="2000" dirty="0"/>
              <a:t> ІСАР «</a:t>
            </a:r>
            <a:r>
              <a:rPr lang="ru-RU" sz="2000" dirty="0" err="1"/>
              <a:t>Єднання</a:t>
            </a:r>
            <a:r>
              <a:rPr lang="ru-RU" sz="2000" dirty="0"/>
              <a:t>» на </a:t>
            </a:r>
            <a:r>
              <a:rPr lang="ru-RU" sz="2000" dirty="0" err="1"/>
              <a:t>додаток</a:t>
            </a:r>
            <a:r>
              <a:rPr lang="ru-RU" sz="2000" dirty="0"/>
              <a:t> до 26 тис. грн., </a:t>
            </a:r>
            <a:r>
              <a:rPr lang="ru-RU" sz="2000" dirty="0" err="1"/>
              <a:t>благодійних</a:t>
            </a:r>
            <a:r>
              <a:rPr lang="ru-RU" sz="2000" dirty="0"/>
              <a:t> </a:t>
            </a:r>
            <a:r>
              <a:rPr lang="ru-RU" sz="2000" dirty="0" err="1"/>
              <a:t>внесків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місцевих</a:t>
            </a:r>
            <a:r>
              <a:rPr lang="ru-RU" sz="2000" dirty="0"/>
              <a:t> </a:t>
            </a:r>
            <a:r>
              <a:rPr lang="ru-RU" sz="2000" dirty="0" err="1"/>
              <a:t>мешканців</a:t>
            </a:r>
            <a:r>
              <a:rPr lang="ru-RU" sz="2000" dirty="0"/>
              <a:t> – на </a:t>
            </a:r>
            <a:r>
              <a:rPr lang="ru-RU" sz="2000" dirty="0" err="1"/>
              <a:t>встановлення</a:t>
            </a:r>
            <a:r>
              <a:rPr lang="ru-RU" sz="2000" dirty="0"/>
              <a:t> </a:t>
            </a:r>
            <a:r>
              <a:rPr lang="ru-RU" sz="2000" dirty="0" err="1"/>
              <a:t>автономної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вуличного</a:t>
            </a:r>
            <a:r>
              <a:rPr lang="ru-RU" sz="2000" dirty="0"/>
              <a:t> </a:t>
            </a:r>
            <a:r>
              <a:rPr lang="ru-RU" sz="2000" dirty="0" err="1"/>
              <a:t>відео-спостереження</a:t>
            </a:r>
            <a:r>
              <a:rPr lang="ru-RU" sz="2000" dirty="0"/>
              <a:t> в </a:t>
            </a:r>
            <a:r>
              <a:rPr lang="ru-RU" sz="2000" dirty="0" err="1"/>
              <a:t>зоні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 «</a:t>
            </a:r>
            <a:r>
              <a:rPr lang="ru-RU" sz="2000" dirty="0" err="1"/>
              <a:t>Сусідської</a:t>
            </a:r>
            <a:r>
              <a:rPr lang="ru-RU" sz="2000" dirty="0"/>
              <a:t> </a:t>
            </a:r>
            <a:r>
              <a:rPr lang="ru-RU" sz="2000" dirty="0" err="1"/>
              <a:t>варти</a:t>
            </a:r>
            <a:r>
              <a:rPr lang="ru-RU" sz="2000" dirty="0"/>
              <a:t>» (</a:t>
            </a:r>
            <a:r>
              <a:rPr lang="ru-RU" sz="2000" dirty="0" err="1"/>
              <a:t>вул</a:t>
            </a:r>
            <a:r>
              <a:rPr lang="ru-RU" sz="2000" dirty="0"/>
              <a:t>. </a:t>
            </a:r>
            <a:r>
              <a:rPr lang="ru-RU" sz="2000" dirty="0" err="1"/>
              <a:t>Південна</a:t>
            </a:r>
            <a:r>
              <a:rPr lang="ru-RU" sz="2000" dirty="0"/>
              <a:t> та </a:t>
            </a:r>
            <a:r>
              <a:rPr lang="ru-RU" sz="2000" dirty="0" err="1"/>
              <a:t>Північна</a:t>
            </a:r>
            <a:r>
              <a:rPr lang="ru-RU" sz="2000" dirty="0"/>
              <a:t>, с. </a:t>
            </a:r>
            <a:r>
              <a:rPr lang="ru-RU" sz="2000" dirty="0" err="1"/>
              <a:t>Юрівка</a:t>
            </a:r>
            <a:r>
              <a:rPr lang="ru-RU" sz="20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1942407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4982" y="0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/>
              <a:t>Напрямок</a:t>
            </a:r>
            <a:r>
              <a:rPr lang="ru-RU" sz="2800" dirty="0"/>
              <a:t> 2. </a:t>
            </a:r>
            <a:r>
              <a:rPr lang="ru-RU" sz="2800" dirty="0" err="1"/>
              <a:t>Турбота</a:t>
            </a:r>
            <a:r>
              <a:rPr lang="ru-RU" sz="2800" dirty="0"/>
              <a:t> про </a:t>
            </a:r>
            <a:r>
              <a:rPr lang="ru-RU" sz="2800" dirty="0" err="1"/>
              <a:t>вуличне</a:t>
            </a:r>
            <a:r>
              <a:rPr lang="ru-RU" sz="2800" dirty="0"/>
              <a:t> </a:t>
            </a:r>
            <a:r>
              <a:rPr lang="ru-RU" sz="2800" dirty="0" err="1"/>
              <a:t>освітлення</a:t>
            </a:r>
            <a:r>
              <a:rPr lang="ru-RU" sz="2800" dirty="0"/>
              <a:t> </a:t>
            </a:r>
            <a:r>
              <a:rPr lang="ru-RU" sz="2800" dirty="0" err="1"/>
              <a:t>громадських</a:t>
            </a:r>
            <a:r>
              <a:rPr lang="ru-RU" sz="2800" dirty="0"/>
              <a:t> </a:t>
            </a:r>
            <a:r>
              <a:rPr lang="ru-RU" sz="2800" dirty="0" err="1"/>
              <a:t>місць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04982" y="2556967"/>
            <a:ext cx="101822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Закупили 24 </a:t>
            </a:r>
            <a:r>
              <a:rPr lang="ru-RU" sz="2000" dirty="0" err="1"/>
              <a:t>вуличні</a:t>
            </a:r>
            <a:r>
              <a:rPr lang="ru-RU" sz="2000" dirty="0"/>
              <a:t> </a:t>
            </a:r>
            <a:r>
              <a:rPr lang="ru-RU" sz="2000" dirty="0" err="1"/>
              <a:t>прожектори</a:t>
            </a:r>
            <a:r>
              <a:rPr lang="ru-RU" sz="2000" dirty="0"/>
              <a:t> з датчиками </a:t>
            </a:r>
            <a:r>
              <a:rPr lang="ru-RU" sz="2000" dirty="0" err="1"/>
              <a:t>руху</a:t>
            </a:r>
            <a:r>
              <a:rPr lang="ru-RU" sz="2000" dirty="0"/>
              <a:t> та </a:t>
            </a:r>
            <a:r>
              <a:rPr lang="ru-RU" sz="2000" dirty="0" err="1"/>
              <a:t>встановили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в </a:t>
            </a:r>
            <a:r>
              <a:rPr lang="ru-RU" sz="2000" dirty="0" err="1"/>
              <a:t>місцях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</a:t>
            </a:r>
            <a:r>
              <a:rPr lang="ru-RU" sz="2000" dirty="0" err="1"/>
              <a:t>користування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650637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4982" y="238551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/>
              <a:t>Напрямок</a:t>
            </a:r>
            <a:r>
              <a:rPr lang="ru-RU" sz="2800" dirty="0"/>
              <a:t> 3. </a:t>
            </a:r>
            <a:r>
              <a:rPr lang="ru-RU" sz="2800" dirty="0" err="1"/>
              <a:t>Створення</a:t>
            </a:r>
            <a:r>
              <a:rPr lang="ru-RU" sz="2800" dirty="0"/>
              <a:t> </a:t>
            </a:r>
            <a:r>
              <a:rPr lang="ru-RU" sz="2800" dirty="0" err="1"/>
              <a:t>системи</a:t>
            </a:r>
            <a:r>
              <a:rPr lang="ru-RU" sz="2800" dirty="0"/>
              <a:t> </a:t>
            </a:r>
            <a:r>
              <a:rPr lang="ru-RU" sz="2800" dirty="0" err="1"/>
              <a:t>навігації</a:t>
            </a:r>
            <a:r>
              <a:rPr lang="ru-RU" sz="2800" dirty="0"/>
              <a:t> для </a:t>
            </a:r>
            <a:r>
              <a:rPr lang="ru-RU" sz="2800" dirty="0" err="1"/>
              <a:t>орієнтації</a:t>
            </a:r>
            <a:r>
              <a:rPr lang="ru-RU" sz="2800" dirty="0"/>
              <a:t> </a:t>
            </a:r>
            <a:r>
              <a:rPr lang="ru-RU" sz="2800" dirty="0" err="1"/>
              <a:t>місцевих</a:t>
            </a:r>
            <a:r>
              <a:rPr lang="ru-RU" sz="2800" dirty="0"/>
              <a:t> </a:t>
            </a:r>
            <a:r>
              <a:rPr lang="ru-RU" sz="2800" dirty="0" err="1"/>
              <a:t>мешканців</a:t>
            </a:r>
            <a:r>
              <a:rPr lang="ru-RU" sz="2800" dirty="0"/>
              <a:t> та </a:t>
            </a:r>
            <a:r>
              <a:rPr lang="ru-RU" sz="2800" dirty="0" err="1"/>
              <a:t>невідкладних</a:t>
            </a:r>
            <a:r>
              <a:rPr lang="ru-RU" sz="2800" dirty="0"/>
              <a:t> служб на </a:t>
            </a:r>
            <a:r>
              <a:rPr lang="ru-RU" sz="2800" dirty="0" err="1"/>
              <a:t>території</a:t>
            </a:r>
            <a:r>
              <a:rPr lang="ru-RU" sz="2800" dirty="0"/>
              <a:t> </a:t>
            </a:r>
            <a:r>
              <a:rPr lang="ru-RU" sz="2800" dirty="0" err="1"/>
              <a:t>громади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80527" y="2141468"/>
            <a:ext cx="1018222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Проведено </a:t>
            </a:r>
            <a:r>
              <a:rPr lang="ru-RU" sz="2000" dirty="0" err="1"/>
              <a:t>краудфандингову</a:t>
            </a:r>
            <a:r>
              <a:rPr lang="ru-RU" sz="2000" dirty="0"/>
              <a:t> </a:t>
            </a:r>
            <a:r>
              <a:rPr lang="ru-RU" sz="2000" dirty="0" err="1"/>
              <a:t>кампанію</a:t>
            </a:r>
            <a:r>
              <a:rPr lang="ru-RU" sz="2000" dirty="0"/>
              <a:t> по </a:t>
            </a:r>
            <a:r>
              <a:rPr lang="ru-RU" sz="2000" dirty="0" err="1"/>
              <a:t>збору</a:t>
            </a:r>
            <a:r>
              <a:rPr lang="ru-RU" sz="2000" dirty="0"/>
              <a:t> </a:t>
            </a:r>
            <a:r>
              <a:rPr lang="ru-RU" sz="2000" dirty="0" err="1"/>
              <a:t>благодійних</a:t>
            </a:r>
            <a:r>
              <a:rPr lang="ru-RU" sz="2000" dirty="0"/>
              <a:t> </a:t>
            </a:r>
            <a:r>
              <a:rPr lang="ru-RU" sz="2000" dirty="0" err="1"/>
              <a:t>коштів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місцевих</a:t>
            </a:r>
            <a:r>
              <a:rPr lang="ru-RU" sz="2000" dirty="0"/>
              <a:t> </a:t>
            </a:r>
            <a:r>
              <a:rPr lang="ru-RU" sz="2000" dirty="0" err="1"/>
              <a:t>мешканців</a:t>
            </a:r>
            <a:r>
              <a:rPr lang="ru-RU" sz="2000" dirty="0"/>
              <a:t>, на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виготовлено</a:t>
            </a:r>
            <a:r>
              <a:rPr lang="ru-RU" sz="2000" dirty="0"/>
              <a:t> та </a:t>
            </a:r>
            <a:r>
              <a:rPr lang="ru-RU" sz="2000" dirty="0" err="1"/>
              <a:t>встановлено</a:t>
            </a:r>
            <a:r>
              <a:rPr lang="ru-RU" sz="2000" dirty="0"/>
              <a:t> 24 </a:t>
            </a:r>
            <a:r>
              <a:rPr lang="ru-RU" sz="2000" dirty="0" err="1"/>
              <a:t>вуличних</a:t>
            </a:r>
            <a:r>
              <a:rPr lang="ru-RU" sz="2000" dirty="0"/>
              <a:t> </a:t>
            </a:r>
            <a:r>
              <a:rPr lang="ru-RU" sz="2000" dirty="0" err="1"/>
              <a:t>вказівники</a:t>
            </a:r>
            <a:r>
              <a:rPr lang="ru-RU" sz="2000" dirty="0"/>
              <a:t> на </a:t>
            </a:r>
            <a:r>
              <a:rPr lang="ru-RU" sz="2000" dirty="0" err="1"/>
              <a:t>центральних</a:t>
            </a:r>
            <a:r>
              <a:rPr lang="ru-RU" sz="2000" dirty="0"/>
              <a:t> </a:t>
            </a:r>
            <a:r>
              <a:rPr lang="ru-RU" sz="2000" dirty="0" err="1"/>
              <a:t>вулицях</a:t>
            </a:r>
            <a:r>
              <a:rPr lang="ru-RU" sz="2000" dirty="0"/>
              <a:t> </a:t>
            </a:r>
            <a:r>
              <a:rPr lang="ru-RU" sz="2000" dirty="0" err="1"/>
              <a:t>двох</a:t>
            </a:r>
            <a:r>
              <a:rPr lang="ru-RU" sz="2000" dirty="0"/>
              <a:t> </a:t>
            </a:r>
            <a:r>
              <a:rPr lang="ru-RU" sz="2000" dirty="0" err="1"/>
              <a:t>сіл</a:t>
            </a:r>
            <a:r>
              <a:rPr lang="ru-RU" sz="2000" dirty="0"/>
              <a:t>. </a:t>
            </a:r>
            <a:r>
              <a:rPr lang="ru-RU" sz="2000" dirty="0" err="1"/>
              <a:t>Розроблено</a:t>
            </a:r>
            <a:r>
              <a:rPr lang="ru-RU" sz="2000" dirty="0"/>
              <a:t> </a:t>
            </a:r>
            <a:r>
              <a:rPr lang="ru-RU" sz="2000" dirty="0" err="1"/>
              <a:t>детальну</a:t>
            </a:r>
            <a:r>
              <a:rPr lang="ru-RU" sz="2000" dirty="0"/>
              <a:t> карту </a:t>
            </a:r>
            <a:r>
              <a:rPr lang="ru-RU" sz="2000" dirty="0" err="1"/>
              <a:t>двох</a:t>
            </a:r>
            <a:r>
              <a:rPr lang="ru-RU" sz="2000" dirty="0"/>
              <a:t> </a:t>
            </a:r>
            <a:r>
              <a:rPr lang="ru-RU" sz="2000" dirty="0" err="1"/>
              <a:t>сіл</a:t>
            </a:r>
            <a:r>
              <a:rPr lang="ru-RU" sz="2000" dirty="0"/>
              <a:t>, за результатами </a:t>
            </a:r>
            <a:r>
              <a:rPr lang="ru-RU" sz="2000" dirty="0" err="1"/>
              <a:t>якої</a:t>
            </a:r>
            <a:r>
              <a:rPr lang="ru-RU" sz="2000" dirty="0"/>
              <a:t>: -</a:t>
            </a:r>
          </a:p>
          <a:p>
            <a:r>
              <a:rPr lang="ru-RU" sz="2000" dirty="0"/>
              <a:t> </a:t>
            </a:r>
            <a:r>
              <a:rPr lang="ru-RU" sz="2000" dirty="0" err="1"/>
              <a:t>оновлено</a:t>
            </a:r>
            <a:r>
              <a:rPr lang="ru-RU" sz="2000" dirty="0"/>
              <a:t> </a:t>
            </a:r>
            <a:r>
              <a:rPr lang="ru-RU" sz="2000" dirty="0" err="1"/>
              <a:t>інформацію</a:t>
            </a:r>
            <a:r>
              <a:rPr lang="ru-RU" sz="2000" dirty="0"/>
              <a:t> про </a:t>
            </a:r>
            <a:r>
              <a:rPr lang="ru-RU" sz="2000" dirty="0" err="1"/>
              <a:t>назви</a:t>
            </a:r>
            <a:r>
              <a:rPr lang="ru-RU" sz="2000" dirty="0"/>
              <a:t> та </a:t>
            </a:r>
            <a:r>
              <a:rPr lang="ru-RU" sz="2000" dirty="0" err="1"/>
              <a:t>розташування</a:t>
            </a:r>
            <a:r>
              <a:rPr lang="ru-RU" sz="2000" dirty="0"/>
              <a:t> </a:t>
            </a:r>
            <a:r>
              <a:rPr lang="ru-RU" sz="2000" dirty="0" err="1"/>
              <a:t>вулиць</a:t>
            </a:r>
            <a:r>
              <a:rPr lang="ru-RU" sz="2000" dirty="0"/>
              <a:t> в </a:t>
            </a:r>
            <a:r>
              <a:rPr lang="en-US" sz="2000" dirty="0"/>
              <a:t>Open Street Map (</a:t>
            </a:r>
            <a:r>
              <a:rPr lang="ru-RU" sz="2000" dirty="0" err="1"/>
              <a:t>відкритий</a:t>
            </a:r>
            <a:r>
              <a:rPr lang="ru-RU" sz="2000" dirty="0"/>
              <a:t> </a:t>
            </a:r>
            <a:r>
              <a:rPr lang="en-US" sz="2000" dirty="0"/>
              <a:t>on-line </a:t>
            </a:r>
            <a:r>
              <a:rPr lang="ru-RU" sz="2000" dirty="0"/>
              <a:t>ресурс) –</a:t>
            </a:r>
          </a:p>
          <a:p>
            <a:r>
              <a:rPr lang="ru-RU" sz="2000" dirty="0"/>
              <a:t> створено карту в </a:t>
            </a:r>
            <a:r>
              <a:rPr lang="en-US" sz="2000" dirty="0"/>
              <a:t>pdf-</a:t>
            </a:r>
            <a:r>
              <a:rPr lang="ru-RU" sz="2000" dirty="0" err="1"/>
              <a:t>файлі</a:t>
            </a:r>
            <a:r>
              <a:rPr lang="ru-RU" sz="2000" dirty="0"/>
              <a:t>, яка доступна за </a:t>
            </a:r>
            <a:r>
              <a:rPr lang="ru-RU" sz="2000" dirty="0" err="1"/>
              <a:t>посиланням</a:t>
            </a:r>
            <a:r>
              <a:rPr lang="ru-RU" sz="2000" dirty="0"/>
              <a:t> –</a:t>
            </a:r>
          </a:p>
          <a:p>
            <a:r>
              <a:rPr lang="ru-RU" sz="2000" dirty="0"/>
              <a:t> </a:t>
            </a:r>
            <a:r>
              <a:rPr lang="ru-RU" sz="2000" dirty="0" err="1"/>
              <a:t>виготовлено</a:t>
            </a:r>
            <a:r>
              <a:rPr lang="ru-RU" sz="2000" dirty="0"/>
              <a:t> та </a:t>
            </a:r>
            <a:r>
              <a:rPr lang="ru-RU" sz="2000" dirty="0" err="1"/>
              <a:t>встановлено</a:t>
            </a:r>
            <a:r>
              <a:rPr lang="ru-RU" sz="2000" dirty="0"/>
              <a:t> в </a:t>
            </a:r>
            <a:r>
              <a:rPr lang="ru-RU" sz="2000" dirty="0" err="1"/>
              <a:t>публічних</a:t>
            </a:r>
            <a:r>
              <a:rPr lang="ru-RU" sz="2000" dirty="0"/>
              <a:t> </a:t>
            </a:r>
            <a:r>
              <a:rPr lang="ru-RU" sz="2000" dirty="0" err="1"/>
              <a:t>місцях</a:t>
            </a:r>
            <a:r>
              <a:rPr lang="ru-RU" sz="2000" dirty="0"/>
              <a:t> 4 </a:t>
            </a:r>
            <a:r>
              <a:rPr lang="ru-RU" sz="2000" dirty="0" err="1"/>
              <a:t>вуличні</a:t>
            </a:r>
            <a:r>
              <a:rPr lang="ru-RU" sz="2000" dirty="0"/>
              <a:t> </a:t>
            </a:r>
            <a:r>
              <a:rPr lang="ru-RU" sz="2000" dirty="0" err="1"/>
              <a:t>борди</a:t>
            </a:r>
            <a:r>
              <a:rPr lang="ru-RU" sz="2000" dirty="0"/>
              <a:t> з картами </a:t>
            </a:r>
            <a:r>
              <a:rPr lang="ru-RU" sz="2000" dirty="0" err="1"/>
              <a:t>сіл</a:t>
            </a:r>
            <a:r>
              <a:rPr lang="ru-RU" sz="2000" dirty="0"/>
              <a:t>; - </a:t>
            </a:r>
          </a:p>
          <a:p>
            <a:r>
              <a:rPr lang="ru-RU" sz="2000" dirty="0"/>
              <a:t>проведено </a:t>
            </a:r>
            <a:r>
              <a:rPr lang="ru-RU" sz="2000" dirty="0" err="1"/>
              <a:t>Інтернет-акцію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замовлення</a:t>
            </a:r>
            <a:r>
              <a:rPr lang="ru-RU" sz="2000" dirty="0"/>
              <a:t> </a:t>
            </a:r>
            <a:r>
              <a:rPr lang="ru-RU" sz="2000" dirty="0" err="1"/>
              <a:t>індивідуальних</a:t>
            </a:r>
            <a:r>
              <a:rPr lang="ru-RU" sz="2000" dirty="0"/>
              <a:t> </a:t>
            </a:r>
            <a:r>
              <a:rPr lang="ru-RU" sz="2000" dirty="0" err="1"/>
              <a:t>табличок</a:t>
            </a:r>
            <a:r>
              <a:rPr lang="ru-RU" sz="2000" dirty="0"/>
              <a:t> на </a:t>
            </a:r>
            <a:r>
              <a:rPr lang="ru-RU" sz="2000" dirty="0" err="1"/>
              <a:t>будинки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561475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4982" y="238551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/>
              <a:t>Напрямок</a:t>
            </a:r>
            <a:r>
              <a:rPr lang="ru-RU" sz="2800" dirty="0"/>
              <a:t> 4. </a:t>
            </a:r>
            <a:r>
              <a:rPr lang="ru-RU" sz="2800" dirty="0" err="1"/>
              <a:t>Дорожня</a:t>
            </a:r>
            <a:r>
              <a:rPr lang="ru-RU" sz="2800" dirty="0"/>
              <a:t> </a:t>
            </a:r>
            <a:r>
              <a:rPr lang="ru-RU" sz="2800" dirty="0" err="1"/>
              <a:t>безпека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80527" y="2141468"/>
            <a:ext cx="1018222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Організували</a:t>
            </a:r>
            <a:r>
              <a:rPr lang="ru-RU" sz="2000" dirty="0"/>
              <a:t> </a:t>
            </a:r>
            <a:r>
              <a:rPr lang="ru-RU" sz="2000" dirty="0" err="1"/>
              <a:t>масову</a:t>
            </a:r>
            <a:r>
              <a:rPr lang="ru-RU" sz="2000" dirty="0"/>
              <a:t> </a:t>
            </a:r>
            <a:r>
              <a:rPr lang="ru-RU" sz="2000" dirty="0" err="1"/>
              <a:t>акцію</a:t>
            </a:r>
            <a:r>
              <a:rPr lang="ru-RU" sz="2000" dirty="0"/>
              <a:t> «За </a:t>
            </a:r>
            <a:r>
              <a:rPr lang="ru-RU" sz="2000" dirty="0" err="1"/>
              <a:t>безпечні</a:t>
            </a:r>
            <a:r>
              <a:rPr lang="ru-RU" sz="2000" dirty="0"/>
              <a:t> </a:t>
            </a:r>
            <a:r>
              <a:rPr lang="ru-RU" sz="2000" dirty="0" err="1"/>
              <a:t>розвороти</a:t>
            </a:r>
            <a:r>
              <a:rPr lang="ru-RU" sz="2000" dirty="0"/>
              <a:t> на </a:t>
            </a:r>
            <a:r>
              <a:rPr lang="ru-RU" sz="2000" dirty="0" err="1"/>
              <a:t>Одеській</a:t>
            </a:r>
            <a:r>
              <a:rPr lang="ru-RU" sz="2000" dirty="0"/>
              <a:t> </a:t>
            </a:r>
            <a:r>
              <a:rPr lang="ru-RU" sz="2000" dirty="0" err="1"/>
              <a:t>трасі</a:t>
            </a:r>
            <a:r>
              <a:rPr lang="ru-RU" sz="2000" dirty="0"/>
              <a:t>» (</a:t>
            </a:r>
            <a:r>
              <a:rPr lang="ru-RU" sz="2000" dirty="0" err="1"/>
              <a:t>близько</a:t>
            </a:r>
            <a:r>
              <a:rPr lang="ru-RU" sz="2000" dirty="0"/>
              <a:t> 300 </a:t>
            </a:r>
            <a:r>
              <a:rPr lang="ru-RU" sz="2000" dirty="0" err="1"/>
              <a:t>учасників</a:t>
            </a:r>
            <a:r>
              <a:rPr lang="ru-RU" sz="2000" dirty="0"/>
              <a:t>), вели переписку та провели з десяток </a:t>
            </a:r>
            <a:r>
              <a:rPr lang="ru-RU" sz="2000" dirty="0" err="1"/>
              <a:t>зустрічей</a:t>
            </a:r>
            <a:r>
              <a:rPr lang="ru-RU" sz="2000" dirty="0"/>
              <a:t> з чиновниками </a:t>
            </a:r>
            <a:r>
              <a:rPr lang="ru-RU" sz="2000" dirty="0" err="1"/>
              <a:t>Мінінфраструктури</a:t>
            </a:r>
            <a:r>
              <a:rPr lang="ru-RU" sz="2000" dirty="0"/>
              <a:t>, </a:t>
            </a:r>
            <a:r>
              <a:rPr lang="ru-RU" sz="2000" dirty="0" err="1"/>
              <a:t>Укравтодором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облаштування</a:t>
            </a:r>
            <a:r>
              <a:rPr lang="ru-RU" sz="2000" dirty="0"/>
              <a:t> </a:t>
            </a:r>
            <a:r>
              <a:rPr lang="ru-RU" sz="2000" dirty="0" err="1"/>
              <a:t>безпечних</a:t>
            </a:r>
            <a:r>
              <a:rPr lang="ru-RU" sz="2000" dirty="0"/>
              <a:t> </a:t>
            </a:r>
            <a:r>
              <a:rPr lang="ru-RU" sz="2000" dirty="0" err="1"/>
              <a:t>розв’язок</a:t>
            </a:r>
            <a:r>
              <a:rPr lang="ru-RU" sz="2000" dirty="0"/>
              <a:t> на </a:t>
            </a:r>
            <a:r>
              <a:rPr lang="ru-RU" sz="2000" dirty="0" err="1"/>
              <a:t>Одеській</a:t>
            </a:r>
            <a:r>
              <a:rPr lang="ru-RU" sz="2000" dirty="0"/>
              <a:t> </a:t>
            </a:r>
            <a:r>
              <a:rPr lang="ru-RU" sz="2000" dirty="0" err="1"/>
              <a:t>трасі</a:t>
            </a:r>
            <a:r>
              <a:rPr lang="ru-RU" sz="2000" dirty="0"/>
              <a:t> ; </a:t>
            </a:r>
          </a:p>
          <a:p>
            <a:r>
              <a:rPr lang="ru-RU" sz="2000" dirty="0" err="1"/>
              <a:t>всіх</a:t>
            </a:r>
            <a:r>
              <a:rPr lang="ru-RU" sz="2000" dirty="0"/>
              <a:t> </a:t>
            </a:r>
            <a:r>
              <a:rPr lang="ru-RU" sz="2000" dirty="0" err="1"/>
              <a:t>дітей</a:t>
            </a:r>
            <a:r>
              <a:rPr lang="ru-RU" sz="2000" dirty="0"/>
              <a:t> </a:t>
            </a:r>
            <a:r>
              <a:rPr lang="ru-RU" sz="2000" dirty="0" err="1"/>
              <a:t>місцевої</a:t>
            </a:r>
            <a:r>
              <a:rPr lang="ru-RU" sz="2000" dirty="0"/>
              <a:t> ЗОШ оснастили </a:t>
            </a:r>
            <a:r>
              <a:rPr lang="ru-RU" sz="2000" dirty="0" err="1"/>
              <a:t>світло-відбиваючими</a:t>
            </a:r>
            <a:r>
              <a:rPr lang="ru-RU" sz="2000" dirty="0"/>
              <a:t> </a:t>
            </a:r>
            <a:r>
              <a:rPr lang="ru-RU" sz="2000" dirty="0" err="1"/>
              <a:t>брелками</a:t>
            </a:r>
            <a:r>
              <a:rPr lang="ru-RU" sz="2000" dirty="0"/>
              <a:t>; </a:t>
            </a:r>
          </a:p>
          <a:p>
            <a:r>
              <a:rPr lang="ru-RU" sz="2000" dirty="0"/>
              <a:t>провели «</a:t>
            </a:r>
            <a:r>
              <a:rPr lang="ru-RU" sz="2000" dirty="0" err="1"/>
              <a:t>Дорожній</a:t>
            </a:r>
            <a:r>
              <a:rPr lang="ru-RU" sz="2000" dirty="0"/>
              <a:t> </a:t>
            </a:r>
            <a:r>
              <a:rPr lang="ru-RU" sz="2000" dirty="0" err="1"/>
              <a:t>Фест</a:t>
            </a:r>
            <a:r>
              <a:rPr lang="ru-RU" sz="2000" dirty="0"/>
              <a:t>» для </a:t>
            </a:r>
            <a:r>
              <a:rPr lang="ru-RU" sz="2000" dirty="0" err="1"/>
              <a:t>місцевих</a:t>
            </a:r>
            <a:r>
              <a:rPr lang="ru-RU" sz="2000" dirty="0"/>
              <a:t> </a:t>
            </a:r>
            <a:r>
              <a:rPr lang="ru-RU" sz="2000" dirty="0" err="1"/>
              <a:t>дітей</a:t>
            </a:r>
            <a:r>
              <a:rPr lang="ru-RU" sz="2000" dirty="0"/>
              <a:t> та конкурс </a:t>
            </a:r>
            <a:r>
              <a:rPr lang="ru-RU" sz="2000" dirty="0" err="1"/>
              <a:t>дитячого</a:t>
            </a:r>
            <a:r>
              <a:rPr lang="ru-RU" sz="2000" dirty="0"/>
              <a:t> </a:t>
            </a:r>
            <a:r>
              <a:rPr lang="ru-RU" sz="2000" dirty="0" err="1"/>
              <a:t>малюнка</a:t>
            </a:r>
            <a:r>
              <a:rPr lang="ru-RU" sz="2000" dirty="0"/>
              <a:t> «</a:t>
            </a:r>
            <a:r>
              <a:rPr lang="ru-RU" sz="2000" dirty="0" err="1"/>
              <a:t>Безпечна</a:t>
            </a:r>
            <a:r>
              <a:rPr lang="ru-RU" sz="2000" dirty="0"/>
              <a:t> дорога до </a:t>
            </a:r>
            <a:r>
              <a:rPr lang="ru-RU" sz="2000" dirty="0" err="1"/>
              <a:t>школи</a:t>
            </a:r>
            <a:r>
              <a:rPr lang="ru-RU" sz="2000" dirty="0"/>
              <a:t>»; </a:t>
            </a:r>
          </a:p>
          <a:p>
            <a:r>
              <a:rPr lang="ru-RU" sz="2000" dirty="0"/>
              <a:t>провели </a:t>
            </a:r>
            <a:r>
              <a:rPr lang="ru-RU" sz="2000" dirty="0" err="1"/>
              <a:t>тренінг</a:t>
            </a:r>
            <a:r>
              <a:rPr lang="ru-RU" sz="2000" dirty="0"/>
              <a:t> з </a:t>
            </a:r>
            <a:r>
              <a:rPr lang="ru-RU" sz="2000" dirty="0" err="1"/>
              <a:t>домедичної</a:t>
            </a:r>
            <a:r>
              <a:rPr lang="ru-RU" sz="2000" dirty="0"/>
              <a:t> </a:t>
            </a:r>
            <a:r>
              <a:rPr lang="ru-RU" sz="2000" dirty="0" err="1"/>
              <a:t>допомоги</a:t>
            </a:r>
            <a:r>
              <a:rPr lang="ru-RU" sz="2000" dirty="0"/>
              <a:t> для </a:t>
            </a:r>
            <a:r>
              <a:rPr lang="ru-RU" sz="2000" dirty="0" err="1"/>
              <a:t>дітей</a:t>
            </a:r>
            <a:r>
              <a:rPr lang="ru-RU" sz="2000" dirty="0"/>
              <a:t> та </a:t>
            </a:r>
            <a:r>
              <a:rPr lang="ru-RU" sz="2000" dirty="0" err="1"/>
              <a:t>батьків</a:t>
            </a:r>
            <a:r>
              <a:rPr lang="ru-RU" sz="2000" dirty="0"/>
              <a:t> (разом з БФ «</a:t>
            </a:r>
            <a:r>
              <a:rPr lang="ru-RU" sz="2000" dirty="0" err="1"/>
              <a:t>Допомога</a:t>
            </a:r>
            <a:r>
              <a:rPr lang="ru-RU" sz="2000" dirty="0"/>
              <a:t> </a:t>
            </a:r>
            <a:r>
              <a:rPr lang="ru-RU" sz="2000" dirty="0" err="1"/>
              <a:t>постраждалим</a:t>
            </a:r>
            <a:r>
              <a:rPr lang="ru-RU" sz="2000" dirty="0"/>
              <a:t> в ДТП»);</a:t>
            </a:r>
          </a:p>
          <a:p>
            <a:r>
              <a:rPr lang="ru-RU" sz="2000" dirty="0"/>
              <a:t> </a:t>
            </a:r>
            <a:r>
              <a:rPr lang="ru-RU" sz="2000" dirty="0" err="1"/>
              <a:t>зібрали</a:t>
            </a:r>
            <a:r>
              <a:rPr lang="ru-RU" sz="2000" dirty="0"/>
              <a:t> </a:t>
            </a:r>
            <a:r>
              <a:rPr lang="ru-RU" sz="2000" dirty="0" err="1"/>
              <a:t>кошти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місцевих</a:t>
            </a:r>
            <a:r>
              <a:rPr lang="ru-RU" sz="2000" dirty="0"/>
              <a:t> </a:t>
            </a:r>
            <a:r>
              <a:rPr lang="ru-RU" sz="2000" dirty="0" err="1"/>
              <a:t>мешканців</a:t>
            </a:r>
            <a:r>
              <a:rPr lang="ru-RU" sz="2000" dirty="0"/>
              <a:t>, закупили </a:t>
            </a:r>
            <a:r>
              <a:rPr lang="ru-RU" sz="2000" dirty="0" err="1"/>
              <a:t>фарбу</a:t>
            </a:r>
            <a:r>
              <a:rPr lang="ru-RU" sz="2000" dirty="0"/>
              <a:t> та нанесли </a:t>
            </a:r>
            <a:r>
              <a:rPr lang="ru-RU" sz="2000" dirty="0" err="1"/>
              <a:t>застережні</a:t>
            </a:r>
            <a:r>
              <a:rPr lang="ru-RU" sz="2000" dirty="0"/>
              <a:t> </a:t>
            </a:r>
            <a:r>
              <a:rPr lang="ru-RU" sz="2000" dirty="0" err="1"/>
              <a:t>написи</a:t>
            </a:r>
            <a:r>
              <a:rPr lang="ru-RU" sz="2000" dirty="0"/>
              <a:t> на </a:t>
            </a:r>
            <a:r>
              <a:rPr lang="ru-RU" sz="2000" dirty="0" err="1"/>
              <a:t>пішохідних</a:t>
            </a:r>
            <a:r>
              <a:rPr lang="ru-RU" sz="2000" dirty="0"/>
              <a:t> переходах на </a:t>
            </a:r>
            <a:r>
              <a:rPr lang="ru-RU" sz="2000" dirty="0" err="1"/>
              <a:t>центральних</a:t>
            </a:r>
            <a:r>
              <a:rPr lang="ru-RU" sz="2000" dirty="0"/>
              <a:t> </a:t>
            </a:r>
            <a:r>
              <a:rPr lang="ru-RU" sz="2000" dirty="0" err="1"/>
              <a:t>вулицях</a:t>
            </a:r>
            <a:r>
              <a:rPr lang="ru-RU" sz="2000" dirty="0"/>
              <a:t> наших </a:t>
            </a:r>
            <a:r>
              <a:rPr lang="ru-RU" sz="2000" dirty="0" err="1"/>
              <a:t>сіл</a:t>
            </a:r>
            <a:r>
              <a:rPr lang="ru-RU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757236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4982" y="238551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/>
              <a:t>Напрямок</a:t>
            </a:r>
            <a:r>
              <a:rPr lang="ru-RU" sz="2800" dirty="0"/>
              <a:t> 5. </a:t>
            </a:r>
            <a:r>
              <a:rPr lang="ru-RU" sz="2800" dirty="0" err="1"/>
              <a:t>Популяризація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 </a:t>
            </a:r>
            <a:r>
              <a:rPr lang="ru-RU" sz="2800" dirty="0" err="1"/>
              <a:t>поліції</a:t>
            </a:r>
            <a:r>
              <a:rPr lang="ru-RU" sz="2800" dirty="0"/>
              <a:t> в </a:t>
            </a:r>
            <a:r>
              <a:rPr lang="ru-RU" sz="2800" dirty="0" err="1"/>
              <a:t>громаді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80527" y="2141468"/>
            <a:ext cx="1018222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Організація</a:t>
            </a:r>
            <a:r>
              <a:rPr lang="ru-RU" sz="2000" dirty="0"/>
              <a:t> </a:t>
            </a:r>
            <a:r>
              <a:rPr lang="ru-RU" sz="2000" dirty="0" err="1"/>
              <a:t>регулярних</a:t>
            </a:r>
            <a:r>
              <a:rPr lang="ru-RU" sz="2000" dirty="0"/>
              <a:t> </a:t>
            </a:r>
            <a:r>
              <a:rPr lang="ru-RU" sz="2000" dirty="0" err="1"/>
              <a:t>інформаційно-освітніх</a:t>
            </a:r>
            <a:r>
              <a:rPr lang="ru-RU" sz="2000" dirty="0"/>
              <a:t> </a:t>
            </a:r>
            <a:r>
              <a:rPr lang="ru-RU" sz="2000" dirty="0" err="1"/>
              <a:t>зустрічей</a:t>
            </a:r>
            <a:r>
              <a:rPr lang="ru-RU" sz="2000" dirty="0"/>
              <a:t> з </a:t>
            </a:r>
            <a:r>
              <a:rPr lang="ru-RU" sz="2000" dirty="0" err="1"/>
              <a:t>представниками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масових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 (у </a:t>
            </a:r>
            <a:r>
              <a:rPr lang="ru-RU" sz="2000" dirty="0" err="1"/>
              <a:t>форматі</a:t>
            </a:r>
            <a:r>
              <a:rPr lang="ru-RU" sz="2000" dirty="0"/>
              <a:t> «</a:t>
            </a:r>
            <a:r>
              <a:rPr lang="ru-RU" sz="2000" dirty="0" err="1"/>
              <a:t>Кава</a:t>
            </a:r>
            <a:r>
              <a:rPr lang="ru-RU" sz="2000" dirty="0"/>
              <a:t> з </a:t>
            </a:r>
            <a:r>
              <a:rPr lang="ru-RU" sz="2000" dirty="0" err="1"/>
              <a:t>поліцією</a:t>
            </a:r>
            <a:r>
              <a:rPr lang="ru-RU" sz="2000" dirty="0"/>
              <a:t>»); </a:t>
            </a:r>
          </a:p>
          <a:p>
            <a:r>
              <a:rPr lang="ru-RU" sz="2000" dirty="0"/>
              <a:t>- </a:t>
            </a:r>
            <a:r>
              <a:rPr lang="ru-RU" sz="2000" dirty="0" err="1"/>
              <a:t>інформаційні</a:t>
            </a:r>
            <a:r>
              <a:rPr lang="ru-RU" sz="2000" dirty="0"/>
              <a:t> </a:t>
            </a:r>
            <a:r>
              <a:rPr lang="ru-RU" sz="2000" dirty="0" err="1"/>
              <a:t>зустрічі</a:t>
            </a:r>
            <a:r>
              <a:rPr lang="ru-RU" sz="2000" dirty="0"/>
              <a:t> для </a:t>
            </a:r>
            <a:r>
              <a:rPr lang="ru-RU" sz="2000" dirty="0" err="1"/>
              <a:t>дітей</a:t>
            </a:r>
            <a:r>
              <a:rPr lang="ru-RU" sz="2000" dirty="0"/>
              <a:t> 1-4 </a:t>
            </a:r>
            <a:r>
              <a:rPr lang="ru-RU" sz="2000" dirty="0" err="1"/>
              <a:t>класів</a:t>
            </a:r>
            <a:r>
              <a:rPr lang="ru-RU" sz="2000" dirty="0"/>
              <a:t> </a:t>
            </a:r>
            <a:r>
              <a:rPr lang="ru-RU" sz="2000" dirty="0" err="1"/>
              <a:t>місцевої</a:t>
            </a:r>
            <a:r>
              <a:rPr lang="ru-RU" sz="2000" dirty="0"/>
              <a:t> </a:t>
            </a:r>
            <a:r>
              <a:rPr lang="ru-RU" sz="2000" dirty="0" err="1"/>
              <a:t>школи</a:t>
            </a:r>
            <a:r>
              <a:rPr lang="ru-RU" sz="2000" dirty="0"/>
              <a:t> на тему «Правила </a:t>
            </a:r>
            <a:r>
              <a:rPr lang="ru-RU" sz="2000" dirty="0" err="1"/>
              <a:t>безпечної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» (</a:t>
            </a:r>
            <a:r>
              <a:rPr lang="ru-RU" sz="2000" dirty="0" err="1"/>
              <a:t>від</a:t>
            </a:r>
            <a:r>
              <a:rPr lang="ru-RU" sz="2000" dirty="0"/>
              <a:t> департаменту </a:t>
            </a:r>
            <a:r>
              <a:rPr lang="ru-RU" sz="2000" dirty="0" err="1"/>
              <a:t>патрульної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та </a:t>
            </a:r>
            <a:r>
              <a:rPr lang="ru-RU" sz="2000" dirty="0" err="1"/>
              <a:t>Управління</a:t>
            </a:r>
            <a:r>
              <a:rPr lang="ru-RU" sz="2000" dirty="0"/>
              <a:t> </a:t>
            </a:r>
            <a:r>
              <a:rPr lang="ru-RU" sz="2000" dirty="0" err="1"/>
              <a:t>патрульної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в </a:t>
            </a:r>
            <a:r>
              <a:rPr lang="ru-RU" sz="2000" dirty="0" err="1"/>
              <a:t>Київській</a:t>
            </a:r>
            <a:r>
              <a:rPr lang="ru-RU" sz="2000" dirty="0"/>
              <a:t> </a:t>
            </a:r>
            <a:r>
              <a:rPr lang="ru-RU" sz="2000" dirty="0" err="1"/>
              <a:t>області</a:t>
            </a:r>
            <a:r>
              <a:rPr lang="ru-RU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443362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4982" y="238551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/>
              <a:t>Напрямок</a:t>
            </a:r>
            <a:r>
              <a:rPr lang="ru-RU" sz="2800" dirty="0"/>
              <a:t> 6. </a:t>
            </a:r>
            <a:r>
              <a:rPr lang="ru-RU" sz="2800" dirty="0" err="1"/>
              <a:t>Інформація</a:t>
            </a:r>
            <a:r>
              <a:rPr lang="ru-RU" sz="2800" dirty="0"/>
              <a:t>, </a:t>
            </a:r>
            <a:r>
              <a:rPr lang="ru-RU" sz="2800" dirty="0" err="1"/>
              <a:t>комунікація</a:t>
            </a:r>
            <a:r>
              <a:rPr lang="ru-RU" sz="2800" dirty="0"/>
              <a:t>, </a:t>
            </a:r>
            <a:r>
              <a:rPr lang="ru-RU" sz="2800" dirty="0" err="1"/>
              <a:t>співпраця</a:t>
            </a:r>
            <a:r>
              <a:rPr lang="ru-RU" sz="2800" dirty="0"/>
              <a:t> на тему «</a:t>
            </a:r>
            <a:r>
              <a:rPr lang="ru-RU" sz="2800" dirty="0" err="1"/>
              <a:t>Безпека</a:t>
            </a:r>
            <a:r>
              <a:rPr lang="ru-RU" sz="2800" dirty="0"/>
              <a:t> </a:t>
            </a:r>
            <a:r>
              <a:rPr lang="ru-RU" sz="2800" dirty="0" err="1"/>
              <a:t>громади</a:t>
            </a:r>
            <a:r>
              <a:rPr lang="ru-RU" sz="2800" dirty="0"/>
              <a:t> – справа </a:t>
            </a:r>
            <a:r>
              <a:rPr lang="ru-RU" sz="2800" dirty="0" err="1"/>
              <a:t>спільна</a:t>
            </a:r>
            <a:r>
              <a:rPr lang="ru-RU" sz="2800" dirty="0"/>
              <a:t>»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5582" y="2295886"/>
            <a:ext cx="1018222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Проведення</a:t>
            </a:r>
            <a:r>
              <a:rPr lang="ru-RU" sz="2000" dirty="0"/>
              <a:t>:</a:t>
            </a:r>
          </a:p>
          <a:p>
            <a:r>
              <a:rPr lang="ru-RU" sz="2000" dirty="0"/>
              <a:t> -</a:t>
            </a:r>
            <a:r>
              <a:rPr lang="ru-RU" sz="2000" dirty="0" err="1"/>
              <a:t>Громадське</a:t>
            </a:r>
            <a:r>
              <a:rPr lang="ru-RU" sz="2000" dirty="0"/>
              <a:t> </a:t>
            </a:r>
            <a:r>
              <a:rPr lang="ru-RU" sz="2000" dirty="0" err="1"/>
              <a:t>обговорення</a:t>
            </a:r>
            <a:r>
              <a:rPr lang="ru-RU" sz="2000" dirty="0"/>
              <a:t> «</a:t>
            </a:r>
            <a:r>
              <a:rPr lang="ru-RU" sz="2000" dirty="0" err="1"/>
              <a:t>Безпека</a:t>
            </a:r>
            <a:r>
              <a:rPr lang="ru-RU" sz="2000" dirty="0"/>
              <a:t> </a:t>
            </a:r>
            <a:r>
              <a:rPr lang="ru-RU" sz="2000" dirty="0" err="1"/>
              <a:t>громади</a:t>
            </a:r>
            <a:r>
              <a:rPr lang="ru-RU" sz="2000" dirty="0"/>
              <a:t> – справа </a:t>
            </a:r>
            <a:r>
              <a:rPr lang="ru-RU" sz="2000" dirty="0" err="1"/>
              <a:t>спільна</a:t>
            </a:r>
            <a:r>
              <a:rPr lang="ru-RU" sz="2000" dirty="0"/>
              <a:t>», де </a:t>
            </a:r>
            <a:r>
              <a:rPr lang="ru-RU" sz="2000" dirty="0" err="1"/>
              <a:t>зібрали</a:t>
            </a:r>
            <a:r>
              <a:rPr lang="ru-RU" sz="2000" dirty="0"/>
              <a:t> </a:t>
            </a:r>
            <a:r>
              <a:rPr lang="ru-RU" sz="2000" dirty="0" err="1"/>
              <a:t>представників</a:t>
            </a:r>
            <a:r>
              <a:rPr lang="ru-RU" sz="2000" dirty="0"/>
              <a:t> </a:t>
            </a:r>
            <a:r>
              <a:rPr lang="ru-RU" sz="2000" dirty="0" err="1"/>
              <a:t>влади</a:t>
            </a:r>
            <a:r>
              <a:rPr lang="ru-RU" sz="2000" dirty="0"/>
              <a:t>, </a:t>
            </a:r>
            <a:r>
              <a:rPr lang="ru-RU" sz="2000" dirty="0" err="1"/>
              <a:t>поліції</a:t>
            </a:r>
            <a:r>
              <a:rPr lang="ru-RU" sz="2000" dirty="0"/>
              <a:t>, </a:t>
            </a:r>
            <a:r>
              <a:rPr lang="ru-RU" sz="2000" dirty="0" err="1"/>
              <a:t>освіти</a:t>
            </a:r>
            <a:r>
              <a:rPr lang="ru-RU" sz="2000" dirty="0"/>
              <a:t>, </a:t>
            </a:r>
            <a:r>
              <a:rPr lang="ru-RU" sz="2000" dirty="0" err="1"/>
              <a:t>культури</a:t>
            </a:r>
            <a:r>
              <a:rPr lang="ru-RU" sz="2000" dirty="0"/>
              <a:t>, </a:t>
            </a:r>
            <a:r>
              <a:rPr lang="ru-RU" sz="2000" dirty="0" err="1"/>
              <a:t>молодіжного</a:t>
            </a:r>
            <a:r>
              <a:rPr lang="ru-RU" sz="2000" dirty="0"/>
              <a:t> </a:t>
            </a:r>
            <a:r>
              <a:rPr lang="ru-RU" sz="2000" dirty="0" err="1"/>
              <a:t>середовища</a:t>
            </a:r>
            <a:r>
              <a:rPr lang="ru-RU" sz="2000" dirty="0"/>
              <a:t>, </a:t>
            </a:r>
            <a:r>
              <a:rPr lang="ru-RU" sz="2000" dirty="0" err="1"/>
              <a:t>щоб</a:t>
            </a:r>
            <a:r>
              <a:rPr lang="ru-RU" sz="2000" dirty="0"/>
              <a:t> </a:t>
            </a:r>
            <a:r>
              <a:rPr lang="ru-RU" sz="2000" dirty="0" err="1"/>
              <a:t>спільно</a:t>
            </a:r>
            <a:r>
              <a:rPr lang="ru-RU" sz="2000" dirty="0"/>
              <a:t> </a:t>
            </a:r>
            <a:r>
              <a:rPr lang="ru-RU" sz="2000" dirty="0" err="1"/>
              <a:t>обговорити</a:t>
            </a:r>
            <a:r>
              <a:rPr lang="ru-RU" sz="2000" dirty="0"/>
              <a:t> </a:t>
            </a:r>
            <a:r>
              <a:rPr lang="ru-RU" sz="2000" dirty="0" err="1"/>
              <a:t>проблеми</a:t>
            </a:r>
            <a:r>
              <a:rPr lang="ru-RU" sz="2000" dirty="0"/>
              <a:t> </a:t>
            </a:r>
            <a:r>
              <a:rPr lang="ru-RU" sz="2000" dirty="0" err="1"/>
              <a:t>безпеки</a:t>
            </a:r>
            <a:r>
              <a:rPr lang="ru-RU" sz="2000" dirty="0"/>
              <a:t> та </a:t>
            </a:r>
            <a:r>
              <a:rPr lang="ru-RU" sz="2000" dirty="0" err="1"/>
              <a:t>розробити</a:t>
            </a:r>
            <a:r>
              <a:rPr lang="ru-RU" sz="2000" dirty="0"/>
              <a:t> план </a:t>
            </a:r>
            <a:r>
              <a:rPr lang="ru-RU" sz="2000" dirty="0" err="1"/>
              <a:t>дій</a:t>
            </a:r>
            <a:r>
              <a:rPr lang="ru-RU" sz="2000" dirty="0"/>
              <a:t> на 2 </a:t>
            </a:r>
            <a:r>
              <a:rPr lang="ru-RU" sz="2000" dirty="0" err="1"/>
              <a:t>наступні</a:t>
            </a:r>
            <a:r>
              <a:rPr lang="ru-RU" sz="2000" dirty="0"/>
              <a:t> роки;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Дискусійні</a:t>
            </a:r>
            <a:r>
              <a:rPr lang="ru-RU" sz="2000" dirty="0"/>
              <a:t> Клуби для </a:t>
            </a:r>
            <a:r>
              <a:rPr lang="ru-RU" sz="2000" dirty="0" err="1"/>
              <a:t>мешканців</a:t>
            </a:r>
            <a:r>
              <a:rPr lang="ru-RU" sz="2000" dirty="0"/>
              <a:t> </a:t>
            </a:r>
            <a:r>
              <a:rPr lang="ru-RU" sz="2000" dirty="0" err="1"/>
              <a:t>громади</a:t>
            </a:r>
            <a:r>
              <a:rPr lang="ru-RU" sz="2000" dirty="0"/>
              <a:t> : «</a:t>
            </a:r>
            <a:r>
              <a:rPr lang="ru-RU" sz="2000" dirty="0" err="1"/>
              <a:t>Межі</a:t>
            </a:r>
            <a:r>
              <a:rPr lang="ru-RU" sz="2000" dirty="0"/>
              <a:t> </a:t>
            </a:r>
            <a:r>
              <a:rPr lang="ru-RU" sz="2000" dirty="0" err="1"/>
              <a:t>допустимої</a:t>
            </a:r>
            <a:r>
              <a:rPr lang="ru-RU" sz="2000" dirty="0"/>
              <a:t> оборони» та «</a:t>
            </a:r>
            <a:r>
              <a:rPr lang="ru-RU" sz="2000" dirty="0" err="1"/>
              <a:t>Сучасні</a:t>
            </a:r>
            <a:r>
              <a:rPr lang="ru-RU" sz="2000" dirty="0"/>
              <a:t> </a:t>
            </a:r>
            <a:r>
              <a:rPr lang="ru-RU" sz="2000" dirty="0" err="1"/>
              <a:t>технічні</a:t>
            </a:r>
            <a:r>
              <a:rPr lang="ru-RU" sz="2000" dirty="0"/>
              <a:t> </a:t>
            </a:r>
            <a:r>
              <a:rPr lang="ru-RU" sz="2000" dirty="0" err="1"/>
              <a:t>засоби</a:t>
            </a:r>
            <a:r>
              <a:rPr lang="ru-RU" sz="2000" dirty="0"/>
              <a:t>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будинку</a:t>
            </a:r>
            <a:r>
              <a:rPr lang="ru-RU" sz="2000" dirty="0"/>
              <a:t> та </a:t>
            </a:r>
            <a:r>
              <a:rPr lang="ru-RU" sz="2000" dirty="0" err="1"/>
              <a:t>прибудинкової</a:t>
            </a:r>
            <a:r>
              <a:rPr lang="ru-RU" sz="2000" dirty="0"/>
              <a:t> </a:t>
            </a:r>
            <a:r>
              <a:rPr lang="ru-RU" sz="2000" dirty="0" err="1"/>
              <a:t>території</a:t>
            </a:r>
            <a:r>
              <a:rPr lang="ru-RU" sz="2000" dirty="0"/>
              <a:t>»;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Створення</a:t>
            </a:r>
            <a:r>
              <a:rPr lang="ru-RU" sz="2000" dirty="0"/>
              <a:t> </a:t>
            </a:r>
            <a:r>
              <a:rPr lang="ru-RU" sz="2000" dirty="0" err="1"/>
              <a:t>тематичних</a:t>
            </a:r>
            <a:r>
              <a:rPr lang="ru-RU" sz="2000" dirty="0"/>
              <a:t> групп у </a:t>
            </a:r>
            <a:r>
              <a:rPr lang="ru-RU" sz="2000" dirty="0" err="1"/>
              <a:t>Фейсбук</a:t>
            </a:r>
            <a:r>
              <a:rPr lang="ru-RU" sz="2000" dirty="0"/>
              <a:t>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Друк</a:t>
            </a:r>
            <a:r>
              <a:rPr lang="ru-RU" sz="2000" dirty="0"/>
              <a:t> та </a:t>
            </a:r>
            <a:r>
              <a:rPr lang="ru-RU" sz="2000" dirty="0" err="1"/>
              <a:t>поширення</a:t>
            </a:r>
            <a:r>
              <a:rPr lang="ru-RU" sz="2000" dirty="0"/>
              <a:t> в </a:t>
            </a:r>
            <a:r>
              <a:rPr lang="ru-RU" sz="2000" dirty="0" err="1"/>
              <a:t>громаді</a:t>
            </a:r>
            <a:r>
              <a:rPr lang="ru-RU" sz="2000" dirty="0"/>
              <a:t> </a:t>
            </a:r>
            <a:r>
              <a:rPr lang="ru-RU" sz="2000" dirty="0" err="1"/>
              <a:t>магнітів</a:t>
            </a:r>
            <a:r>
              <a:rPr lang="ru-RU" sz="2000" dirty="0"/>
              <a:t> на холодильник з телефонами </a:t>
            </a:r>
            <a:r>
              <a:rPr lang="ru-RU" sz="2000" dirty="0" err="1"/>
              <a:t>невідкладних</a:t>
            </a:r>
            <a:r>
              <a:rPr lang="ru-RU" sz="2000" dirty="0"/>
              <a:t> служб, </a:t>
            </a:r>
            <a:r>
              <a:rPr lang="ru-RU" sz="2000" dirty="0" err="1"/>
              <a:t>листівки</a:t>
            </a:r>
            <a:r>
              <a:rPr lang="ru-RU" sz="2000" dirty="0"/>
              <a:t> з телефонами </a:t>
            </a:r>
            <a:r>
              <a:rPr lang="ru-RU" sz="2000" dirty="0" err="1"/>
              <a:t>невідкладних</a:t>
            </a:r>
            <a:r>
              <a:rPr lang="ru-RU" sz="2000" dirty="0"/>
              <a:t> служб, буклет для </a:t>
            </a:r>
            <a:r>
              <a:rPr lang="ru-RU" sz="2000" dirty="0" err="1"/>
              <a:t>дітей</a:t>
            </a:r>
            <a:r>
              <a:rPr lang="ru-RU" sz="2000" dirty="0"/>
              <a:t> «Азбука </a:t>
            </a:r>
            <a:r>
              <a:rPr lang="ru-RU" sz="2000" dirty="0" err="1"/>
              <a:t>безпечної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», </a:t>
            </a:r>
            <a:r>
              <a:rPr lang="ru-RU" sz="2000" dirty="0" err="1"/>
              <a:t>вуличні</a:t>
            </a:r>
            <a:r>
              <a:rPr lang="ru-RU" sz="2000" dirty="0"/>
              <a:t> таблички «</a:t>
            </a:r>
            <a:r>
              <a:rPr lang="ru-RU" sz="2000" dirty="0" err="1"/>
              <a:t>Викидати</a:t>
            </a:r>
            <a:r>
              <a:rPr lang="ru-RU" sz="2000" dirty="0"/>
              <a:t> </a:t>
            </a:r>
            <a:r>
              <a:rPr lang="ru-RU" sz="2000" dirty="0" err="1"/>
              <a:t>сміття</a:t>
            </a:r>
            <a:r>
              <a:rPr lang="ru-RU" sz="2000" dirty="0"/>
              <a:t> заборонено»</a:t>
            </a:r>
          </a:p>
        </p:txBody>
      </p:sp>
    </p:spTree>
    <p:extLst>
      <p:ext uri="{BB962C8B-B14F-4D97-AF65-F5344CB8AC3E}">
        <p14:creationId xmlns:p14="http://schemas.microsoft.com/office/powerpoint/2010/main" val="28979258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4982" y="238551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/>
              <a:t>Напрямок</a:t>
            </a:r>
            <a:r>
              <a:rPr lang="ru-RU" sz="2800" dirty="0"/>
              <a:t> 6. </a:t>
            </a:r>
            <a:r>
              <a:rPr lang="ru-RU" sz="2800" dirty="0" err="1"/>
              <a:t>Інформація</a:t>
            </a:r>
            <a:r>
              <a:rPr lang="ru-RU" sz="2800" dirty="0"/>
              <a:t>, </a:t>
            </a:r>
            <a:r>
              <a:rPr lang="ru-RU" sz="2800" dirty="0" err="1"/>
              <a:t>комунікація</a:t>
            </a:r>
            <a:r>
              <a:rPr lang="ru-RU" sz="2800" dirty="0"/>
              <a:t>, </a:t>
            </a:r>
            <a:r>
              <a:rPr lang="ru-RU" sz="2800" dirty="0" err="1"/>
              <a:t>співпраця</a:t>
            </a:r>
            <a:r>
              <a:rPr lang="ru-RU" sz="2800" dirty="0"/>
              <a:t> на тему «</a:t>
            </a:r>
            <a:r>
              <a:rPr lang="ru-RU" sz="2800" dirty="0" err="1"/>
              <a:t>Безпека</a:t>
            </a:r>
            <a:r>
              <a:rPr lang="ru-RU" sz="2800" dirty="0"/>
              <a:t> </a:t>
            </a:r>
            <a:r>
              <a:rPr lang="ru-RU" sz="2800" dirty="0" err="1"/>
              <a:t>громади</a:t>
            </a:r>
            <a:r>
              <a:rPr lang="ru-RU" sz="2800" dirty="0"/>
              <a:t> – справа </a:t>
            </a:r>
            <a:r>
              <a:rPr lang="ru-RU" sz="2800" dirty="0" err="1"/>
              <a:t>спільна</a:t>
            </a:r>
            <a:r>
              <a:rPr lang="ru-RU" sz="2800" dirty="0"/>
              <a:t>»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5582" y="2295886"/>
            <a:ext cx="1018222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Проведення</a:t>
            </a:r>
            <a:r>
              <a:rPr lang="ru-RU" sz="2000" dirty="0"/>
              <a:t>:</a:t>
            </a:r>
          </a:p>
          <a:p>
            <a:r>
              <a:rPr lang="ru-RU" sz="2000" dirty="0"/>
              <a:t> -</a:t>
            </a:r>
            <a:r>
              <a:rPr lang="ru-RU" sz="2000" dirty="0" err="1"/>
              <a:t>Громадське</a:t>
            </a:r>
            <a:r>
              <a:rPr lang="ru-RU" sz="2000" dirty="0"/>
              <a:t> </a:t>
            </a:r>
            <a:r>
              <a:rPr lang="ru-RU" sz="2000" dirty="0" err="1"/>
              <a:t>обговорення</a:t>
            </a:r>
            <a:r>
              <a:rPr lang="ru-RU" sz="2000" dirty="0"/>
              <a:t> «</a:t>
            </a:r>
            <a:r>
              <a:rPr lang="ru-RU" sz="2000" dirty="0" err="1"/>
              <a:t>Безпека</a:t>
            </a:r>
            <a:r>
              <a:rPr lang="ru-RU" sz="2000" dirty="0"/>
              <a:t> </a:t>
            </a:r>
            <a:r>
              <a:rPr lang="ru-RU" sz="2000" dirty="0" err="1"/>
              <a:t>громади</a:t>
            </a:r>
            <a:r>
              <a:rPr lang="ru-RU" sz="2000" dirty="0"/>
              <a:t> – справа </a:t>
            </a:r>
            <a:r>
              <a:rPr lang="ru-RU" sz="2000" dirty="0" err="1"/>
              <a:t>спільна</a:t>
            </a:r>
            <a:r>
              <a:rPr lang="ru-RU" sz="2000" dirty="0"/>
              <a:t>», де </a:t>
            </a:r>
            <a:r>
              <a:rPr lang="ru-RU" sz="2000" dirty="0" err="1"/>
              <a:t>зібрали</a:t>
            </a:r>
            <a:r>
              <a:rPr lang="ru-RU" sz="2000" dirty="0"/>
              <a:t> </a:t>
            </a:r>
            <a:r>
              <a:rPr lang="ru-RU" sz="2000" dirty="0" err="1"/>
              <a:t>представників</a:t>
            </a:r>
            <a:r>
              <a:rPr lang="ru-RU" sz="2000" dirty="0"/>
              <a:t> </a:t>
            </a:r>
            <a:r>
              <a:rPr lang="ru-RU" sz="2000" dirty="0" err="1"/>
              <a:t>влади</a:t>
            </a:r>
            <a:r>
              <a:rPr lang="ru-RU" sz="2000" dirty="0"/>
              <a:t>, </a:t>
            </a:r>
            <a:r>
              <a:rPr lang="ru-RU" sz="2000" dirty="0" err="1"/>
              <a:t>поліції</a:t>
            </a:r>
            <a:r>
              <a:rPr lang="ru-RU" sz="2000" dirty="0"/>
              <a:t>, </a:t>
            </a:r>
            <a:r>
              <a:rPr lang="ru-RU" sz="2000" dirty="0" err="1"/>
              <a:t>освіти</a:t>
            </a:r>
            <a:r>
              <a:rPr lang="ru-RU" sz="2000" dirty="0"/>
              <a:t>, </a:t>
            </a:r>
            <a:r>
              <a:rPr lang="ru-RU" sz="2000" dirty="0" err="1"/>
              <a:t>культури</a:t>
            </a:r>
            <a:r>
              <a:rPr lang="ru-RU" sz="2000" dirty="0"/>
              <a:t>, </a:t>
            </a:r>
            <a:r>
              <a:rPr lang="ru-RU" sz="2000" dirty="0" err="1"/>
              <a:t>молодіжного</a:t>
            </a:r>
            <a:r>
              <a:rPr lang="ru-RU" sz="2000" dirty="0"/>
              <a:t> </a:t>
            </a:r>
            <a:r>
              <a:rPr lang="ru-RU" sz="2000" dirty="0" err="1"/>
              <a:t>середовища</a:t>
            </a:r>
            <a:r>
              <a:rPr lang="ru-RU" sz="2000" dirty="0"/>
              <a:t>, </a:t>
            </a:r>
            <a:r>
              <a:rPr lang="ru-RU" sz="2000" dirty="0" err="1"/>
              <a:t>щоб</a:t>
            </a:r>
            <a:r>
              <a:rPr lang="ru-RU" sz="2000" dirty="0"/>
              <a:t> </a:t>
            </a:r>
            <a:r>
              <a:rPr lang="ru-RU" sz="2000" dirty="0" err="1"/>
              <a:t>спільно</a:t>
            </a:r>
            <a:r>
              <a:rPr lang="ru-RU" sz="2000" dirty="0"/>
              <a:t> </a:t>
            </a:r>
            <a:r>
              <a:rPr lang="ru-RU" sz="2000" dirty="0" err="1"/>
              <a:t>обговорити</a:t>
            </a:r>
            <a:r>
              <a:rPr lang="ru-RU" sz="2000" dirty="0"/>
              <a:t> </a:t>
            </a:r>
            <a:r>
              <a:rPr lang="ru-RU" sz="2000" dirty="0" err="1"/>
              <a:t>проблеми</a:t>
            </a:r>
            <a:r>
              <a:rPr lang="ru-RU" sz="2000" dirty="0"/>
              <a:t> </a:t>
            </a:r>
            <a:r>
              <a:rPr lang="ru-RU" sz="2000" dirty="0" err="1"/>
              <a:t>безпеки</a:t>
            </a:r>
            <a:r>
              <a:rPr lang="ru-RU" sz="2000" dirty="0"/>
              <a:t> та </a:t>
            </a:r>
            <a:r>
              <a:rPr lang="ru-RU" sz="2000" dirty="0" err="1"/>
              <a:t>розробити</a:t>
            </a:r>
            <a:r>
              <a:rPr lang="ru-RU" sz="2000" dirty="0"/>
              <a:t> план </a:t>
            </a:r>
            <a:r>
              <a:rPr lang="ru-RU" sz="2000" dirty="0" err="1"/>
              <a:t>дій</a:t>
            </a:r>
            <a:r>
              <a:rPr lang="ru-RU" sz="2000" dirty="0"/>
              <a:t> на 2 </a:t>
            </a:r>
            <a:r>
              <a:rPr lang="ru-RU" sz="2000" dirty="0" err="1"/>
              <a:t>наступні</a:t>
            </a:r>
            <a:r>
              <a:rPr lang="ru-RU" sz="2000" dirty="0"/>
              <a:t> роки;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Дискусійні</a:t>
            </a:r>
            <a:r>
              <a:rPr lang="ru-RU" sz="2000" dirty="0"/>
              <a:t> Клуби для </a:t>
            </a:r>
            <a:r>
              <a:rPr lang="ru-RU" sz="2000" dirty="0" err="1"/>
              <a:t>мешканців</a:t>
            </a:r>
            <a:r>
              <a:rPr lang="ru-RU" sz="2000" dirty="0"/>
              <a:t> </a:t>
            </a:r>
            <a:r>
              <a:rPr lang="ru-RU" sz="2000" dirty="0" err="1"/>
              <a:t>громади</a:t>
            </a:r>
            <a:r>
              <a:rPr lang="ru-RU" sz="2000" dirty="0"/>
              <a:t> : «</a:t>
            </a:r>
            <a:r>
              <a:rPr lang="ru-RU" sz="2000" dirty="0" err="1"/>
              <a:t>Межі</a:t>
            </a:r>
            <a:r>
              <a:rPr lang="ru-RU" sz="2000" dirty="0"/>
              <a:t> </a:t>
            </a:r>
            <a:r>
              <a:rPr lang="ru-RU" sz="2000" dirty="0" err="1"/>
              <a:t>допустимої</a:t>
            </a:r>
            <a:r>
              <a:rPr lang="ru-RU" sz="2000" dirty="0"/>
              <a:t> оборони» та «</a:t>
            </a:r>
            <a:r>
              <a:rPr lang="ru-RU" sz="2000" dirty="0" err="1"/>
              <a:t>Сучасні</a:t>
            </a:r>
            <a:r>
              <a:rPr lang="ru-RU" sz="2000" dirty="0"/>
              <a:t> </a:t>
            </a:r>
            <a:r>
              <a:rPr lang="ru-RU" sz="2000" dirty="0" err="1"/>
              <a:t>технічні</a:t>
            </a:r>
            <a:r>
              <a:rPr lang="ru-RU" sz="2000" dirty="0"/>
              <a:t> </a:t>
            </a:r>
            <a:r>
              <a:rPr lang="ru-RU" sz="2000" dirty="0" err="1"/>
              <a:t>засоби</a:t>
            </a:r>
            <a:r>
              <a:rPr lang="ru-RU" sz="2000" dirty="0"/>
              <a:t>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будинку</a:t>
            </a:r>
            <a:r>
              <a:rPr lang="ru-RU" sz="2000" dirty="0"/>
              <a:t> та </a:t>
            </a:r>
            <a:r>
              <a:rPr lang="ru-RU" sz="2000" dirty="0" err="1"/>
              <a:t>прибудинкової</a:t>
            </a:r>
            <a:r>
              <a:rPr lang="ru-RU" sz="2000" dirty="0"/>
              <a:t> </a:t>
            </a:r>
            <a:r>
              <a:rPr lang="ru-RU" sz="2000" dirty="0" err="1"/>
              <a:t>території</a:t>
            </a:r>
            <a:r>
              <a:rPr lang="ru-RU" sz="2000" dirty="0"/>
              <a:t>»;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Створення</a:t>
            </a:r>
            <a:r>
              <a:rPr lang="ru-RU" sz="2000" dirty="0"/>
              <a:t> </a:t>
            </a:r>
            <a:r>
              <a:rPr lang="ru-RU" sz="2000" dirty="0" err="1"/>
              <a:t>тематичних</a:t>
            </a:r>
            <a:r>
              <a:rPr lang="ru-RU" sz="2000" dirty="0"/>
              <a:t> групп у </a:t>
            </a:r>
            <a:r>
              <a:rPr lang="ru-RU" sz="2000" dirty="0" err="1"/>
              <a:t>Фейсбук</a:t>
            </a:r>
            <a:r>
              <a:rPr lang="ru-RU" sz="2000" dirty="0"/>
              <a:t>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Друк</a:t>
            </a:r>
            <a:r>
              <a:rPr lang="ru-RU" sz="2000" dirty="0"/>
              <a:t> та </a:t>
            </a:r>
            <a:r>
              <a:rPr lang="ru-RU" sz="2000" dirty="0" err="1"/>
              <a:t>поширення</a:t>
            </a:r>
            <a:r>
              <a:rPr lang="ru-RU" sz="2000" dirty="0"/>
              <a:t> в </a:t>
            </a:r>
            <a:r>
              <a:rPr lang="ru-RU" sz="2000" dirty="0" err="1"/>
              <a:t>громаді</a:t>
            </a:r>
            <a:r>
              <a:rPr lang="ru-RU" sz="2000" dirty="0"/>
              <a:t> </a:t>
            </a:r>
            <a:r>
              <a:rPr lang="ru-RU" sz="2000" dirty="0" err="1"/>
              <a:t>магнітів</a:t>
            </a:r>
            <a:r>
              <a:rPr lang="ru-RU" sz="2000" dirty="0"/>
              <a:t> на холодильник з телефонами </a:t>
            </a:r>
            <a:r>
              <a:rPr lang="ru-RU" sz="2000" dirty="0" err="1"/>
              <a:t>невідкладних</a:t>
            </a:r>
            <a:r>
              <a:rPr lang="ru-RU" sz="2000" dirty="0"/>
              <a:t> служб, </a:t>
            </a:r>
            <a:r>
              <a:rPr lang="ru-RU" sz="2000" dirty="0" err="1"/>
              <a:t>листівки</a:t>
            </a:r>
            <a:r>
              <a:rPr lang="ru-RU" sz="2000" dirty="0"/>
              <a:t> з телефонами </a:t>
            </a:r>
            <a:r>
              <a:rPr lang="ru-RU" sz="2000" dirty="0" err="1"/>
              <a:t>невідкладних</a:t>
            </a:r>
            <a:r>
              <a:rPr lang="ru-RU" sz="2000" dirty="0"/>
              <a:t> служб, буклет для </a:t>
            </a:r>
            <a:r>
              <a:rPr lang="ru-RU" sz="2000" dirty="0" err="1"/>
              <a:t>дітей</a:t>
            </a:r>
            <a:r>
              <a:rPr lang="ru-RU" sz="2000" dirty="0"/>
              <a:t> «Азбука </a:t>
            </a:r>
            <a:r>
              <a:rPr lang="ru-RU" sz="2000" dirty="0" err="1"/>
              <a:t>безпечної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», </a:t>
            </a:r>
            <a:r>
              <a:rPr lang="ru-RU" sz="2000" dirty="0" err="1"/>
              <a:t>вуличні</a:t>
            </a:r>
            <a:r>
              <a:rPr lang="ru-RU" sz="2000" dirty="0"/>
              <a:t> таблички «</a:t>
            </a:r>
            <a:r>
              <a:rPr lang="ru-RU" sz="2000" dirty="0" err="1"/>
              <a:t>Викидати</a:t>
            </a:r>
            <a:r>
              <a:rPr lang="ru-RU" sz="2000" dirty="0"/>
              <a:t> </a:t>
            </a:r>
            <a:r>
              <a:rPr lang="ru-RU" sz="2000" dirty="0" err="1"/>
              <a:t>сміття</a:t>
            </a:r>
            <a:r>
              <a:rPr lang="ru-RU" sz="2000" dirty="0"/>
              <a:t> заборонено»</a:t>
            </a:r>
          </a:p>
        </p:txBody>
      </p:sp>
    </p:spTree>
    <p:extLst>
      <p:ext uri="{BB962C8B-B14F-4D97-AF65-F5344CB8AC3E}">
        <p14:creationId xmlns:p14="http://schemas.microsoft.com/office/powerpoint/2010/main" val="1816082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/>
              <a:t>Взаємодія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, </a:t>
            </a:r>
            <a:r>
              <a:rPr lang="ru-RU" sz="3200" dirty="0" err="1"/>
              <a:t>територіальних</a:t>
            </a:r>
            <a:r>
              <a:rPr lang="ru-RU" sz="3200" dirty="0"/>
              <a:t> громад та </a:t>
            </a:r>
            <a:r>
              <a:rPr lang="ru-RU" sz="3200" dirty="0" err="1"/>
              <a:t>громадських</a:t>
            </a:r>
            <a:r>
              <a:rPr lang="ru-RU" sz="3200" dirty="0"/>
              <a:t> </a:t>
            </a:r>
            <a:r>
              <a:rPr lang="ru-RU" sz="3200" dirty="0" err="1"/>
              <a:t>об’єднань</a:t>
            </a:r>
            <a:r>
              <a:rPr lang="ru-RU" sz="3200" dirty="0"/>
              <a:t> з </a:t>
            </a:r>
            <a:r>
              <a:rPr lang="ru-RU" sz="3200" dirty="0" err="1"/>
              <a:t>поліцією</a:t>
            </a:r>
            <a:r>
              <a:rPr lang="ru-RU" sz="3200" dirty="0"/>
              <a:t> на засадах партнерства </a:t>
            </a:r>
            <a:r>
              <a:rPr lang="ru-RU" sz="3200" dirty="0" err="1"/>
              <a:t>Сommunity</a:t>
            </a:r>
            <a:r>
              <a:rPr lang="ru-RU" sz="3200" dirty="0"/>
              <a:t> </a:t>
            </a:r>
            <a:r>
              <a:rPr lang="ru-RU" sz="3200" dirty="0" err="1"/>
              <a:t>Policing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38274" y="1589426"/>
            <a:ext cx="915352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2400" dirty="0" err="1"/>
              <a:t>CoP</a:t>
            </a:r>
            <a:r>
              <a:rPr lang="en-US" sz="2400" dirty="0"/>
              <a:t> – </a:t>
            </a:r>
            <a:r>
              <a:rPr lang="ru-RU" sz="2400" dirty="0" err="1"/>
              <a:t>це</a:t>
            </a:r>
            <a:r>
              <a:rPr lang="ru-RU" sz="2400" dirty="0"/>
              <a:t> не автономна </a:t>
            </a:r>
            <a:r>
              <a:rPr lang="ru-RU" sz="2400" dirty="0" err="1"/>
              <a:t>програма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окреме</a:t>
            </a:r>
            <a:r>
              <a:rPr lang="ru-RU" sz="2400" dirty="0"/>
              <a:t> </a:t>
            </a:r>
            <a:r>
              <a:rPr lang="ru-RU" sz="2400" dirty="0" err="1"/>
              <a:t>поліцейське</a:t>
            </a:r>
            <a:r>
              <a:rPr lang="ru-RU" sz="2400" dirty="0"/>
              <a:t> </a:t>
            </a:r>
            <a:r>
              <a:rPr lang="ru-RU" sz="2400" dirty="0" err="1"/>
              <a:t>управління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відділок</a:t>
            </a:r>
            <a:r>
              <a:rPr lang="ru-RU" sz="2400" dirty="0"/>
              <a:t>.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підхід</a:t>
            </a:r>
            <a:r>
              <a:rPr lang="ru-RU" sz="2400" dirty="0"/>
              <a:t> у </a:t>
            </a:r>
            <a:r>
              <a:rPr lang="ru-RU" sz="2400" dirty="0" err="1"/>
              <a:t>щоденній</a:t>
            </a:r>
            <a:r>
              <a:rPr lang="ru-RU" sz="2400" dirty="0"/>
              <a:t> </a:t>
            </a:r>
            <a:r>
              <a:rPr lang="ru-RU" sz="2400" dirty="0" err="1"/>
              <a:t>роботі</a:t>
            </a:r>
            <a:r>
              <a:rPr lang="ru-RU" sz="2400" dirty="0"/>
              <a:t> </a:t>
            </a:r>
            <a:r>
              <a:rPr lang="ru-RU" sz="2400" dirty="0" err="1"/>
              <a:t>поліції</a:t>
            </a:r>
            <a:endParaRPr lang="ru-RU" sz="24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/>
              <a:t> </a:t>
            </a:r>
            <a:r>
              <a:rPr lang="ru-RU" sz="2400" dirty="0" err="1"/>
              <a:t>Безліч</a:t>
            </a:r>
            <a:r>
              <a:rPr lang="ru-RU" sz="2400" dirty="0"/>
              <a:t> </a:t>
            </a:r>
            <a:r>
              <a:rPr lang="ru-RU" sz="2400" dirty="0" err="1"/>
              <a:t>переваг</a:t>
            </a:r>
            <a:r>
              <a:rPr lang="ru-RU" sz="2400" dirty="0"/>
              <a:t> </a:t>
            </a:r>
            <a:r>
              <a:rPr lang="ru-RU" sz="2400" dirty="0" err="1"/>
              <a:t>має</a:t>
            </a:r>
            <a:r>
              <a:rPr lang="ru-RU" sz="2400" dirty="0"/>
              <a:t> </a:t>
            </a:r>
            <a:r>
              <a:rPr lang="ru-RU" sz="2400" dirty="0" err="1"/>
              <a:t>розвиток</a:t>
            </a:r>
            <a:r>
              <a:rPr lang="ru-RU" sz="2400" dirty="0"/>
              <a:t> </a:t>
            </a:r>
            <a:r>
              <a:rPr lang="en-US" sz="2400" dirty="0"/>
              <a:t>Community Policing </a:t>
            </a:r>
            <a:r>
              <a:rPr lang="ru-RU" sz="2400" dirty="0"/>
              <a:t>для </a:t>
            </a:r>
            <a:r>
              <a:rPr lang="ru-RU" sz="2400" dirty="0" err="1"/>
              <a:t>конкретних</a:t>
            </a:r>
            <a:r>
              <a:rPr lang="ru-RU" sz="2400" dirty="0"/>
              <a:t> </a:t>
            </a:r>
            <a:r>
              <a:rPr lang="ru-RU" sz="2400" dirty="0" err="1"/>
              <a:t>мешканців</a:t>
            </a:r>
            <a:r>
              <a:rPr lang="ru-RU" sz="2400" dirty="0"/>
              <a:t> громад, а </a:t>
            </a:r>
            <a:r>
              <a:rPr lang="ru-RU" sz="2400" dirty="0" err="1"/>
              <a:t>саме</a:t>
            </a:r>
            <a:r>
              <a:rPr lang="ru-RU" sz="2400" dirty="0"/>
              <a:t> :</a:t>
            </a:r>
            <a:r>
              <a:rPr lang="ru-RU" sz="2400" dirty="0" err="1"/>
              <a:t>мешканці</a:t>
            </a:r>
            <a:r>
              <a:rPr lang="ru-RU" sz="2400" dirty="0"/>
              <a:t> </a:t>
            </a:r>
            <a:r>
              <a:rPr lang="ru-RU" sz="2400" dirty="0" err="1"/>
              <a:t>повідомляють</a:t>
            </a:r>
            <a:r>
              <a:rPr lang="ru-RU" sz="2400" dirty="0"/>
              <a:t> </a:t>
            </a:r>
            <a:r>
              <a:rPr lang="ru-RU" sz="2400" dirty="0" err="1"/>
              <a:t>поліції</a:t>
            </a:r>
            <a:r>
              <a:rPr lang="ru-RU" sz="2400" dirty="0"/>
              <a:t> про </a:t>
            </a:r>
            <a:r>
              <a:rPr lang="ru-RU" sz="2400" dirty="0" err="1"/>
              <a:t>проблеми</a:t>
            </a:r>
            <a:r>
              <a:rPr lang="ru-RU" sz="2400" dirty="0"/>
              <a:t> у </a:t>
            </a:r>
            <a:r>
              <a:rPr lang="ru-RU" sz="2400" dirty="0" err="1"/>
              <a:t>сфері</a:t>
            </a:r>
            <a:r>
              <a:rPr lang="ru-RU" sz="2400" dirty="0"/>
              <a:t> </a:t>
            </a:r>
            <a:r>
              <a:rPr lang="ru-RU" sz="2400" dirty="0" err="1"/>
              <a:t>безпеки</a:t>
            </a:r>
            <a:r>
              <a:rPr lang="ru-RU" sz="2400" dirty="0"/>
              <a:t> та </a:t>
            </a:r>
            <a:r>
              <a:rPr lang="ru-RU" sz="2400" dirty="0" err="1"/>
              <a:t>спільно</a:t>
            </a:r>
            <a:r>
              <a:rPr lang="ru-RU" sz="2400" dirty="0"/>
              <a:t> </a:t>
            </a:r>
            <a:r>
              <a:rPr lang="ru-RU" sz="2400" dirty="0" err="1"/>
              <a:t>шукають</a:t>
            </a:r>
            <a:r>
              <a:rPr lang="ru-RU" sz="2400" dirty="0"/>
              <a:t> </a:t>
            </a:r>
            <a:r>
              <a:rPr lang="ru-RU" sz="2400" dirty="0" err="1"/>
              <a:t>рішення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подолання</a:t>
            </a:r>
            <a:r>
              <a:rPr lang="ru-RU" sz="2400" dirty="0"/>
              <a:t>; </a:t>
            </a:r>
            <a:r>
              <a:rPr lang="ru-RU" sz="2400" dirty="0" err="1"/>
              <a:t>місцева</a:t>
            </a:r>
            <a:r>
              <a:rPr lang="ru-RU" sz="2400" dirty="0"/>
              <a:t> </a:t>
            </a:r>
            <a:r>
              <a:rPr lang="ru-RU" sz="2400" dirty="0" err="1"/>
              <a:t>поліція</a:t>
            </a:r>
            <a:r>
              <a:rPr lang="ru-RU" sz="2400" dirty="0"/>
              <a:t> у </a:t>
            </a:r>
            <a:r>
              <a:rPr lang="ru-RU" sz="2400" dirty="0" err="1"/>
              <a:t>плануванні</a:t>
            </a:r>
            <a:r>
              <a:rPr lang="ru-RU" sz="2400" dirty="0"/>
              <a:t> </a:t>
            </a:r>
            <a:r>
              <a:rPr lang="ru-RU" sz="2400" dirty="0" err="1"/>
              <a:t>роботи</a:t>
            </a:r>
            <a:r>
              <a:rPr lang="ru-RU" sz="2400" dirty="0"/>
              <a:t> </a:t>
            </a:r>
            <a:r>
              <a:rPr lang="ru-RU" sz="2400" dirty="0" err="1"/>
              <a:t>враховує</a:t>
            </a:r>
            <a:r>
              <a:rPr lang="ru-RU" sz="2400" dirty="0"/>
              <a:t> думку </a:t>
            </a:r>
            <a:r>
              <a:rPr lang="ru-RU" sz="2400" dirty="0" err="1"/>
              <a:t>населення</a:t>
            </a:r>
            <a:r>
              <a:rPr lang="ru-RU" sz="2400" dirty="0"/>
              <a:t>. На </a:t>
            </a:r>
            <a:r>
              <a:rPr lang="ru-RU" sz="2400" dirty="0" err="1"/>
              <a:t>підставі</a:t>
            </a:r>
            <a:r>
              <a:rPr lang="ru-RU" sz="2400" dirty="0"/>
              <a:t> </a:t>
            </a:r>
            <a:r>
              <a:rPr lang="ru-RU" sz="2400" dirty="0" err="1"/>
              <a:t>цієї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</a:t>
            </a:r>
            <a:r>
              <a:rPr lang="ru-RU" sz="2400" dirty="0" err="1"/>
              <a:t>формуються</a:t>
            </a:r>
            <a:r>
              <a:rPr lang="ru-RU" sz="2400" dirty="0"/>
              <a:t> </a:t>
            </a:r>
            <a:r>
              <a:rPr lang="ru-RU" sz="2400" dirty="0" err="1"/>
              <a:t>місцеві</a:t>
            </a:r>
            <a:r>
              <a:rPr lang="ru-RU" sz="2400" dirty="0"/>
              <a:t> </a:t>
            </a:r>
            <a:r>
              <a:rPr lang="ru-RU" sz="2400" dirty="0" err="1"/>
              <a:t>програми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підвищення</a:t>
            </a:r>
            <a:r>
              <a:rPr lang="ru-RU" sz="2400" dirty="0"/>
              <a:t> </a:t>
            </a:r>
            <a:r>
              <a:rPr lang="ru-RU" sz="2400" dirty="0" err="1"/>
              <a:t>безпеки</a:t>
            </a:r>
            <a:r>
              <a:rPr lang="ru-RU" sz="2400" dirty="0"/>
              <a:t>; </a:t>
            </a:r>
            <a:r>
              <a:rPr lang="ru-RU" sz="2400" dirty="0" err="1"/>
              <a:t>спілкування</a:t>
            </a:r>
            <a:r>
              <a:rPr lang="ru-RU" sz="2400" dirty="0"/>
              <a:t> з </a:t>
            </a:r>
            <a:r>
              <a:rPr lang="ru-RU" sz="2400" dirty="0" err="1"/>
              <a:t>населенням</a:t>
            </a:r>
            <a:r>
              <a:rPr lang="ru-RU" sz="2400" dirty="0"/>
              <a:t> </a:t>
            </a:r>
            <a:r>
              <a:rPr lang="ru-RU" sz="2400" dirty="0" err="1"/>
              <a:t>відбувається</a:t>
            </a:r>
            <a:r>
              <a:rPr lang="ru-RU" sz="2400" dirty="0"/>
              <a:t> за </a:t>
            </a:r>
            <a:r>
              <a:rPr lang="ru-RU" sz="2400" dirty="0" err="1"/>
              <a:t>допомогою</a:t>
            </a:r>
            <a:r>
              <a:rPr lang="ru-RU" sz="2400" dirty="0"/>
              <a:t> </a:t>
            </a:r>
            <a:r>
              <a:rPr lang="ru-RU" sz="2400" dirty="0" err="1"/>
              <a:t>інноваційних</a:t>
            </a:r>
            <a:r>
              <a:rPr lang="ru-RU" sz="2400" dirty="0"/>
              <a:t> платформ. </a:t>
            </a:r>
            <a:r>
              <a:rPr lang="ru-RU" sz="2400" dirty="0" err="1"/>
              <a:t>Створюють</a:t>
            </a:r>
            <a:r>
              <a:rPr lang="ru-RU" sz="2400" dirty="0"/>
              <a:t> </a:t>
            </a:r>
            <a:r>
              <a:rPr lang="ru-RU" sz="2400" dirty="0" err="1"/>
              <a:t>онлайнплатформи</a:t>
            </a:r>
            <a:r>
              <a:rPr lang="ru-RU" sz="2400" dirty="0"/>
              <a:t>, «</a:t>
            </a:r>
            <a:r>
              <a:rPr lang="ru-RU" sz="2400" dirty="0" err="1"/>
              <a:t>карти</a:t>
            </a:r>
            <a:r>
              <a:rPr lang="ru-RU" sz="2400" dirty="0"/>
              <a:t> </a:t>
            </a:r>
            <a:r>
              <a:rPr lang="ru-RU" sz="2400" dirty="0" err="1"/>
              <a:t>злочинності</a:t>
            </a:r>
            <a:r>
              <a:rPr lang="ru-RU" sz="2400" dirty="0"/>
              <a:t>», </a:t>
            </a:r>
            <a:r>
              <a:rPr lang="ru-RU" sz="2400" dirty="0" err="1"/>
              <a:t>влаштовують</a:t>
            </a:r>
            <a:r>
              <a:rPr lang="ru-RU" sz="2400" dirty="0"/>
              <a:t> </a:t>
            </a:r>
            <a:r>
              <a:rPr lang="ru-RU" sz="2400" dirty="0" err="1"/>
              <a:t>тематичні</a:t>
            </a:r>
            <a:r>
              <a:rPr lang="ru-RU" sz="2400" dirty="0"/>
              <a:t> </a:t>
            </a:r>
            <a:r>
              <a:rPr lang="ru-RU" sz="2400" dirty="0" err="1"/>
              <a:t>зустрічі</a:t>
            </a:r>
            <a:r>
              <a:rPr lang="ru-RU" sz="2400" dirty="0"/>
              <a:t>, </a:t>
            </a:r>
            <a:r>
              <a:rPr lang="ru-RU" sz="2400" dirty="0" err="1"/>
              <a:t>запроваджують</a:t>
            </a:r>
            <a:r>
              <a:rPr lang="ru-RU" sz="2400" dirty="0"/>
              <a:t> </a:t>
            </a:r>
            <a:r>
              <a:rPr lang="ru-RU" sz="2400" dirty="0" err="1"/>
              <a:t>спільні</a:t>
            </a:r>
            <a:r>
              <a:rPr lang="ru-RU" sz="2400" dirty="0"/>
              <a:t> </a:t>
            </a:r>
            <a:r>
              <a:rPr lang="ru-RU" sz="2400" dirty="0" err="1"/>
              <a:t>ініціативи</a:t>
            </a:r>
            <a:r>
              <a:rPr lang="ru-RU" sz="2400" dirty="0"/>
              <a:t>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448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/>
              <a:t>Взаємодія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, </a:t>
            </a:r>
            <a:r>
              <a:rPr lang="ru-RU" sz="3200" dirty="0" err="1"/>
              <a:t>територіальних</a:t>
            </a:r>
            <a:r>
              <a:rPr lang="ru-RU" sz="3200" dirty="0"/>
              <a:t> громад та </a:t>
            </a:r>
            <a:r>
              <a:rPr lang="ru-RU" sz="3200" dirty="0" err="1"/>
              <a:t>громадських</a:t>
            </a:r>
            <a:r>
              <a:rPr lang="ru-RU" sz="3200" dirty="0"/>
              <a:t> </a:t>
            </a:r>
            <a:r>
              <a:rPr lang="ru-RU" sz="3200" dirty="0" err="1"/>
              <a:t>об’єднань</a:t>
            </a:r>
            <a:r>
              <a:rPr lang="ru-RU" sz="3200" dirty="0"/>
              <a:t> з </a:t>
            </a:r>
            <a:r>
              <a:rPr lang="ru-RU" sz="3200" dirty="0" err="1"/>
              <a:t>поліцією</a:t>
            </a:r>
            <a:r>
              <a:rPr lang="ru-RU" sz="3200" dirty="0"/>
              <a:t> на засадах партнерства </a:t>
            </a:r>
            <a:r>
              <a:rPr lang="ru-RU" sz="3200" dirty="0" err="1"/>
              <a:t>Сommunity</a:t>
            </a:r>
            <a:r>
              <a:rPr lang="ru-RU" sz="3200" dirty="0"/>
              <a:t> </a:t>
            </a:r>
            <a:r>
              <a:rPr lang="ru-RU" sz="3200" dirty="0" err="1"/>
              <a:t>Policing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770401"/>
            <a:ext cx="1075372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Законом </a:t>
            </a:r>
            <a:r>
              <a:rPr lang="ru-RU" sz="2000" dirty="0" err="1"/>
              <a:t>України</a:t>
            </a:r>
            <a:r>
              <a:rPr lang="ru-RU" sz="2000" dirty="0"/>
              <a:t> «Про </a:t>
            </a:r>
            <a:r>
              <a:rPr lang="ru-RU" sz="2000" dirty="0" err="1"/>
              <a:t>Національну</a:t>
            </a:r>
            <a:r>
              <a:rPr lang="ru-RU" sz="2000" dirty="0"/>
              <a:t> </a:t>
            </a:r>
            <a:r>
              <a:rPr lang="ru-RU" sz="2000" dirty="0" err="1"/>
              <a:t>поліцію</a:t>
            </a:r>
            <a:r>
              <a:rPr lang="ru-RU" sz="2000" dirty="0"/>
              <a:t>» у ст. 11 </a:t>
            </a:r>
            <a:r>
              <a:rPr lang="ru-RU" sz="2000" dirty="0" err="1"/>
              <a:t>визначено</a:t>
            </a:r>
            <a:r>
              <a:rPr lang="ru-RU" sz="2000" dirty="0"/>
              <a:t> </a:t>
            </a:r>
            <a:r>
              <a:rPr lang="ru-RU" sz="2000" dirty="0" err="1"/>
              <a:t>необхідність</a:t>
            </a:r>
            <a:r>
              <a:rPr lang="ru-RU" sz="2000" dirty="0"/>
              <a:t> </a:t>
            </a:r>
            <a:r>
              <a:rPr lang="ru-RU" sz="2000" dirty="0" err="1"/>
              <a:t>тісної</a:t>
            </a:r>
            <a:r>
              <a:rPr lang="ru-RU" sz="2000" dirty="0"/>
              <a:t> </a:t>
            </a:r>
            <a:r>
              <a:rPr lang="ru-RU" sz="2000" dirty="0" err="1"/>
              <a:t>співпраці</a:t>
            </a:r>
            <a:r>
              <a:rPr lang="ru-RU" sz="2000" dirty="0"/>
              <a:t> та </a:t>
            </a:r>
            <a:r>
              <a:rPr lang="ru-RU" sz="2000" dirty="0" err="1"/>
              <a:t>взаємодії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з </a:t>
            </a:r>
            <a:r>
              <a:rPr lang="ru-RU" sz="2000" dirty="0" err="1"/>
              <a:t>населення</a:t>
            </a:r>
            <a:r>
              <a:rPr lang="ru-RU" sz="2000" dirty="0"/>
              <a:t>, </a:t>
            </a:r>
            <a:r>
              <a:rPr lang="ru-RU" sz="2000" dirty="0" err="1"/>
              <a:t>територіальними</a:t>
            </a:r>
            <a:r>
              <a:rPr lang="ru-RU" sz="2000" dirty="0"/>
              <a:t> громадами та </a:t>
            </a:r>
            <a:r>
              <a:rPr lang="ru-RU" sz="2000" dirty="0" err="1"/>
              <a:t>громадськими</a:t>
            </a:r>
            <a:r>
              <a:rPr lang="ru-RU" sz="2000" dirty="0"/>
              <a:t> </a:t>
            </a:r>
            <a:r>
              <a:rPr lang="ru-RU" sz="2000" dirty="0" err="1"/>
              <a:t>об’єднаннями</a:t>
            </a:r>
            <a:r>
              <a:rPr lang="ru-RU" sz="2000" dirty="0"/>
              <a:t> на засадах партнерства, для </a:t>
            </a:r>
            <a:r>
              <a:rPr lang="ru-RU" sz="2000" dirty="0" err="1"/>
              <a:t>задоволення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потреб. </a:t>
            </a:r>
            <a:r>
              <a:rPr lang="ru-RU" sz="2000" dirty="0" err="1"/>
              <a:t>Ефективна</a:t>
            </a:r>
            <a:r>
              <a:rPr lang="ru-RU" sz="2000" dirty="0"/>
              <a:t> </a:t>
            </a:r>
            <a:r>
              <a:rPr lang="ru-RU" sz="2000" dirty="0" err="1"/>
              <a:t>взаємодія</a:t>
            </a:r>
            <a:r>
              <a:rPr lang="ru-RU" sz="2000" dirty="0"/>
              <a:t>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безліч</a:t>
            </a:r>
            <a:r>
              <a:rPr lang="ru-RU" sz="2000" dirty="0"/>
              <a:t> </a:t>
            </a:r>
            <a:r>
              <a:rPr lang="ru-RU" sz="2000" dirty="0" err="1"/>
              <a:t>переваг</a:t>
            </a:r>
            <a:r>
              <a:rPr lang="ru-RU" sz="2000" dirty="0"/>
              <a:t> у </a:t>
            </a:r>
            <a:r>
              <a:rPr lang="ru-RU" sz="2000" dirty="0" err="1"/>
              <a:t>своїй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, а </a:t>
            </a:r>
            <a:r>
              <a:rPr lang="ru-RU" sz="2000" dirty="0" err="1"/>
              <a:t>саме</a:t>
            </a:r>
            <a:r>
              <a:rPr lang="ru-RU" sz="2000" dirty="0"/>
              <a:t> </a:t>
            </a:r>
            <a:r>
              <a:rPr lang="ru-RU" sz="2000" dirty="0" err="1"/>
              <a:t>завдяки</a:t>
            </a:r>
            <a:r>
              <a:rPr lang="ru-RU" sz="2000" dirty="0"/>
              <a:t> </a:t>
            </a:r>
            <a:r>
              <a:rPr lang="ru-RU" sz="2000" dirty="0" err="1"/>
              <a:t>залученню</a:t>
            </a:r>
            <a:r>
              <a:rPr lang="ru-RU" sz="2000" dirty="0"/>
              <a:t> людей (</a:t>
            </a:r>
            <a:r>
              <a:rPr lang="ru-RU" sz="2000" dirty="0" err="1"/>
              <a:t>наприклад</a:t>
            </a:r>
            <a:r>
              <a:rPr lang="ru-RU" sz="2000" dirty="0"/>
              <a:t>, </a:t>
            </a:r>
            <a:r>
              <a:rPr lang="ru-RU" sz="2000" dirty="0" err="1"/>
              <a:t>спільному</a:t>
            </a:r>
            <a:r>
              <a:rPr lang="ru-RU" sz="2000" dirty="0"/>
              <a:t> </a:t>
            </a:r>
            <a:r>
              <a:rPr lang="ru-RU" sz="2000" dirty="0" err="1"/>
              <a:t>патрулюванню</a:t>
            </a:r>
            <a:r>
              <a:rPr lang="ru-RU" sz="2000" dirty="0"/>
              <a:t>, </a:t>
            </a:r>
            <a:r>
              <a:rPr lang="ru-RU" sz="2000" dirty="0" err="1"/>
              <a:t>нагляду</a:t>
            </a:r>
            <a:r>
              <a:rPr lang="ru-RU" sz="2000" dirty="0"/>
              <a:t> за </a:t>
            </a:r>
            <a:r>
              <a:rPr lang="ru-RU" sz="2000" dirty="0" err="1"/>
              <a:t>територією</a:t>
            </a:r>
            <a:r>
              <a:rPr lang="ru-RU" sz="2000" dirty="0"/>
              <a:t> і </a:t>
            </a:r>
            <a:r>
              <a:rPr lang="ru-RU" sz="2000" dirty="0" err="1"/>
              <a:t>вчасному</a:t>
            </a:r>
            <a:r>
              <a:rPr lang="ru-RU" sz="2000" dirty="0"/>
              <a:t> </a:t>
            </a:r>
            <a:r>
              <a:rPr lang="ru-RU" sz="2000" dirty="0" err="1"/>
              <a:t>інформуванню</a:t>
            </a:r>
            <a:r>
              <a:rPr lang="ru-RU" sz="2000" dirty="0"/>
              <a:t> </a:t>
            </a:r>
            <a:r>
              <a:rPr lang="ru-RU" sz="2000" dirty="0" err="1"/>
              <a:t>патрульних</a:t>
            </a:r>
            <a:r>
              <a:rPr lang="ru-RU" sz="2000" dirty="0"/>
              <a:t>) </a:t>
            </a:r>
            <a:r>
              <a:rPr lang="ru-RU" sz="2000" dirty="0" err="1"/>
              <a:t>поліція</a:t>
            </a:r>
            <a:r>
              <a:rPr lang="ru-RU" sz="2000" dirty="0"/>
              <a:t> </a:t>
            </a:r>
            <a:r>
              <a:rPr lang="ru-RU" sz="2000" dirty="0" err="1"/>
              <a:t>ефективніше</a:t>
            </a:r>
            <a:r>
              <a:rPr lang="ru-RU" sz="2000" dirty="0"/>
              <a:t> </a:t>
            </a:r>
            <a:r>
              <a:rPr lang="ru-RU" sz="2000" dirty="0" err="1"/>
              <a:t>запобігає</a:t>
            </a:r>
            <a:r>
              <a:rPr lang="ru-RU" sz="2000" dirty="0"/>
              <a:t> </a:t>
            </a:r>
            <a:r>
              <a:rPr lang="ru-RU" sz="2000" dirty="0" err="1"/>
              <a:t>новим</a:t>
            </a:r>
            <a:r>
              <a:rPr lang="ru-RU" sz="2000" dirty="0"/>
              <a:t> </a:t>
            </a:r>
            <a:r>
              <a:rPr lang="ru-RU" sz="2000" dirty="0" err="1"/>
              <a:t>правопорушенням</a:t>
            </a:r>
            <a:r>
              <a:rPr lang="ru-RU" sz="2000" dirty="0"/>
              <a:t>. Як </a:t>
            </a:r>
            <a:r>
              <a:rPr lang="ru-RU" sz="2000" dirty="0" err="1"/>
              <a:t>наслідок</a:t>
            </a:r>
            <a:r>
              <a:rPr lang="ru-RU" sz="2000" dirty="0"/>
              <a:t>, </a:t>
            </a:r>
            <a:r>
              <a:rPr lang="ru-RU" sz="2000" dirty="0" err="1"/>
              <a:t>зменшується</a:t>
            </a:r>
            <a:r>
              <a:rPr lang="ru-RU" sz="2000" dirty="0"/>
              <a:t>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, </a:t>
            </a:r>
            <a:r>
              <a:rPr lang="ru-RU" sz="2000" dirty="0" err="1"/>
              <a:t>пов’язаної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реагуванням</a:t>
            </a:r>
            <a:r>
              <a:rPr lang="ru-RU" sz="2000" dirty="0"/>
              <a:t> на </a:t>
            </a:r>
            <a:r>
              <a:rPr lang="ru-RU" sz="2000" dirty="0" err="1"/>
              <a:t>вчинені</a:t>
            </a:r>
            <a:r>
              <a:rPr lang="ru-RU" sz="2000" dirty="0"/>
              <a:t> </a:t>
            </a:r>
            <a:r>
              <a:rPr lang="ru-RU" sz="2000" dirty="0" err="1"/>
              <a:t>правопорушення</a:t>
            </a:r>
            <a:r>
              <a:rPr lang="ru-RU" sz="2000" dirty="0"/>
              <a:t> і </a:t>
            </a:r>
            <a:r>
              <a:rPr lang="ru-RU" sz="2000" dirty="0" err="1"/>
              <a:t>розслідуванням</a:t>
            </a:r>
            <a:r>
              <a:rPr lang="ru-RU" sz="2000" dirty="0"/>
              <a:t> </a:t>
            </a:r>
            <a:r>
              <a:rPr lang="ru-RU" sz="2000" dirty="0" err="1"/>
              <a:t>скоєних</a:t>
            </a:r>
            <a:r>
              <a:rPr lang="ru-RU" sz="2000" dirty="0"/>
              <a:t> </a:t>
            </a:r>
            <a:r>
              <a:rPr lang="ru-RU" sz="2000" dirty="0" err="1"/>
              <a:t>злочинів</a:t>
            </a:r>
            <a:r>
              <a:rPr lang="ru-RU" sz="2000" dirty="0"/>
              <a:t>. </a:t>
            </a:r>
            <a:r>
              <a:rPr lang="ru-RU" sz="2000" dirty="0" err="1"/>
              <a:t>Співпраця</a:t>
            </a:r>
            <a:r>
              <a:rPr lang="ru-RU" sz="2000" dirty="0"/>
              <a:t> з </a:t>
            </a:r>
            <a:r>
              <a:rPr lang="ru-RU" sz="2000" dirty="0" err="1"/>
              <a:t>активними</a:t>
            </a:r>
            <a:r>
              <a:rPr lang="ru-RU" sz="2000" dirty="0"/>
              <a:t> </a:t>
            </a:r>
            <a:r>
              <a:rPr lang="ru-RU" sz="2000" dirty="0" err="1"/>
              <a:t>мешканцями</a:t>
            </a:r>
            <a:r>
              <a:rPr lang="ru-RU" sz="2000" dirty="0"/>
              <a:t> </a:t>
            </a:r>
            <a:r>
              <a:rPr lang="ru-RU" sz="2000" dirty="0" err="1"/>
              <a:t>дозволяє</a:t>
            </a:r>
            <a:r>
              <a:rPr lang="ru-RU" sz="2000" dirty="0"/>
              <a:t> </a:t>
            </a:r>
            <a:r>
              <a:rPr lang="ru-RU" sz="2000" dirty="0" err="1"/>
              <a:t>заручитись</a:t>
            </a:r>
            <a:r>
              <a:rPr lang="ru-RU" sz="2000" dirty="0"/>
              <a:t> </a:t>
            </a:r>
            <a:r>
              <a:rPr lang="ru-RU" sz="2000" dirty="0" err="1"/>
              <a:t>підтримкою</a:t>
            </a:r>
            <a:r>
              <a:rPr lang="ru-RU" sz="2000" dirty="0"/>
              <a:t> </a:t>
            </a:r>
            <a:r>
              <a:rPr lang="ru-RU" sz="2000" dirty="0" err="1"/>
              <a:t>громади</a:t>
            </a:r>
            <a:r>
              <a:rPr lang="ru-RU" sz="2000" dirty="0"/>
              <a:t> і </a:t>
            </a:r>
            <a:r>
              <a:rPr lang="ru-RU" sz="2000" dirty="0" err="1"/>
              <a:t>будувати</a:t>
            </a:r>
            <a:r>
              <a:rPr lang="ru-RU" sz="2000" dirty="0"/>
              <a:t> </a:t>
            </a:r>
            <a:r>
              <a:rPr lang="ru-RU" sz="2000" dirty="0" err="1"/>
              <a:t>довіру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поліцейськими</a:t>
            </a:r>
            <a:r>
              <a:rPr lang="ru-RU" sz="2000" dirty="0"/>
              <a:t> та </a:t>
            </a:r>
            <a:r>
              <a:rPr lang="ru-RU" sz="2000" dirty="0" err="1"/>
              <a:t>населенням</a:t>
            </a:r>
            <a:r>
              <a:rPr lang="ru-RU" sz="2000" dirty="0"/>
              <a:t>; </a:t>
            </a:r>
            <a:r>
              <a:rPr lang="ru-RU" sz="2000" dirty="0" err="1"/>
              <a:t>вирішення</a:t>
            </a:r>
            <a:r>
              <a:rPr lang="ru-RU" sz="2000" dirty="0"/>
              <a:t> проблем,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турбують</a:t>
            </a:r>
            <a:r>
              <a:rPr lang="ru-RU" sz="2000" dirty="0"/>
              <a:t> громаду, </a:t>
            </a:r>
            <a:r>
              <a:rPr lang="ru-RU" sz="2000" dirty="0" err="1"/>
              <a:t>сприяє</a:t>
            </a:r>
            <a:r>
              <a:rPr lang="ru-RU" sz="2000" dirty="0"/>
              <a:t> </a:t>
            </a:r>
            <a:r>
              <a:rPr lang="ru-RU" sz="2000" dirty="0" err="1"/>
              <a:t>формуванню</a:t>
            </a:r>
            <a:r>
              <a:rPr lang="ru-RU" sz="2000" dirty="0"/>
              <a:t> позитивного </a:t>
            </a:r>
            <a:r>
              <a:rPr lang="ru-RU" sz="2000" dirty="0" err="1"/>
              <a:t>іміджу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720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/>
              <a:t>Взаємодія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, </a:t>
            </a:r>
            <a:r>
              <a:rPr lang="ru-RU" sz="3200" dirty="0" err="1"/>
              <a:t>територіальних</a:t>
            </a:r>
            <a:r>
              <a:rPr lang="ru-RU" sz="3200" dirty="0"/>
              <a:t> громад та </a:t>
            </a:r>
            <a:r>
              <a:rPr lang="ru-RU" sz="3200" dirty="0" err="1"/>
              <a:t>громадських</a:t>
            </a:r>
            <a:r>
              <a:rPr lang="ru-RU" sz="3200" dirty="0"/>
              <a:t> </a:t>
            </a:r>
            <a:r>
              <a:rPr lang="ru-RU" sz="3200" dirty="0" err="1"/>
              <a:t>об’єднань</a:t>
            </a:r>
            <a:r>
              <a:rPr lang="ru-RU" sz="3200" dirty="0"/>
              <a:t> з </a:t>
            </a:r>
            <a:r>
              <a:rPr lang="ru-RU" sz="3200" dirty="0" err="1"/>
              <a:t>поліцією</a:t>
            </a:r>
            <a:r>
              <a:rPr lang="ru-RU" sz="3200" dirty="0"/>
              <a:t> на засадах партнерства </a:t>
            </a:r>
            <a:r>
              <a:rPr lang="ru-RU" sz="3200" dirty="0" err="1"/>
              <a:t>Сommunity</a:t>
            </a:r>
            <a:r>
              <a:rPr lang="ru-RU" sz="3200" dirty="0"/>
              <a:t> </a:t>
            </a:r>
            <a:r>
              <a:rPr lang="ru-RU" sz="3200" dirty="0" err="1"/>
              <a:t>Policing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770401"/>
            <a:ext cx="1075372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Принцип </a:t>
            </a:r>
            <a:r>
              <a:rPr lang="ru-RU" sz="2000" dirty="0" err="1"/>
              <a:t>СоР</a:t>
            </a:r>
            <a:r>
              <a:rPr lang="ru-RU" sz="2000" dirty="0"/>
              <a:t> </a:t>
            </a:r>
            <a:r>
              <a:rPr lang="ru-RU" sz="2000" dirty="0" err="1"/>
              <a:t>впроваджений</a:t>
            </a:r>
            <a:r>
              <a:rPr lang="ru-RU" sz="2000" dirty="0"/>
              <a:t> та </a:t>
            </a:r>
            <a:r>
              <a:rPr lang="ru-RU" sz="2000" dirty="0" err="1"/>
              <a:t>ефективно</a:t>
            </a:r>
            <a:r>
              <a:rPr lang="ru-RU" sz="2000" dirty="0"/>
              <a:t> </a:t>
            </a:r>
            <a:r>
              <a:rPr lang="ru-RU" sz="2000" dirty="0" err="1"/>
              <a:t>працює</a:t>
            </a:r>
            <a:r>
              <a:rPr lang="ru-RU" sz="2000" dirty="0"/>
              <a:t> у таких </a:t>
            </a:r>
            <a:r>
              <a:rPr lang="ru-RU" sz="2000" dirty="0" err="1"/>
              <a:t>країнах</a:t>
            </a:r>
            <a:r>
              <a:rPr lang="ru-RU" sz="2000" dirty="0"/>
              <a:t>, як </a:t>
            </a:r>
            <a:r>
              <a:rPr lang="ru-RU" sz="2000" dirty="0" err="1"/>
              <a:t>Бельгія</a:t>
            </a:r>
            <a:r>
              <a:rPr lang="ru-RU" sz="2000" dirty="0"/>
              <a:t>, </a:t>
            </a:r>
            <a:r>
              <a:rPr lang="ru-RU" sz="2000" dirty="0" err="1"/>
              <a:t>Болгарія</a:t>
            </a:r>
            <a:r>
              <a:rPr lang="ru-RU" sz="2000" dirty="0"/>
              <a:t>, </a:t>
            </a:r>
            <a:r>
              <a:rPr lang="ru-RU" sz="2000" dirty="0" err="1"/>
              <a:t>Кіпр</a:t>
            </a:r>
            <a:r>
              <a:rPr lang="ru-RU" sz="2000" dirty="0"/>
              <a:t>, </a:t>
            </a:r>
            <a:r>
              <a:rPr lang="ru-RU" sz="2000" dirty="0" err="1"/>
              <a:t>Чехія</a:t>
            </a:r>
            <a:r>
              <a:rPr lang="ru-RU" sz="2000" dirty="0"/>
              <a:t>, </a:t>
            </a:r>
            <a:r>
              <a:rPr lang="ru-RU" sz="2000" dirty="0" err="1"/>
              <a:t>Данія</a:t>
            </a:r>
            <a:r>
              <a:rPr lang="ru-RU" sz="2000" dirty="0"/>
              <a:t>, </a:t>
            </a:r>
            <a:r>
              <a:rPr lang="ru-RU" sz="2000" dirty="0" err="1"/>
              <a:t>Німеччина</a:t>
            </a:r>
            <a:r>
              <a:rPr lang="ru-RU" sz="2000" dirty="0"/>
              <a:t>, </a:t>
            </a:r>
            <a:r>
              <a:rPr lang="ru-RU" sz="2000" dirty="0" err="1"/>
              <a:t>Естонія</a:t>
            </a:r>
            <a:r>
              <a:rPr lang="ru-RU" sz="2000" dirty="0"/>
              <a:t>, </a:t>
            </a:r>
            <a:r>
              <a:rPr lang="ru-RU" sz="2000" dirty="0" err="1"/>
              <a:t>Іспанія</a:t>
            </a:r>
            <a:r>
              <a:rPr lang="ru-RU" sz="2000" dirty="0"/>
              <a:t>, </a:t>
            </a:r>
            <a:r>
              <a:rPr lang="ru-RU" sz="2000" dirty="0" err="1"/>
              <a:t>Ірландія</a:t>
            </a:r>
            <a:r>
              <a:rPr lang="ru-RU" sz="2000" dirty="0"/>
              <a:t>, </a:t>
            </a:r>
            <a:r>
              <a:rPr lang="ru-RU" sz="2000" dirty="0" err="1"/>
              <a:t>Італія</a:t>
            </a:r>
            <a:r>
              <a:rPr lang="ru-RU" sz="2000" dirty="0"/>
              <a:t>, </a:t>
            </a:r>
            <a:r>
              <a:rPr lang="ru-RU" sz="2000" dirty="0" err="1"/>
              <a:t>Латвія</a:t>
            </a:r>
            <a:r>
              <a:rPr lang="ru-RU" sz="2000" dirty="0"/>
              <a:t>, Литва, </a:t>
            </a:r>
            <a:r>
              <a:rPr lang="ru-RU" sz="2000" dirty="0" err="1"/>
              <a:t>Нідерланди</a:t>
            </a:r>
            <a:r>
              <a:rPr lang="ru-RU" sz="2000" dirty="0"/>
              <a:t>, </a:t>
            </a:r>
            <a:r>
              <a:rPr lang="ru-RU" sz="2000" dirty="0" err="1"/>
              <a:t>Польща</a:t>
            </a:r>
            <a:r>
              <a:rPr lang="ru-RU" sz="2000" dirty="0"/>
              <a:t>, Велика </a:t>
            </a:r>
            <a:r>
              <a:rPr lang="ru-RU" sz="2000" dirty="0" err="1"/>
              <a:t>Британія</a:t>
            </a:r>
            <a:r>
              <a:rPr lang="ru-RU" sz="2000" dirty="0"/>
              <a:t> та США </a:t>
            </a:r>
            <a:r>
              <a:rPr lang="en-US" sz="2000" dirty="0"/>
              <a:t>https://www.facebook.com/watch/?v=2066195596968577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622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/>
              <a:t>Взаємодія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, </a:t>
            </a:r>
            <a:r>
              <a:rPr lang="ru-RU" sz="3200" dirty="0" err="1"/>
              <a:t>територіальних</a:t>
            </a:r>
            <a:r>
              <a:rPr lang="ru-RU" sz="3200" dirty="0"/>
              <a:t> громад та </a:t>
            </a:r>
            <a:r>
              <a:rPr lang="ru-RU" sz="3200" dirty="0" err="1"/>
              <a:t>громадських</a:t>
            </a:r>
            <a:r>
              <a:rPr lang="ru-RU" sz="3200" dirty="0"/>
              <a:t> </a:t>
            </a:r>
            <a:r>
              <a:rPr lang="ru-RU" sz="3200" dirty="0" err="1"/>
              <a:t>об’єднань</a:t>
            </a:r>
            <a:r>
              <a:rPr lang="ru-RU" sz="3200" dirty="0"/>
              <a:t> з </a:t>
            </a:r>
            <a:r>
              <a:rPr lang="ru-RU" sz="3200" dirty="0" err="1"/>
              <a:t>поліцією</a:t>
            </a:r>
            <a:r>
              <a:rPr lang="ru-RU" sz="3200" dirty="0"/>
              <a:t> на засадах партнерства </a:t>
            </a:r>
            <a:r>
              <a:rPr lang="ru-RU" sz="3200" dirty="0" err="1"/>
              <a:t>Сommunity</a:t>
            </a:r>
            <a:r>
              <a:rPr lang="ru-RU" sz="3200" dirty="0"/>
              <a:t> </a:t>
            </a:r>
            <a:r>
              <a:rPr lang="ru-RU" sz="3200" dirty="0" err="1"/>
              <a:t>Policing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636812"/>
            <a:ext cx="1075372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У </a:t>
            </a:r>
            <a:r>
              <a:rPr lang="ru-RU" sz="2000" dirty="0" err="1"/>
              <a:t>багатьох</a:t>
            </a:r>
            <a:r>
              <a:rPr lang="ru-RU" sz="2000" dirty="0"/>
              <a:t> </a:t>
            </a:r>
            <a:r>
              <a:rPr lang="ru-RU" sz="2000" dirty="0" err="1"/>
              <a:t>країнах</a:t>
            </a:r>
            <a:r>
              <a:rPr lang="ru-RU" sz="2000" dirty="0"/>
              <a:t> є практика </a:t>
            </a:r>
            <a:r>
              <a:rPr lang="en-US" sz="2000" dirty="0"/>
              <a:t>neighborhood watch (</a:t>
            </a:r>
            <a:r>
              <a:rPr lang="ru-RU" sz="2000" dirty="0" err="1"/>
              <a:t>укр</a:t>
            </a:r>
            <a:r>
              <a:rPr lang="ru-RU" sz="2000" dirty="0"/>
              <a:t>. </a:t>
            </a:r>
            <a:r>
              <a:rPr lang="ru-RU" sz="2000" dirty="0" err="1"/>
              <a:t>сусідська</a:t>
            </a:r>
            <a:r>
              <a:rPr lang="ru-RU" sz="2000" dirty="0"/>
              <a:t> </a:t>
            </a:r>
            <a:r>
              <a:rPr lang="ru-RU" sz="2000" dirty="0" err="1"/>
              <a:t>варта</a:t>
            </a:r>
            <a:r>
              <a:rPr lang="ru-RU" sz="2000" dirty="0"/>
              <a:t> ). Вона </a:t>
            </a:r>
            <a:r>
              <a:rPr lang="ru-RU" sz="2000" dirty="0" err="1"/>
              <a:t>полягає</a:t>
            </a:r>
            <a:r>
              <a:rPr lang="ru-RU" sz="2000" dirty="0"/>
              <a:t> в тому,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мешканці</a:t>
            </a:r>
            <a:r>
              <a:rPr lang="ru-RU" sz="2000" dirty="0"/>
              <a:t> одного селища </a:t>
            </a:r>
            <a:r>
              <a:rPr lang="ru-RU" sz="2000" dirty="0" err="1"/>
              <a:t>або</a:t>
            </a:r>
            <a:r>
              <a:rPr lang="ru-RU" sz="2000" dirty="0"/>
              <a:t> двору </a:t>
            </a:r>
            <a:r>
              <a:rPr lang="ru-RU" sz="2000" dirty="0" err="1"/>
              <a:t>багатоповерхового</a:t>
            </a:r>
            <a:r>
              <a:rPr lang="ru-RU" sz="2000" dirty="0"/>
              <a:t> </a:t>
            </a:r>
            <a:r>
              <a:rPr lang="ru-RU" sz="2000" dirty="0" err="1"/>
              <a:t>будинку</a:t>
            </a:r>
            <a:r>
              <a:rPr lang="ru-RU" sz="2000" dirty="0"/>
              <a:t> </a:t>
            </a:r>
            <a:r>
              <a:rPr lang="ru-RU" sz="2000" dirty="0" err="1"/>
              <a:t>об’єднуються</a:t>
            </a:r>
            <a:r>
              <a:rPr lang="ru-RU" sz="2000" dirty="0"/>
              <a:t> в </a:t>
            </a:r>
            <a:r>
              <a:rPr lang="ru-RU" sz="2000" dirty="0" err="1"/>
              <a:t>групи</a:t>
            </a:r>
            <a:r>
              <a:rPr lang="ru-RU" sz="2000" dirty="0"/>
              <a:t>, </a:t>
            </a:r>
            <a:r>
              <a:rPr lang="ru-RU" sz="2000" dirty="0" err="1"/>
              <a:t>ділять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собою </a:t>
            </a:r>
            <a:r>
              <a:rPr lang="ru-RU" sz="2000" dirty="0" err="1"/>
              <a:t>зміни</a:t>
            </a:r>
            <a:r>
              <a:rPr lang="ru-RU" sz="2000" dirty="0"/>
              <a:t> та </a:t>
            </a:r>
            <a:r>
              <a:rPr lang="ru-RU" sz="2000" dirty="0" err="1"/>
              <a:t>патрулюють</a:t>
            </a:r>
            <a:r>
              <a:rPr lang="ru-RU" sz="2000" dirty="0"/>
              <a:t> </a:t>
            </a:r>
            <a:r>
              <a:rPr lang="ru-RU" sz="2000" dirty="0" err="1"/>
              <a:t>місцевість</a:t>
            </a:r>
            <a:r>
              <a:rPr lang="ru-RU" sz="2000" dirty="0"/>
              <a:t>. </a:t>
            </a:r>
            <a:r>
              <a:rPr lang="ru-RU" sz="2000" dirty="0" err="1"/>
              <a:t>Наприклад</a:t>
            </a:r>
            <a:r>
              <a:rPr lang="ru-RU" sz="2000" dirty="0"/>
              <a:t>, </a:t>
            </a:r>
            <a:r>
              <a:rPr lang="ru-RU" sz="2000" dirty="0" err="1"/>
              <a:t>наглядають</a:t>
            </a:r>
            <a:r>
              <a:rPr lang="ru-RU" sz="2000" dirty="0"/>
              <a:t> за </a:t>
            </a:r>
            <a:r>
              <a:rPr lang="ru-RU" sz="2000" dirty="0" err="1"/>
              <a:t>запаркованими</a:t>
            </a:r>
            <a:r>
              <a:rPr lang="ru-RU" sz="2000" dirty="0"/>
              <a:t> </a:t>
            </a:r>
            <a:r>
              <a:rPr lang="ru-RU" sz="2000" dirty="0" err="1"/>
              <a:t>автівками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дитячими</a:t>
            </a:r>
            <a:r>
              <a:rPr lang="ru-RU" sz="2000" dirty="0"/>
              <a:t> </a:t>
            </a:r>
            <a:r>
              <a:rPr lang="ru-RU" sz="2000" dirty="0" err="1"/>
              <a:t>майданчиками</a:t>
            </a:r>
            <a:r>
              <a:rPr lang="ru-RU" sz="2000" dirty="0"/>
              <a:t>. У </a:t>
            </a:r>
            <a:r>
              <a:rPr lang="ru-RU" sz="2000" dirty="0" err="1"/>
              <a:t>випадках</a:t>
            </a:r>
            <a:r>
              <a:rPr lang="ru-RU" sz="2000" dirty="0"/>
              <a:t>, коли </a:t>
            </a:r>
            <a:r>
              <a:rPr lang="ru-RU" sz="2000" dirty="0" err="1"/>
              <a:t>мешканці</a:t>
            </a:r>
            <a:r>
              <a:rPr lang="ru-RU" sz="2000" dirty="0"/>
              <a:t> </a:t>
            </a:r>
            <a:r>
              <a:rPr lang="ru-RU" sz="2000" dirty="0" err="1"/>
              <a:t>помічають</a:t>
            </a:r>
            <a:r>
              <a:rPr lang="ru-RU" sz="2000" dirty="0"/>
              <a:t> </a:t>
            </a:r>
            <a:r>
              <a:rPr lang="ru-RU" sz="2000" dirty="0" err="1"/>
              <a:t>щось</a:t>
            </a:r>
            <a:r>
              <a:rPr lang="ru-RU" sz="2000" dirty="0"/>
              <a:t> </a:t>
            </a:r>
            <a:r>
              <a:rPr lang="ru-RU" sz="2000" dirty="0" err="1"/>
              <a:t>підозріле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небезпечне</a:t>
            </a:r>
            <a:r>
              <a:rPr lang="ru-RU" sz="2000" dirty="0"/>
              <a:t>, вони </a:t>
            </a:r>
            <a:r>
              <a:rPr lang="ru-RU" sz="2000" dirty="0" err="1"/>
              <a:t>викликають</a:t>
            </a:r>
            <a:r>
              <a:rPr lang="ru-RU" sz="2000" dirty="0"/>
              <a:t> </a:t>
            </a:r>
            <a:r>
              <a:rPr lang="ru-RU" sz="2000" dirty="0" err="1"/>
              <a:t>поліцію</a:t>
            </a:r>
            <a:r>
              <a:rPr lang="ru-RU" sz="2000" dirty="0"/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В </a:t>
            </a:r>
            <a:r>
              <a:rPr lang="ru-RU" sz="2000" dirty="0" err="1"/>
              <a:t>Україні</a:t>
            </a:r>
            <a:r>
              <a:rPr lang="ru-RU" sz="2000" dirty="0"/>
              <a:t> </a:t>
            </a:r>
            <a:r>
              <a:rPr lang="ru-RU" sz="2000" dirty="0" err="1"/>
              <a:t>діє</a:t>
            </a:r>
            <a:r>
              <a:rPr lang="ru-RU" sz="2000" dirty="0"/>
              <a:t> </a:t>
            </a:r>
            <a:r>
              <a:rPr lang="ru-RU" sz="2000" dirty="0" err="1"/>
              <a:t>програма</a:t>
            </a:r>
            <a:r>
              <a:rPr lang="ru-RU" sz="2000" dirty="0"/>
              <a:t> </a:t>
            </a:r>
            <a:r>
              <a:rPr lang="ru-RU" sz="2000" dirty="0" err="1"/>
              <a:t>ПОЛіС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міжнародної</a:t>
            </a:r>
            <a:r>
              <a:rPr lang="ru-RU" sz="2000" dirty="0"/>
              <a:t> </a:t>
            </a:r>
            <a:r>
              <a:rPr lang="ru-RU" sz="2000" dirty="0" err="1"/>
              <a:t>організації</a:t>
            </a:r>
            <a:r>
              <a:rPr lang="ru-RU" sz="2000" dirty="0"/>
              <a:t> </a:t>
            </a:r>
            <a:r>
              <a:rPr lang="en-US" sz="2000" dirty="0"/>
              <a:t>IREX</a:t>
            </a:r>
            <a:r>
              <a:rPr lang="uk-UA" sz="2000" dirty="0"/>
              <a:t> (</a:t>
            </a:r>
            <a:r>
              <a:rPr lang="en-US" sz="2000" dirty="0"/>
              <a:t>https://patrolpolice.gov.ua/highlight/mizhnarodna-organizatsiya-irex-zaproshuye-do-uchasti-u-programi-polis/</a:t>
            </a:r>
            <a:r>
              <a:rPr lang="uk-UA" sz="2000" dirty="0"/>
              <a:t>)</a:t>
            </a:r>
            <a:r>
              <a:rPr lang="en-US" sz="2000" dirty="0"/>
              <a:t>. </a:t>
            </a:r>
            <a:r>
              <a:rPr lang="ru-RU" sz="2000" dirty="0"/>
              <a:t>На </a:t>
            </a:r>
            <a:r>
              <a:rPr lang="ru-RU" sz="2000" dirty="0" err="1"/>
              <a:t>базі</a:t>
            </a:r>
            <a:r>
              <a:rPr lang="ru-RU" sz="2000" dirty="0"/>
              <a:t> </a:t>
            </a:r>
            <a:r>
              <a:rPr lang="ru-RU" sz="2000" dirty="0" err="1"/>
              <a:t>бібліотек</a:t>
            </a:r>
            <a:r>
              <a:rPr lang="ru-RU" sz="2000" dirty="0"/>
              <a:t> та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закладів</a:t>
            </a:r>
            <a:r>
              <a:rPr lang="ru-RU" sz="2000" dirty="0"/>
              <a:t> </a:t>
            </a:r>
            <a:r>
              <a:rPr lang="ru-RU" sz="2000" dirty="0" err="1"/>
              <a:t>відбуваються</a:t>
            </a:r>
            <a:r>
              <a:rPr lang="ru-RU" sz="2000" dirty="0"/>
              <a:t> </a:t>
            </a:r>
            <a:r>
              <a:rPr lang="ru-RU" sz="2000" dirty="0" err="1"/>
              <a:t>тематичні</a:t>
            </a:r>
            <a:r>
              <a:rPr lang="ru-RU" sz="2000" dirty="0"/>
              <a:t> </a:t>
            </a:r>
            <a:r>
              <a:rPr lang="ru-RU" sz="2000" dirty="0" err="1"/>
              <a:t>зустрічі</a:t>
            </a:r>
            <a:r>
              <a:rPr lang="ru-RU" sz="2000" dirty="0"/>
              <a:t> </a:t>
            </a:r>
            <a:r>
              <a:rPr lang="ru-RU" sz="2000" dirty="0" err="1"/>
              <a:t>поліцейських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членами </a:t>
            </a:r>
            <a:r>
              <a:rPr lang="ru-RU" sz="2000" dirty="0" err="1"/>
              <a:t>громади</a:t>
            </a:r>
            <a:r>
              <a:rPr lang="ru-RU" sz="2000" dirty="0"/>
              <a:t>. </a:t>
            </a:r>
            <a:r>
              <a:rPr lang="ru-RU" sz="2000" dirty="0" err="1"/>
              <a:t>Такі</a:t>
            </a:r>
            <a:r>
              <a:rPr lang="ru-RU" sz="2000" dirty="0"/>
              <a:t> </a:t>
            </a:r>
            <a:r>
              <a:rPr lang="ru-RU" sz="2000" dirty="0" err="1"/>
              <a:t>зустрічі</a:t>
            </a:r>
            <a:r>
              <a:rPr lang="ru-RU" sz="2000" dirty="0"/>
              <a:t> </a:t>
            </a:r>
            <a:r>
              <a:rPr lang="ru-RU" sz="2000" dirty="0" err="1"/>
              <a:t>дозволяють</a:t>
            </a:r>
            <a:r>
              <a:rPr lang="ru-RU" sz="2000" dirty="0"/>
              <a:t> </a:t>
            </a:r>
            <a:r>
              <a:rPr lang="ru-RU" sz="2000" dirty="0" err="1"/>
              <a:t>громаді</a:t>
            </a:r>
            <a:r>
              <a:rPr lang="ru-RU" sz="2000" dirty="0"/>
              <a:t> </a:t>
            </a:r>
            <a:r>
              <a:rPr lang="ru-RU" sz="2000" dirty="0" err="1"/>
              <a:t>зрозуміти</a:t>
            </a:r>
            <a:r>
              <a:rPr lang="ru-RU" sz="2000" dirty="0"/>
              <a:t> </a:t>
            </a:r>
            <a:r>
              <a:rPr lang="ru-RU" sz="2000" dirty="0" err="1"/>
              <a:t>повноваження</a:t>
            </a:r>
            <a:r>
              <a:rPr lang="ru-RU" sz="2000" dirty="0"/>
              <a:t> </a:t>
            </a:r>
            <a:r>
              <a:rPr lang="ru-RU" sz="2000" dirty="0" err="1"/>
              <a:t>поліцейських</a:t>
            </a:r>
            <a:r>
              <a:rPr lang="ru-RU" sz="2000" dirty="0"/>
              <a:t> та </a:t>
            </a:r>
            <a:r>
              <a:rPr lang="ru-RU" sz="2000" dirty="0" err="1"/>
              <a:t>поставити</a:t>
            </a:r>
            <a:r>
              <a:rPr lang="ru-RU" sz="2000" dirty="0"/>
              <a:t> </a:t>
            </a:r>
            <a:r>
              <a:rPr lang="ru-RU" sz="2000" dirty="0" err="1"/>
              <a:t>їм</a:t>
            </a:r>
            <a:r>
              <a:rPr lang="ru-RU" sz="2000" dirty="0"/>
              <a:t> будь-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запитання</a:t>
            </a:r>
            <a:r>
              <a:rPr lang="ru-RU" sz="2000" dirty="0"/>
              <a:t>, </a:t>
            </a:r>
            <a:r>
              <a:rPr lang="ru-RU" sz="2000" dirty="0" err="1"/>
              <a:t>навіть</a:t>
            </a:r>
            <a:r>
              <a:rPr lang="ru-RU" sz="2000" dirty="0"/>
              <a:t> </a:t>
            </a:r>
            <a:r>
              <a:rPr lang="ru-RU" sz="2000" dirty="0" err="1"/>
              <a:t>ті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не </a:t>
            </a:r>
            <a:r>
              <a:rPr lang="ru-RU" sz="2000" dirty="0" err="1"/>
              <a:t>стосуються</a:t>
            </a:r>
            <a:r>
              <a:rPr lang="ru-RU" sz="2000" dirty="0"/>
              <a:t> </a:t>
            </a:r>
            <a:r>
              <a:rPr lang="ru-RU" sz="2000" dirty="0" err="1"/>
              <a:t>служби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зближує</a:t>
            </a:r>
            <a:r>
              <a:rPr lang="ru-RU" sz="2000" dirty="0"/>
              <a:t> громаду з </a:t>
            </a:r>
            <a:r>
              <a:rPr lang="ru-RU" sz="2000" dirty="0" err="1"/>
              <a:t>офіцерами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Шерифи для нових громад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https://sheriffua.org/about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391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94777" y="651818"/>
            <a:ext cx="1075372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/>
          </a:p>
          <a:p>
            <a:pPr algn="just"/>
            <a:r>
              <a:rPr lang="ru-RU" sz="2000" dirty="0"/>
              <a:t>До форм </a:t>
            </a:r>
            <a:r>
              <a:rPr lang="ru-RU" sz="2000" dirty="0" err="1"/>
              <a:t>взаємодії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та </a:t>
            </a:r>
            <a:r>
              <a:rPr lang="ru-RU" sz="2000" dirty="0" err="1"/>
              <a:t>громадських</a:t>
            </a:r>
            <a:r>
              <a:rPr lang="ru-RU" sz="2000" dirty="0"/>
              <a:t> </a:t>
            </a:r>
            <a:r>
              <a:rPr lang="ru-RU" sz="2000" dirty="0" err="1"/>
              <a:t>об’єднань</a:t>
            </a:r>
            <a:r>
              <a:rPr lang="ru-RU" sz="2000" dirty="0"/>
              <a:t>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віднести</a:t>
            </a:r>
            <a:r>
              <a:rPr lang="ru-RU" sz="2000" dirty="0"/>
              <a:t>: </a:t>
            </a:r>
          </a:p>
          <a:p>
            <a:pPr algn="just"/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- </a:t>
            </a:r>
            <a:r>
              <a:rPr lang="ru-RU" sz="2000" dirty="0" err="1"/>
              <a:t>спільний</a:t>
            </a:r>
            <a:r>
              <a:rPr lang="ru-RU" sz="2000" dirty="0"/>
              <a:t> </a:t>
            </a:r>
            <a:r>
              <a:rPr lang="ru-RU" sz="2000" dirty="0" err="1"/>
              <a:t>аналіз</a:t>
            </a:r>
            <a:r>
              <a:rPr lang="ru-RU" sz="2000" dirty="0"/>
              <a:t> стану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порядку;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- </a:t>
            </a:r>
            <a:r>
              <a:rPr lang="ru-RU" sz="2000" dirty="0" err="1"/>
              <a:t>розробка</a:t>
            </a:r>
            <a:r>
              <a:rPr lang="ru-RU" sz="2000" dirty="0"/>
              <a:t> і </a:t>
            </a:r>
            <a:r>
              <a:rPr lang="ru-RU" sz="2000" dirty="0" err="1"/>
              <a:t>прийняття</a:t>
            </a:r>
            <a:r>
              <a:rPr lang="ru-RU" sz="2000" dirty="0"/>
              <a:t> </a:t>
            </a:r>
            <a:r>
              <a:rPr lang="ru-RU" sz="2000" dirty="0" err="1"/>
              <a:t>узгоджених</a:t>
            </a:r>
            <a:r>
              <a:rPr lang="ru-RU" sz="2000" dirty="0"/>
              <a:t> </a:t>
            </a:r>
            <a:r>
              <a:rPr lang="ru-RU" sz="2000" dirty="0" err="1"/>
              <a:t>планів</a:t>
            </a:r>
            <a:r>
              <a:rPr lang="ru-RU" sz="2000" dirty="0"/>
              <a:t> </a:t>
            </a:r>
            <a:r>
              <a:rPr lang="ru-RU" sz="2000" dirty="0" err="1"/>
              <a:t>спільних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та </a:t>
            </a:r>
            <a:r>
              <a:rPr lang="ru-RU" sz="2000" dirty="0" err="1"/>
              <a:t>профілактики</a:t>
            </a:r>
            <a:r>
              <a:rPr lang="ru-RU" sz="2000" dirty="0"/>
              <a:t> </a:t>
            </a:r>
            <a:r>
              <a:rPr lang="ru-RU" sz="2000" dirty="0" err="1"/>
              <a:t>правопорушень</a:t>
            </a:r>
            <a:r>
              <a:rPr lang="ru-RU" sz="2000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- </a:t>
            </a:r>
            <a:r>
              <a:rPr lang="ru-RU" sz="2000" dirty="0" err="1"/>
              <a:t>інструктаж</a:t>
            </a:r>
            <a:r>
              <a:rPr lang="ru-RU" sz="2000" dirty="0"/>
              <a:t> та </a:t>
            </a:r>
            <a:r>
              <a:rPr lang="ru-RU" sz="2000" dirty="0" err="1"/>
              <a:t>навчання</a:t>
            </a:r>
            <a:r>
              <a:rPr lang="ru-RU" sz="2000" dirty="0"/>
              <a:t> </a:t>
            </a:r>
            <a:r>
              <a:rPr lang="ru-RU" sz="2000" dirty="0" err="1"/>
              <a:t>членів</a:t>
            </a:r>
            <a:r>
              <a:rPr lang="ru-RU" sz="2000" dirty="0"/>
              <a:t> </a:t>
            </a:r>
            <a:r>
              <a:rPr lang="ru-RU" sz="2000" dirty="0" err="1"/>
              <a:t>громадських</a:t>
            </a:r>
            <a:r>
              <a:rPr lang="ru-RU" sz="2000" dirty="0"/>
              <a:t> </a:t>
            </a:r>
            <a:r>
              <a:rPr lang="ru-RU" sz="2000" dirty="0" err="1"/>
              <a:t>об’єднань</a:t>
            </a:r>
            <a:r>
              <a:rPr lang="ru-RU" sz="2000" dirty="0"/>
              <a:t> формам і методам </a:t>
            </a:r>
            <a:r>
              <a:rPr lang="ru-RU" sz="2000" dirty="0" err="1"/>
              <a:t>роботи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правопорядку;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- практична </a:t>
            </a:r>
            <a:r>
              <a:rPr lang="ru-RU" sz="2000" dirty="0" err="1"/>
              <a:t>організація</a:t>
            </a:r>
            <a:r>
              <a:rPr lang="ru-RU" sz="2000" dirty="0"/>
              <a:t> та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нарядами </a:t>
            </a:r>
            <a:r>
              <a:rPr lang="ru-RU" sz="2000" dirty="0" err="1"/>
              <a:t>поліції</a:t>
            </a:r>
            <a:r>
              <a:rPr lang="ru-RU" sz="2000" dirty="0"/>
              <a:t> та </a:t>
            </a:r>
            <a:r>
              <a:rPr lang="ru-RU" sz="2000" dirty="0" err="1"/>
              <a:t>громадських</a:t>
            </a:r>
            <a:r>
              <a:rPr lang="ru-RU" sz="2000" dirty="0"/>
              <a:t> </a:t>
            </a:r>
            <a:r>
              <a:rPr lang="ru-RU" sz="2000" dirty="0" err="1"/>
              <a:t>формувань</a:t>
            </a:r>
            <a:r>
              <a:rPr lang="ru-RU" sz="2000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- </a:t>
            </a:r>
            <a:r>
              <a:rPr lang="ru-RU" sz="2000" dirty="0" err="1"/>
              <a:t>надання</a:t>
            </a:r>
            <a:r>
              <a:rPr lang="ru-RU" sz="2000" dirty="0"/>
              <a:t> </a:t>
            </a:r>
            <a:r>
              <a:rPr lang="ru-RU" sz="2000" dirty="0" err="1"/>
              <a:t>допомоги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Національно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припинення</a:t>
            </a:r>
            <a:r>
              <a:rPr lang="ru-RU" sz="2000" dirty="0"/>
              <a:t> </a:t>
            </a:r>
            <a:r>
              <a:rPr lang="ru-RU" sz="2000" dirty="0" err="1"/>
              <a:t>правопорушення</a:t>
            </a:r>
            <a:r>
              <a:rPr lang="ru-RU" sz="2000" dirty="0"/>
              <a:t>, </a:t>
            </a:r>
            <a:r>
              <a:rPr lang="ru-RU" sz="2000" dirty="0" err="1"/>
              <a:t>ліквідації</a:t>
            </a:r>
            <a:r>
              <a:rPr lang="ru-RU" sz="2000" dirty="0"/>
              <a:t> </a:t>
            </a:r>
            <a:r>
              <a:rPr lang="ru-RU" sz="2000" dirty="0" err="1"/>
              <a:t>наслідків</a:t>
            </a:r>
            <a:r>
              <a:rPr lang="ru-RU" sz="2000" dirty="0"/>
              <a:t> </a:t>
            </a:r>
            <a:r>
              <a:rPr lang="ru-RU" sz="2000" dirty="0" err="1"/>
              <a:t>стихійних</a:t>
            </a:r>
            <a:r>
              <a:rPr lang="ru-RU" sz="2000" dirty="0"/>
              <a:t> лих та </a:t>
            </a:r>
            <a:r>
              <a:rPr lang="ru-RU" sz="2000" dirty="0" err="1"/>
              <a:t>ін</a:t>
            </a:r>
            <a:r>
              <a:rPr lang="ru-RU" sz="2000" dirty="0"/>
              <a:t>.;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-</a:t>
            </a:r>
            <a:r>
              <a:rPr lang="ru-RU" sz="2000" dirty="0" err="1"/>
              <a:t>забезпечення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на </a:t>
            </a:r>
            <a:r>
              <a:rPr lang="ru-RU" sz="2000" dirty="0" err="1"/>
              <a:t>адміністративних</a:t>
            </a:r>
            <a:r>
              <a:rPr lang="ru-RU" sz="2000" dirty="0"/>
              <a:t> </a:t>
            </a:r>
            <a:r>
              <a:rPr lang="ru-RU" sz="2000" dirty="0" err="1"/>
              <a:t>дільницях</a:t>
            </a:r>
            <a:r>
              <a:rPr lang="ru-RU" sz="2000" dirty="0"/>
              <a:t> з </a:t>
            </a:r>
            <a:r>
              <a:rPr lang="ru-RU" sz="2000" dirty="0" err="1"/>
              <a:t>дільничними</a:t>
            </a:r>
            <a:r>
              <a:rPr lang="ru-RU" sz="2000" dirty="0"/>
              <a:t> </a:t>
            </a:r>
            <a:r>
              <a:rPr lang="ru-RU" sz="2000" dirty="0" err="1"/>
              <a:t>офіцерами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- </a:t>
            </a:r>
            <a:r>
              <a:rPr lang="ru-RU" sz="2000" dirty="0" err="1"/>
              <a:t>спільне</a:t>
            </a:r>
            <a:r>
              <a:rPr lang="ru-RU" sz="2000" dirty="0"/>
              <a:t> </a:t>
            </a:r>
            <a:r>
              <a:rPr lang="ru-RU" sz="2000" dirty="0" err="1"/>
              <a:t>патрулювання</a:t>
            </a:r>
            <a:r>
              <a:rPr lang="ru-RU" sz="2000" dirty="0"/>
              <a:t> з нарядами </a:t>
            </a:r>
            <a:r>
              <a:rPr lang="ru-RU" sz="2000" dirty="0" err="1"/>
              <a:t>патрульної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359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40464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/>
              <a:t>Взаємодія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, </a:t>
            </a:r>
            <a:r>
              <a:rPr lang="ru-RU" sz="3200" dirty="0" err="1"/>
              <a:t>територіальних</a:t>
            </a:r>
            <a:r>
              <a:rPr lang="ru-RU" sz="3200" dirty="0"/>
              <a:t> громад та </a:t>
            </a:r>
            <a:r>
              <a:rPr lang="ru-RU" sz="3200" dirty="0" err="1"/>
              <a:t>громадських</a:t>
            </a:r>
            <a:r>
              <a:rPr lang="ru-RU" sz="3200" dirty="0"/>
              <a:t> </a:t>
            </a:r>
            <a:r>
              <a:rPr lang="ru-RU" sz="3200" dirty="0" err="1"/>
              <a:t>об’єднань</a:t>
            </a:r>
            <a:r>
              <a:rPr lang="ru-RU" sz="3200" dirty="0"/>
              <a:t> з </a:t>
            </a:r>
            <a:r>
              <a:rPr lang="ru-RU" sz="3200" dirty="0" err="1"/>
              <a:t>поліцією</a:t>
            </a:r>
            <a:r>
              <a:rPr lang="ru-RU" sz="3200" dirty="0"/>
              <a:t> на засадах партнерства </a:t>
            </a:r>
            <a:r>
              <a:rPr lang="ru-RU" sz="3200" dirty="0" err="1"/>
              <a:t>Сommunity</a:t>
            </a:r>
            <a:r>
              <a:rPr lang="ru-RU" sz="3200" dirty="0"/>
              <a:t> </a:t>
            </a:r>
            <a:r>
              <a:rPr lang="ru-RU" sz="3200" dirty="0" err="1"/>
              <a:t>Policing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1280" y="1636812"/>
            <a:ext cx="1075372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 err="1"/>
              <a:t>Ефективна</a:t>
            </a:r>
            <a:r>
              <a:rPr lang="ru-RU" sz="2000" dirty="0"/>
              <a:t> </a:t>
            </a:r>
            <a:r>
              <a:rPr lang="ru-RU" sz="2000" dirty="0" err="1"/>
              <a:t>взаємодія</a:t>
            </a:r>
            <a:r>
              <a:rPr lang="ru-RU" sz="2000" dirty="0"/>
              <a:t> </a:t>
            </a:r>
            <a:r>
              <a:rPr lang="ru-RU" sz="2000" dirty="0" err="1"/>
              <a:t>здійснюється</a:t>
            </a:r>
            <a:r>
              <a:rPr lang="ru-RU" sz="2000" dirty="0"/>
              <a:t> на </a:t>
            </a:r>
            <a:r>
              <a:rPr lang="ru-RU" sz="2000" dirty="0" err="1"/>
              <a:t>основі</a:t>
            </a:r>
            <a:r>
              <a:rPr lang="ru-RU" sz="2000" dirty="0"/>
              <a:t> </a:t>
            </a:r>
            <a:r>
              <a:rPr lang="ru-RU" sz="2000" dirty="0" err="1"/>
              <a:t>чіткого</a:t>
            </a:r>
            <a:r>
              <a:rPr lang="ru-RU" sz="2000" dirty="0"/>
              <a:t> «</a:t>
            </a:r>
            <a:r>
              <a:rPr lang="ru-RU" sz="2000" dirty="0" err="1"/>
              <a:t>поділу</a:t>
            </a:r>
            <a:r>
              <a:rPr lang="ru-RU" sz="2000" dirty="0"/>
              <a:t> </a:t>
            </a:r>
            <a:r>
              <a:rPr lang="ru-RU" sz="2000" dirty="0" err="1"/>
              <a:t>повноважень</a:t>
            </a:r>
            <a:r>
              <a:rPr lang="ru-RU" sz="2000" dirty="0"/>
              <a:t>»,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сприяє</a:t>
            </a:r>
            <a:r>
              <a:rPr lang="ru-RU" sz="2000" dirty="0"/>
              <a:t> </a:t>
            </a:r>
            <a:r>
              <a:rPr lang="ru-RU" sz="2000" dirty="0" err="1"/>
              <a:t>ефективному</a:t>
            </a:r>
            <a:r>
              <a:rPr lang="ru-RU" sz="2000" dirty="0"/>
              <a:t> </a:t>
            </a:r>
            <a:r>
              <a:rPr lang="ru-RU" sz="2000" dirty="0" err="1"/>
              <a:t>функціонуванню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. </a:t>
            </a:r>
            <a:r>
              <a:rPr lang="ru-RU" sz="2000" dirty="0" err="1"/>
              <a:t>Взаємодії</a:t>
            </a:r>
            <a:r>
              <a:rPr lang="ru-RU" sz="2000" dirty="0"/>
              <a:t> повинна </a:t>
            </a:r>
            <a:r>
              <a:rPr lang="ru-RU" sz="2000" dirty="0" err="1"/>
              <a:t>здійснюватися</a:t>
            </a:r>
            <a:r>
              <a:rPr lang="ru-RU" sz="2000" dirty="0"/>
              <a:t> </a:t>
            </a:r>
            <a:r>
              <a:rPr lang="ru-RU" sz="2000" dirty="0" err="1"/>
              <a:t>підрозділами</a:t>
            </a:r>
            <a:r>
              <a:rPr lang="ru-RU" sz="2000" dirty="0"/>
              <a:t>: </a:t>
            </a:r>
          </a:p>
          <a:p>
            <a:pPr marL="342900" indent="-342900" algn="just">
              <a:buFontTx/>
              <a:buChar char="-"/>
            </a:pPr>
            <a:r>
              <a:rPr lang="ru-RU" sz="2000" dirty="0" err="1"/>
              <a:t>патрульної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, </a:t>
            </a:r>
            <a:r>
              <a:rPr lang="ru-RU" sz="2000" dirty="0" err="1"/>
              <a:t>секторів</a:t>
            </a:r>
            <a:r>
              <a:rPr lang="ru-RU" sz="2000" dirty="0"/>
              <a:t> </a:t>
            </a:r>
            <a:r>
              <a:rPr lang="ru-RU" sz="2000" dirty="0" err="1"/>
              <a:t>превенції</a:t>
            </a:r>
            <a:r>
              <a:rPr lang="ru-RU" sz="2000" dirty="0"/>
              <a:t> (у </a:t>
            </a:r>
            <a:r>
              <a:rPr lang="ru-RU" sz="2000" dirty="0" err="1"/>
              <a:t>складі</a:t>
            </a:r>
            <a:r>
              <a:rPr lang="ru-RU" sz="2000" dirty="0"/>
              <a:t> </a:t>
            </a:r>
            <a:r>
              <a:rPr lang="ru-RU" sz="2000" dirty="0" err="1"/>
              <a:t>патрульної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), </a:t>
            </a:r>
            <a:r>
              <a:rPr lang="ru-RU" sz="2000" dirty="0" err="1"/>
              <a:t>секторів</a:t>
            </a:r>
            <a:r>
              <a:rPr lang="ru-RU" sz="2000" dirty="0"/>
              <a:t> </a:t>
            </a:r>
            <a:r>
              <a:rPr lang="ru-RU" sz="2000" dirty="0" err="1"/>
              <a:t>реагування</a:t>
            </a:r>
            <a:r>
              <a:rPr lang="ru-RU" sz="2000" dirty="0"/>
              <a:t> </a:t>
            </a:r>
            <a:r>
              <a:rPr lang="ru-RU" sz="2000" dirty="0" err="1"/>
              <a:t>патрульної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№1-№4 (для </a:t>
            </a:r>
            <a:r>
              <a:rPr lang="ru-RU" sz="2000" dirty="0" err="1"/>
              <a:t>відділень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, де </a:t>
            </a:r>
            <a:r>
              <a:rPr lang="ru-RU" sz="2000" dirty="0" err="1"/>
              <a:t>відсутні</a:t>
            </a:r>
            <a:r>
              <a:rPr lang="ru-RU" sz="2000" dirty="0"/>
              <a:t> </a:t>
            </a:r>
            <a:r>
              <a:rPr lang="ru-RU" sz="2000" dirty="0" err="1"/>
              <a:t>підрозділи</a:t>
            </a:r>
            <a:r>
              <a:rPr lang="ru-RU" sz="2000" dirty="0"/>
              <a:t> Департаменту </a:t>
            </a:r>
            <a:r>
              <a:rPr lang="ru-RU" sz="2000" dirty="0" err="1"/>
              <a:t>патрульної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) особливо в </a:t>
            </a:r>
            <a:r>
              <a:rPr lang="ru-RU" sz="2000" dirty="0" err="1"/>
              <a:t>процесі</a:t>
            </a:r>
            <a:r>
              <a:rPr lang="ru-RU" sz="2000" dirty="0"/>
              <a:t>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громадського</a:t>
            </a:r>
            <a:r>
              <a:rPr lang="ru-RU" sz="2000" dirty="0"/>
              <a:t> порядку в </a:t>
            </a:r>
            <a:r>
              <a:rPr lang="ru-RU" sz="2000" dirty="0" err="1"/>
              <a:t>територіальних</a:t>
            </a:r>
            <a:r>
              <a:rPr lang="ru-RU" sz="2000" dirty="0"/>
              <a:t> громадах; </a:t>
            </a:r>
          </a:p>
          <a:p>
            <a:pPr marL="342900" indent="-342900" algn="just">
              <a:buFontTx/>
              <a:buChar char="-"/>
            </a:pPr>
            <a:r>
              <a:rPr lang="ru-RU" sz="2000" dirty="0" err="1"/>
              <a:t>дільничними</a:t>
            </a:r>
            <a:r>
              <a:rPr lang="ru-RU" sz="2000" dirty="0"/>
              <a:t> </a:t>
            </a:r>
            <a:r>
              <a:rPr lang="ru-RU" sz="2000" dirty="0" err="1"/>
              <a:t>офіцерами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на </a:t>
            </a:r>
            <a:r>
              <a:rPr lang="ru-RU" sz="2000" dirty="0" err="1"/>
              <a:t>території</a:t>
            </a:r>
            <a:r>
              <a:rPr lang="ru-RU" sz="2000" dirty="0"/>
              <a:t> </a:t>
            </a:r>
            <a:r>
              <a:rPr lang="ru-RU" sz="2000" dirty="0" err="1"/>
              <a:t>обслуговування</a:t>
            </a:r>
            <a:r>
              <a:rPr lang="ru-RU" sz="2000" dirty="0"/>
              <a:t>; </a:t>
            </a:r>
          </a:p>
          <a:p>
            <a:pPr marL="342900" indent="-342900" algn="just">
              <a:buFontTx/>
              <a:buChar char="-"/>
            </a:pPr>
            <a:r>
              <a:rPr lang="ru-RU" sz="2000" dirty="0" err="1"/>
              <a:t>інспекторами</a:t>
            </a:r>
            <a:r>
              <a:rPr lang="ru-RU" sz="2000" dirty="0"/>
              <a:t> </a:t>
            </a:r>
            <a:r>
              <a:rPr lang="ru-RU" sz="2000" dirty="0" err="1"/>
              <a:t>ювенальної</a:t>
            </a:r>
            <a:r>
              <a:rPr lang="ru-RU" sz="2000" dirty="0"/>
              <a:t> </a:t>
            </a:r>
            <a:r>
              <a:rPr lang="ru-RU" sz="2000" dirty="0" err="1"/>
              <a:t>превенції</a:t>
            </a:r>
            <a:r>
              <a:rPr lang="ru-RU" sz="2000" dirty="0"/>
              <a:t> на </a:t>
            </a:r>
            <a:r>
              <a:rPr lang="ru-RU" sz="2000" dirty="0" err="1"/>
              <a:t>території</a:t>
            </a:r>
            <a:r>
              <a:rPr lang="ru-RU" sz="2000" dirty="0"/>
              <a:t> </a:t>
            </a:r>
            <a:r>
              <a:rPr lang="ru-RU" sz="2000" dirty="0" err="1"/>
              <a:t>обслуговування</a:t>
            </a:r>
            <a:r>
              <a:rPr lang="ru-RU" sz="2000" dirty="0"/>
              <a:t>; </a:t>
            </a:r>
          </a:p>
          <a:p>
            <a:pPr marL="342900" indent="-342900" algn="just">
              <a:buFontTx/>
              <a:buChar char="-"/>
            </a:pPr>
            <a:r>
              <a:rPr lang="ru-RU" sz="2000" dirty="0" err="1"/>
              <a:t>співробітниками</a:t>
            </a:r>
            <a:r>
              <a:rPr lang="ru-RU" sz="2000" dirty="0"/>
              <a:t> </a:t>
            </a:r>
            <a:r>
              <a:rPr lang="ru-RU" sz="2000" dirty="0" err="1"/>
              <a:t>кримінальної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припинення</a:t>
            </a:r>
            <a:r>
              <a:rPr lang="ru-RU" sz="2000" dirty="0"/>
              <a:t> і </a:t>
            </a:r>
            <a:r>
              <a:rPr lang="ru-RU" sz="2000" dirty="0" err="1"/>
              <a:t>розкриття</a:t>
            </a:r>
            <a:r>
              <a:rPr lang="ru-RU" sz="2000" dirty="0"/>
              <a:t> </a:t>
            </a:r>
            <a:r>
              <a:rPr lang="ru-RU" sz="2000" dirty="0" err="1"/>
              <a:t>злочинів</a:t>
            </a:r>
            <a:r>
              <a:rPr lang="ru-RU" sz="2000" dirty="0"/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6670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10506</Words>
  <Application>Microsoft Office PowerPoint</Application>
  <PresentationFormat>Широкий екран</PresentationFormat>
  <Paragraphs>256</Paragraphs>
  <Slides>36</Slides>
  <Notes>33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36</vt:i4>
      </vt:variant>
    </vt:vector>
  </HeadingPairs>
  <TitlesOfParts>
    <vt:vector size="42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Довічний фінансовий моніторинг Голови та суддів КСУ, ВС, вищих спеціалізованих судів – «крок» до впровадження європейських стандартів чи «загроза» для приватної автономії особи</dc:title>
  <dc:creator>User</dc:creator>
  <cp:lastModifiedBy>PC</cp:lastModifiedBy>
  <cp:revision>53</cp:revision>
  <dcterms:created xsi:type="dcterms:W3CDTF">2023-10-26T16:51:04Z</dcterms:created>
  <dcterms:modified xsi:type="dcterms:W3CDTF">2026-01-30T11:59:48Z</dcterms:modified>
</cp:coreProperties>
</file>