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66" r:id="rId2"/>
    <p:sldId id="267" r:id="rId3"/>
    <p:sldId id="268" r:id="rId4"/>
    <p:sldId id="269" r:id="rId5"/>
    <p:sldId id="270" r:id="rId6"/>
    <p:sldId id="271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3" r:id="rId27"/>
    <p:sldId id="314" r:id="rId28"/>
    <p:sldId id="315" r:id="rId29"/>
    <p:sldId id="316" r:id="rId30"/>
    <p:sldId id="317" r:id="rId31"/>
    <p:sldId id="318" r:id="rId32"/>
    <p:sldId id="319" r:id="rId33"/>
    <p:sldId id="32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B2EA8E3-5659-49D1-B229-B2BCE6233A46}">
          <p14:sldIdLst>
            <p14:sldId id="266"/>
            <p14:sldId id="267"/>
            <p14:sldId id="268"/>
            <p14:sldId id="269"/>
            <p14:sldId id="270"/>
            <p14:sldId id="271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</p14:sldIdLst>
        </p14:section>
        <p14:section name="Раздел без заголовка" id="{16A2AEB6-FBCE-4968-929D-02716759D7F4}">
          <p14:sldIdLst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60"/>
  </p:normalViewPr>
  <p:slideViewPr>
    <p:cSldViewPr snapToGrid="0">
      <p:cViewPr varScale="1">
        <p:scale>
          <a:sx n="81" d="100"/>
          <a:sy n="81" d="100"/>
        </p:scale>
        <p:origin x="749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73F4CB-4D6B-41C4-808F-6B4C2587BD49}" type="doc">
      <dgm:prSet loTypeId="urn:microsoft.com/office/officeart/2008/layout/LinedList" loCatId="list" qsTypeId="urn:microsoft.com/office/officeart/2005/8/quickstyle/simple1#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EDB3E605-D1A1-4148-BD18-F43442D555CD}">
      <dgm:prSet phldrT="[Текст]" custT="1"/>
      <dgm:spPr/>
      <dgm:t>
        <a:bodyPr/>
        <a:lstStyle/>
        <a:p>
          <a:pPr algn="just"/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перевірка документів особи;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4B4228-1719-431A-9750-4879AD501F1C}" type="parTrans" cxnId="{01F5E948-3145-4EFE-999A-14434D4BF972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ADB21F-0DD3-4C5A-8FCC-B7D9A2DF8347}" type="sibTrans" cxnId="{01F5E948-3145-4EFE-999A-14434D4BF972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630456-05F6-4A96-9A95-E89519C25431}">
      <dgm:prSet custT="1"/>
      <dgm:spPr/>
      <dgm:t>
        <a:bodyPr/>
        <a:lstStyle/>
        <a:p>
          <a:pPr algn="just"/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опитування особи;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101B71-5098-4647-B977-EFA8FDE571F6}" type="parTrans" cxnId="{A25145E2-34DA-4C3C-9093-1005FC36C475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C0690D-B6F9-43C9-BE1E-FB55B6C37404}" type="sibTrans" cxnId="{A25145E2-34DA-4C3C-9093-1005FC36C475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D689A7-C4C1-4E6C-BF7A-3E3C25010D2A}">
      <dgm:prSet custT="1"/>
      <dgm:spPr/>
      <dgm:t>
        <a:bodyPr/>
        <a:lstStyle/>
        <a:p>
          <a:pPr algn="just"/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поверхнева перевірка і огляд;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856E17-5560-4DF9-A196-F2833CECE39A}" type="parTrans" cxnId="{96DF65BC-8ECF-4C0F-84AE-9C8BE77E2755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75CB0F-F452-4EC5-9C7A-D1FB87EAC1CA}" type="sibTrans" cxnId="{96DF65BC-8ECF-4C0F-84AE-9C8BE77E2755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41DE9A-8253-4B18-978A-A216405BE4A0}">
      <dgm:prSet custT="1"/>
      <dgm:spPr/>
      <dgm:t>
        <a:bodyPr/>
        <a:lstStyle/>
        <a:p>
          <a:pPr algn="just"/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зупинення транспортного засобу;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7189E8-0A78-4212-AF04-D31E0BEEC706}" type="parTrans" cxnId="{E1C0FB49-D821-40B7-A25F-6CB6CF0E525D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BEA6876-1530-4B5F-ABD7-9D25315EEF14}" type="sibTrans" cxnId="{E1C0FB49-D821-40B7-A25F-6CB6CF0E525D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A63E2C-8194-4FB9-B8C6-9776CA46D747}">
      <dgm:prSet custT="1"/>
      <dgm:spPr/>
      <dgm:t>
        <a:bodyPr/>
        <a:lstStyle/>
        <a:p>
          <a:pPr algn="just"/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вимога залишити місце і обмеження доступу до визначеної території;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38263B-262E-4390-A0F3-15E23BCCF8E6}" type="parTrans" cxnId="{8EC47AB5-181E-4510-888A-610A31996BC1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3761DD-B36E-4358-9B8C-0C090913096A}" type="sibTrans" cxnId="{8EC47AB5-181E-4510-888A-610A31996BC1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8B513F-00C5-4217-B26D-B1BC212B2B4C}">
      <dgm:prSet custT="1"/>
      <dgm:spPr/>
      <dgm:t>
        <a:bodyPr/>
        <a:lstStyle/>
        <a:p>
          <a:pPr algn="just"/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обмеження пересування особи, транспортного засобу або фактичного володіння річчю;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AB9516-9227-4E36-9ED5-96589B32A9A0}" type="parTrans" cxnId="{0EC1FD67-E898-4831-996B-7C80EBC999F4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94743B-1AFD-4FF9-9037-15A517E45722}" type="sibTrans" cxnId="{0EC1FD67-E898-4831-996B-7C80EBC999F4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D74C62-62F7-4336-AE18-D09E9922417F}">
      <dgm:prSet custT="1"/>
      <dgm:spPr/>
      <dgm:t>
        <a:bodyPr/>
        <a:lstStyle/>
        <a:p>
          <a:pPr algn="just"/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проникнення до житла чи іншого володіння особи;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14D0C8-9144-4D63-A1F8-8D5EA39D9D23}" type="parTrans" cxnId="{C27242A1-B930-49C3-BCAD-FA0C23228422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AC8546-0AF3-413D-BB06-9DCEEB19AC22}" type="sibTrans" cxnId="{C27242A1-B930-49C3-BCAD-FA0C23228422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CB826B0-3FD4-42CD-93BA-D77177691560}">
      <dgm:prSet custT="1"/>
      <dgm:spPr/>
      <dgm:t>
        <a:bodyPr/>
        <a:lstStyle/>
        <a:p>
          <a:pPr algn="just"/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перевірка дотримання вимог дозвільної системи органів внутрішніх справ;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065533-CFEB-4869-B17A-7F7EAE370CB3}" type="parTrans" cxnId="{CAC5A6B0-9270-47AE-BC9F-CB785DBED937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FA7676-AF76-4840-B64C-DC2EB21C8D86}" type="sibTrans" cxnId="{CAC5A6B0-9270-47AE-BC9F-CB785DBED937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A86F82-0040-46B9-B188-D9C4AAC3AFEB}">
      <dgm:prSet custT="1"/>
      <dgm:spPr/>
      <dgm:t>
        <a:bodyPr/>
        <a:lstStyle/>
        <a:p>
          <a:pPr algn="just"/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застосування технічних приладів і технічних засобів, що мають функції фото- і кінозйомки, відеозапису, засобів фото- і кінозйомки, відеозапису;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06808B-5DCA-4D90-B058-30D1B885D7DC}" type="parTrans" cxnId="{B73235C4-F8B0-44E6-9759-CF1132BF1426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2B0E24-9F96-498F-B6A9-41BF98968E3D}" type="sibTrans" cxnId="{B73235C4-F8B0-44E6-9759-CF1132BF1426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9BDEC5-A30C-4904-ACF9-8B94DEB295D4}">
      <dgm:prSet custT="1"/>
      <dgm:spPr/>
      <dgm:t>
        <a:bodyPr/>
        <a:lstStyle/>
        <a:p>
          <a:pPr algn="just"/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перевірка дотримання обмежень, установлених законом стосовно осіб, які перебувають під адміністративним наглядом, та інших категорій осіб;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6B3098-5D5F-49AF-9931-D45A760B7CDC}" type="parTrans" cxnId="{6E994ADE-FC63-4992-8787-41FCC45FD789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5AAC02-D710-4181-A7E5-E62EBC4D02C3}" type="sibTrans" cxnId="{6E994ADE-FC63-4992-8787-41FCC45FD789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14CC66-6DB2-4508-9783-438EBC483CBC}">
      <dgm:prSet custT="1"/>
      <dgm:spPr/>
      <dgm:t>
        <a:bodyPr/>
        <a:lstStyle/>
        <a:p>
          <a:pPr algn="just"/>
          <a:r>
            <a:rPr lang="uk-UA" sz="1600">
              <a:latin typeface="Times New Roman" panose="02020603050405020304" pitchFamily="18" charset="0"/>
              <a:cs typeface="Times New Roman" panose="02020603050405020304" pitchFamily="18" charset="0"/>
            </a:rPr>
            <a:t>поліцейське </a:t>
          </a: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піклування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10A2C6-B05F-4990-9F50-0E9F59731E30}" type="parTrans" cxnId="{0F2BAA44-E46C-4F4C-9D8E-2D7BEA4B2EC2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195630-A576-4203-B110-61F7B240EE27}" type="sibTrans" cxnId="{0F2BAA44-E46C-4F4C-9D8E-2D7BEA4B2EC2}">
      <dgm:prSet/>
      <dgm:spPr/>
      <dgm:t>
        <a:bodyPr/>
        <a:lstStyle/>
        <a:p>
          <a:endParaRPr lang="ru-RU" sz="15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750D35-4EBE-4023-96DF-CF61C747F205}" type="pres">
      <dgm:prSet presAssocID="{1873F4CB-4D6B-41C4-808F-6B4C2587BD49}" presName="vert0" presStyleCnt="0">
        <dgm:presLayoutVars>
          <dgm:dir/>
          <dgm:animOne val="branch"/>
          <dgm:animLvl val="lvl"/>
        </dgm:presLayoutVars>
      </dgm:prSet>
      <dgm:spPr/>
    </dgm:pt>
    <dgm:pt modelId="{82193701-83A0-4682-BD4D-CF2A0D62152F}" type="pres">
      <dgm:prSet presAssocID="{EDB3E605-D1A1-4148-BD18-F43442D555CD}" presName="thickLine" presStyleLbl="alignNode1" presStyleIdx="0" presStyleCnt="11"/>
      <dgm:spPr/>
    </dgm:pt>
    <dgm:pt modelId="{F01941D1-4031-44B4-B9B2-32DD97AE96D7}" type="pres">
      <dgm:prSet presAssocID="{EDB3E605-D1A1-4148-BD18-F43442D555CD}" presName="horz1" presStyleCnt="0"/>
      <dgm:spPr/>
    </dgm:pt>
    <dgm:pt modelId="{17F2A482-DA63-4260-8A54-B39A7EB7736A}" type="pres">
      <dgm:prSet presAssocID="{EDB3E605-D1A1-4148-BD18-F43442D555CD}" presName="tx1" presStyleLbl="revTx" presStyleIdx="0" presStyleCnt="11" custScaleY="82790"/>
      <dgm:spPr/>
    </dgm:pt>
    <dgm:pt modelId="{B69217E7-6DE3-4C87-8349-7DFE5A733A95}" type="pres">
      <dgm:prSet presAssocID="{EDB3E605-D1A1-4148-BD18-F43442D555CD}" presName="vert1" presStyleCnt="0"/>
      <dgm:spPr/>
    </dgm:pt>
    <dgm:pt modelId="{09628B11-201A-4E44-A87E-C77A1E5C1598}" type="pres">
      <dgm:prSet presAssocID="{00630456-05F6-4A96-9A95-E89519C25431}" presName="thickLine" presStyleLbl="alignNode1" presStyleIdx="1" presStyleCnt="11"/>
      <dgm:spPr/>
    </dgm:pt>
    <dgm:pt modelId="{12785D59-29CB-4AED-8174-8C25B07982EF}" type="pres">
      <dgm:prSet presAssocID="{00630456-05F6-4A96-9A95-E89519C25431}" presName="horz1" presStyleCnt="0"/>
      <dgm:spPr/>
    </dgm:pt>
    <dgm:pt modelId="{23854267-CC9C-43BF-BE6B-965EF8CDE92B}" type="pres">
      <dgm:prSet presAssocID="{00630456-05F6-4A96-9A95-E89519C25431}" presName="tx1" presStyleLbl="revTx" presStyleIdx="1" presStyleCnt="11" custScaleY="77865"/>
      <dgm:spPr/>
    </dgm:pt>
    <dgm:pt modelId="{161941A2-4251-4FD7-9C8E-F76A9C0BEC32}" type="pres">
      <dgm:prSet presAssocID="{00630456-05F6-4A96-9A95-E89519C25431}" presName="vert1" presStyleCnt="0"/>
      <dgm:spPr/>
    </dgm:pt>
    <dgm:pt modelId="{9A280206-2B69-4B28-9BB9-FD83F82949DA}" type="pres">
      <dgm:prSet presAssocID="{84D689A7-C4C1-4E6C-BF7A-3E3C25010D2A}" presName="thickLine" presStyleLbl="alignNode1" presStyleIdx="2" presStyleCnt="11"/>
      <dgm:spPr/>
    </dgm:pt>
    <dgm:pt modelId="{1DBC878C-94F1-4B07-9C19-1F4D5BDFB99B}" type="pres">
      <dgm:prSet presAssocID="{84D689A7-C4C1-4E6C-BF7A-3E3C25010D2A}" presName="horz1" presStyleCnt="0"/>
      <dgm:spPr/>
    </dgm:pt>
    <dgm:pt modelId="{1A0232F3-14E9-498B-9725-FC145272DACB}" type="pres">
      <dgm:prSet presAssocID="{84D689A7-C4C1-4E6C-BF7A-3E3C25010D2A}" presName="tx1" presStyleLbl="revTx" presStyleIdx="2" presStyleCnt="11" custScaleY="71167"/>
      <dgm:spPr/>
    </dgm:pt>
    <dgm:pt modelId="{D88AD385-990E-42D7-8B31-BE29F28C8D08}" type="pres">
      <dgm:prSet presAssocID="{84D689A7-C4C1-4E6C-BF7A-3E3C25010D2A}" presName="vert1" presStyleCnt="0"/>
      <dgm:spPr/>
    </dgm:pt>
    <dgm:pt modelId="{3E710729-F8B2-4EE1-9767-0E75C482E258}" type="pres">
      <dgm:prSet presAssocID="{D141DE9A-8253-4B18-978A-A216405BE4A0}" presName="thickLine" presStyleLbl="alignNode1" presStyleIdx="3" presStyleCnt="11"/>
      <dgm:spPr/>
    </dgm:pt>
    <dgm:pt modelId="{182AC4EB-6A1E-48F2-AA68-DD4B70074604}" type="pres">
      <dgm:prSet presAssocID="{D141DE9A-8253-4B18-978A-A216405BE4A0}" presName="horz1" presStyleCnt="0"/>
      <dgm:spPr/>
    </dgm:pt>
    <dgm:pt modelId="{0202B292-5221-4605-92A3-3D03225DF4D6}" type="pres">
      <dgm:prSet presAssocID="{D141DE9A-8253-4B18-978A-A216405BE4A0}" presName="tx1" presStyleLbl="revTx" presStyleIdx="3" presStyleCnt="11" custScaleY="72962"/>
      <dgm:spPr/>
    </dgm:pt>
    <dgm:pt modelId="{B823EB7F-CBB3-4188-8665-1684C495F28E}" type="pres">
      <dgm:prSet presAssocID="{D141DE9A-8253-4B18-978A-A216405BE4A0}" presName="vert1" presStyleCnt="0"/>
      <dgm:spPr/>
    </dgm:pt>
    <dgm:pt modelId="{68FE6F90-F035-440A-BFBD-1CF3FB889122}" type="pres">
      <dgm:prSet presAssocID="{35A63E2C-8194-4FB9-B8C6-9776CA46D747}" presName="thickLine" presStyleLbl="alignNode1" presStyleIdx="4" presStyleCnt="11"/>
      <dgm:spPr/>
    </dgm:pt>
    <dgm:pt modelId="{810CD924-BE1F-488B-A791-E756DC5036C0}" type="pres">
      <dgm:prSet presAssocID="{35A63E2C-8194-4FB9-B8C6-9776CA46D747}" presName="horz1" presStyleCnt="0"/>
      <dgm:spPr/>
    </dgm:pt>
    <dgm:pt modelId="{6E8AD68F-73E4-4578-8909-4B593A696994}" type="pres">
      <dgm:prSet presAssocID="{35A63E2C-8194-4FB9-B8C6-9776CA46D747}" presName="tx1" presStyleLbl="revTx" presStyleIdx="4" presStyleCnt="11" custScaleY="83486"/>
      <dgm:spPr/>
    </dgm:pt>
    <dgm:pt modelId="{28C18A6C-89FB-4FD0-9B4D-9ECE5D5C70B0}" type="pres">
      <dgm:prSet presAssocID="{35A63E2C-8194-4FB9-B8C6-9776CA46D747}" presName="vert1" presStyleCnt="0"/>
      <dgm:spPr/>
    </dgm:pt>
    <dgm:pt modelId="{1C155BC1-FFE4-4F70-A5D8-4EF47E793228}" type="pres">
      <dgm:prSet presAssocID="{158B513F-00C5-4217-B26D-B1BC212B2B4C}" presName="thickLine" presStyleLbl="alignNode1" presStyleIdx="5" presStyleCnt="11"/>
      <dgm:spPr/>
    </dgm:pt>
    <dgm:pt modelId="{380F56B6-C920-4631-8367-EB844C9DD45C}" type="pres">
      <dgm:prSet presAssocID="{158B513F-00C5-4217-B26D-B1BC212B2B4C}" presName="horz1" presStyleCnt="0"/>
      <dgm:spPr/>
    </dgm:pt>
    <dgm:pt modelId="{15365F01-F833-49A1-A575-0BCFF68A75BA}" type="pres">
      <dgm:prSet presAssocID="{158B513F-00C5-4217-B26D-B1BC212B2B4C}" presName="tx1" presStyleLbl="revTx" presStyleIdx="5" presStyleCnt="11" custScaleY="83053"/>
      <dgm:spPr/>
    </dgm:pt>
    <dgm:pt modelId="{C9934A88-75E1-44E8-AB32-551B20599017}" type="pres">
      <dgm:prSet presAssocID="{158B513F-00C5-4217-B26D-B1BC212B2B4C}" presName="vert1" presStyleCnt="0"/>
      <dgm:spPr/>
    </dgm:pt>
    <dgm:pt modelId="{CC737D1E-09B0-4AB8-ADC1-6382020F9B99}" type="pres">
      <dgm:prSet presAssocID="{03D74C62-62F7-4336-AE18-D09E9922417F}" presName="thickLine" presStyleLbl="alignNode1" presStyleIdx="6" presStyleCnt="11"/>
      <dgm:spPr/>
    </dgm:pt>
    <dgm:pt modelId="{6F112A6C-DB70-4516-9821-B8105A4DBEBF}" type="pres">
      <dgm:prSet presAssocID="{03D74C62-62F7-4336-AE18-D09E9922417F}" presName="horz1" presStyleCnt="0"/>
      <dgm:spPr/>
    </dgm:pt>
    <dgm:pt modelId="{6229E690-1C3B-49DF-9ED9-6F79593AB75D}" type="pres">
      <dgm:prSet presAssocID="{03D74C62-62F7-4336-AE18-D09E9922417F}" presName="tx1" presStyleLbl="revTx" presStyleIdx="6" presStyleCnt="11" custScaleY="71006"/>
      <dgm:spPr/>
    </dgm:pt>
    <dgm:pt modelId="{AEA62C41-9168-48B0-A552-2A0F7F9E3FB2}" type="pres">
      <dgm:prSet presAssocID="{03D74C62-62F7-4336-AE18-D09E9922417F}" presName="vert1" presStyleCnt="0"/>
      <dgm:spPr/>
    </dgm:pt>
    <dgm:pt modelId="{4BC23B2A-848D-4C45-82D2-90C1A59783EA}" type="pres">
      <dgm:prSet presAssocID="{0CB826B0-3FD4-42CD-93BA-D77177691560}" presName="thickLine" presStyleLbl="alignNode1" presStyleIdx="7" presStyleCnt="11"/>
      <dgm:spPr/>
    </dgm:pt>
    <dgm:pt modelId="{DA9E8143-04A0-485E-90B2-904360A1ACC4}" type="pres">
      <dgm:prSet presAssocID="{0CB826B0-3FD4-42CD-93BA-D77177691560}" presName="horz1" presStyleCnt="0"/>
      <dgm:spPr/>
    </dgm:pt>
    <dgm:pt modelId="{41B6206B-6616-4EC2-907C-88E84F8971FB}" type="pres">
      <dgm:prSet presAssocID="{0CB826B0-3FD4-42CD-93BA-D77177691560}" presName="tx1" presStyleLbl="revTx" presStyleIdx="7" presStyleCnt="11" custScaleY="78917"/>
      <dgm:spPr/>
    </dgm:pt>
    <dgm:pt modelId="{77E09E90-9CB4-4E47-AED9-782FD58FC6CC}" type="pres">
      <dgm:prSet presAssocID="{0CB826B0-3FD4-42CD-93BA-D77177691560}" presName="vert1" presStyleCnt="0"/>
      <dgm:spPr/>
    </dgm:pt>
    <dgm:pt modelId="{D6E35CBB-DBF7-49D2-BD91-771AE4CF9486}" type="pres">
      <dgm:prSet presAssocID="{4DA86F82-0040-46B9-B188-D9C4AAC3AFEB}" presName="thickLine" presStyleLbl="alignNode1" presStyleIdx="8" presStyleCnt="11"/>
      <dgm:spPr/>
    </dgm:pt>
    <dgm:pt modelId="{CF181EC4-F8C5-4E00-8668-3032419FFE0F}" type="pres">
      <dgm:prSet presAssocID="{4DA86F82-0040-46B9-B188-D9C4AAC3AFEB}" presName="horz1" presStyleCnt="0"/>
      <dgm:spPr/>
    </dgm:pt>
    <dgm:pt modelId="{7CE4F3B8-F971-45AC-9F3E-F1CAD638D46F}" type="pres">
      <dgm:prSet presAssocID="{4DA86F82-0040-46B9-B188-D9C4AAC3AFEB}" presName="tx1" presStyleLbl="revTx" presStyleIdx="8" presStyleCnt="11"/>
      <dgm:spPr/>
    </dgm:pt>
    <dgm:pt modelId="{3D446B44-D984-42C8-B56A-554099AEDF94}" type="pres">
      <dgm:prSet presAssocID="{4DA86F82-0040-46B9-B188-D9C4AAC3AFEB}" presName="vert1" presStyleCnt="0"/>
      <dgm:spPr/>
    </dgm:pt>
    <dgm:pt modelId="{E792D654-C2BE-49AE-9861-72FC46648156}" type="pres">
      <dgm:prSet presAssocID="{3C9BDEC5-A30C-4904-ACF9-8B94DEB295D4}" presName="thickLine" presStyleLbl="alignNode1" presStyleIdx="9" presStyleCnt="11"/>
      <dgm:spPr/>
    </dgm:pt>
    <dgm:pt modelId="{1EC4E04D-D913-4C45-96BB-B29434C1B419}" type="pres">
      <dgm:prSet presAssocID="{3C9BDEC5-A30C-4904-ACF9-8B94DEB295D4}" presName="horz1" presStyleCnt="0"/>
      <dgm:spPr/>
    </dgm:pt>
    <dgm:pt modelId="{BA520E26-249A-4A8B-A204-28071A767A7A}" type="pres">
      <dgm:prSet presAssocID="{3C9BDEC5-A30C-4904-ACF9-8B94DEB295D4}" presName="tx1" presStyleLbl="revTx" presStyleIdx="9" presStyleCnt="11"/>
      <dgm:spPr/>
    </dgm:pt>
    <dgm:pt modelId="{15510FB2-3455-40FB-B9D4-A31B86E7AF55}" type="pres">
      <dgm:prSet presAssocID="{3C9BDEC5-A30C-4904-ACF9-8B94DEB295D4}" presName="vert1" presStyleCnt="0"/>
      <dgm:spPr/>
    </dgm:pt>
    <dgm:pt modelId="{E42A8596-A1AD-44CF-8215-048EF86C7EB8}" type="pres">
      <dgm:prSet presAssocID="{2F14CC66-6DB2-4508-9783-438EBC483CBC}" presName="thickLine" presStyleLbl="alignNode1" presStyleIdx="10" presStyleCnt="11"/>
      <dgm:spPr/>
    </dgm:pt>
    <dgm:pt modelId="{45B52685-7BFA-420F-BFCE-35E45BEBDA3A}" type="pres">
      <dgm:prSet presAssocID="{2F14CC66-6DB2-4508-9783-438EBC483CBC}" presName="horz1" presStyleCnt="0"/>
      <dgm:spPr/>
    </dgm:pt>
    <dgm:pt modelId="{D2F30E9C-B0FD-4CBF-9816-B1A3598C06E2}" type="pres">
      <dgm:prSet presAssocID="{2F14CC66-6DB2-4508-9783-438EBC483CBC}" presName="tx1" presStyleLbl="revTx" presStyleIdx="10" presStyleCnt="11"/>
      <dgm:spPr/>
    </dgm:pt>
    <dgm:pt modelId="{90092823-82B7-4C1B-951C-C60CD5B2F9D7}" type="pres">
      <dgm:prSet presAssocID="{2F14CC66-6DB2-4508-9783-438EBC483CBC}" presName="vert1" presStyleCnt="0"/>
      <dgm:spPr/>
    </dgm:pt>
  </dgm:ptLst>
  <dgm:cxnLst>
    <dgm:cxn modelId="{4B9E1905-943D-4ECC-AA1B-BF1552E9C167}" type="presOf" srcId="{158B513F-00C5-4217-B26D-B1BC212B2B4C}" destId="{15365F01-F833-49A1-A575-0BCFF68A75BA}" srcOrd="0" destOrd="0" presId="urn:microsoft.com/office/officeart/2008/layout/LinedList"/>
    <dgm:cxn modelId="{C0E28515-09AC-4288-89A5-24645206DA7D}" type="presOf" srcId="{84D689A7-C4C1-4E6C-BF7A-3E3C25010D2A}" destId="{1A0232F3-14E9-498B-9725-FC145272DACB}" srcOrd="0" destOrd="0" presId="urn:microsoft.com/office/officeart/2008/layout/LinedList"/>
    <dgm:cxn modelId="{B9C49F24-D1DC-49C3-8F6B-CE4065411AF5}" type="presOf" srcId="{0CB826B0-3FD4-42CD-93BA-D77177691560}" destId="{41B6206B-6616-4EC2-907C-88E84F8971FB}" srcOrd="0" destOrd="0" presId="urn:microsoft.com/office/officeart/2008/layout/LinedList"/>
    <dgm:cxn modelId="{1E7CB240-621B-4DEE-918A-4C38E27DF43E}" type="presOf" srcId="{D141DE9A-8253-4B18-978A-A216405BE4A0}" destId="{0202B292-5221-4605-92A3-3D03225DF4D6}" srcOrd="0" destOrd="0" presId="urn:microsoft.com/office/officeart/2008/layout/LinedList"/>
    <dgm:cxn modelId="{0F2BAA44-E46C-4F4C-9D8E-2D7BEA4B2EC2}" srcId="{1873F4CB-4D6B-41C4-808F-6B4C2587BD49}" destId="{2F14CC66-6DB2-4508-9783-438EBC483CBC}" srcOrd="10" destOrd="0" parTransId="{2510A2C6-B05F-4990-9F50-0E9F59731E30}" sibTransId="{3B195630-A576-4203-B110-61F7B240EE27}"/>
    <dgm:cxn modelId="{0EC1FD67-E898-4831-996B-7C80EBC999F4}" srcId="{1873F4CB-4D6B-41C4-808F-6B4C2587BD49}" destId="{158B513F-00C5-4217-B26D-B1BC212B2B4C}" srcOrd="5" destOrd="0" parTransId="{94AB9516-9227-4E36-9ED5-96589B32A9A0}" sibTransId="{6994743B-1AFD-4FF9-9037-15A517E45722}"/>
    <dgm:cxn modelId="{01F5E948-3145-4EFE-999A-14434D4BF972}" srcId="{1873F4CB-4D6B-41C4-808F-6B4C2587BD49}" destId="{EDB3E605-D1A1-4148-BD18-F43442D555CD}" srcOrd="0" destOrd="0" parTransId="{F24B4228-1719-431A-9750-4879AD501F1C}" sibTransId="{9BADB21F-0DD3-4C5A-8FCC-B7D9A2DF8347}"/>
    <dgm:cxn modelId="{E1C0FB49-D821-40B7-A25F-6CB6CF0E525D}" srcId="{1873F4CB-4D6B-41C4-808F-6B4C2587BD49}" destId="{D141DE9A-8253-4B18-978A-A216405BE4A0}" srcOrd="3" destOrd="0" parTransId="{FB7189E8-0A78-4212-AF04-D31E0BEEC706}" sibTransId="{DBEA6876-1530-4B5F-ABD7-9D25315EEF14}"/>
    <dgm:cxn modelId="{EE79A674-7759-413D-A965-943ECF0C2580}" type="presOf" srcId="{2F14CC66-6DB2-4508-9783-438EBC483CBC}" destId="{D2F30E9C-B0FD-4CBF-9816-B1A3598C06E2}" srcOrd="0" destOrd="0" presId="urn:microsoft.com/office/officeart/2008/layout/LinedList"/>
    <dgm:cxn modelId="{37087D9A-C564-4831-9491-4D65DE18F940}" type="presOf" srcId="{03D74C62-62F7-4336-AE18-D09E9922417F}" destId="{6229E690-1C3B-49DF-9ED9-6F79593AB75D}" srcOrd="0" destOrd="0" presId="urn:microsoft.com/office/officeart/2008/layout/LinedList"/>
    <dgm:cxn modelId="{C27242A1-B930-49C3-BCAD-FA0C23228422}" srcId="{1873F4CB-4D6B-41C4-808F-6B4C2587BD49}" destId="{03D74C62-62F7-4336-AE18-D09E9922417F}" srcOrd="6" destOrd="0" parTransId="{4114D0C8-9144-4D63-A1F8-8D5EA39D9D23}" sibTransId="{BBAC8546-0AF3-413D-BB06-9DCEEB19AC22}"/>
    <dgm:cxn modelId="{D6BB45A2-DB98-48C1-86E3-0453EE99311F}" type="presOf" srcId="{4DA86F82-0040-46B9-B188-D9C4AAC3AFEB}" destId="{7CE4F3B8-F971-45AC-9F3E-F1CAD638D46F}" srcOrd="0" destOrd="0" presId="urn:microsoft.com/office/officeart/2008/layout/LinedList"/>
    <dgm:cxn modelId="{CAC5A6B0-9270-47AE-BC9F-CB785DBED937}" srcId="{1873F4CB-4D6B-41C4-808F-6B4C2587BD49}" destId="{0CB826B0-3FD4-42CD-93BA-D77177691560}" srcOrd="7" destOrd="0" parTransId="{2A065533-CFEB-4869-B17A-7F7EAE370CB3}" sibTransId="{0FFA7676-AF76-4840-B64C-DC2EB21C8D86}"/>
    <dgm:cxn modelId="{8EC47AB5-181E-4510-888A-610A31996BC1}" srcId="{1873F4CB-4D6B-41C4-808F-6B4C2587BD49}" destId="{35A63E2C-8194-4FB9-B8C6-9776CA46D747}" srcOrd="4" destOrd="0" parTransId="{6738263B-262E-4390-A0F3-15E23BCCF8E6}" sibTransId="{003761DD-B36E-4358-9B8C-0C090913096A}"/>
    <dgm:cxn modelId="{96DF65BC-8ECF-4C0F-84AE-9C8BE77E2755}" srcId="{1873F4CB-4D6B-41C4-808F-6B4C2587BD49}" destId="{84D689A7-C4C1-4E6C-BF7A-3E3C25010D2A}" srcOrd="2" destOrd="0" parTransId="{8A856E17-5560-4DF9-A196-F2833CECE39A}" sibTransId="{9475CB0F-F452-4EC5-9C7A-D1FB87EAC1CA}"/>
    <dgm:cxn modelId="{B73235C4-F8B0-44E6-9759-CF1132BF1426}" srcId="{1873F4CB-4D6B-41C4-808F-6B4C2587BD49}" destId="{4DA86F82-0040-46B9-B188-D9C4AAC3AFEB}" srcOrd="8" destOrd="0" parTransId="{6D06808B-5DCA-4D90-B058-30D1B885D7DC}" sibTransId="{2E2B0E24-9F96-498F-B6A9-41BF98968E3D}"/>
    <dgm:cxn modelId="{4152BDD2-E059-4DC7-9FC3-6BB92681C7E3}" type="presOf" srcId="{1873F4CB-4D6B-41C4-808F-6B4C2587BD49}" destId="{0B750D35-4EBE-4023-96DF-CF61C747F205}" srcOrd="0" destOrd="0" presId="urn:microsoft.com/office/officeart/2008/layout/LinedList"/>
    <dgm:cxn modelId="{BDBD98D5-E9F0-4691-94C7-5E0C738F01D7}" type="presOf" srcId="{00630456-05F6-4A96-9A95-E89519C25431}" destId="{23854267-CC9C-43BF-BE6B-965EF8CDE92B}" srcOrd="0" destOrd="0" presId="urn:microsoft.com/office/officeart/2008/layout/LinedList"/>
    <dgm:cxn modelId="{326A4FDC-91C8-44F7-BA7A-D7636E776ED3}" type="presOf" srcId="{35A63E2C-8194-4FB9-B8C6-9776CA46D747}" destId="{6E8AD68F-73E4-4578-8909-4B593A696994}" srcOrd="0" destOrd="0" presId="urn:microsoft.com/office/officeart/2008/layout/LinedList"/>
    <dgm:cxn modelId="{230F31DD-B711-4D44-89A3-03D34A12BA08}" type="presOf" srcId="{3C9BDEC5-A30C-4904-ACF9-8B94DEB295D4}" destId="{BA520E26-249A-4A8B-A204-28071A767A7A}" srcOrd="0" destOrd="0" presId="urn:microsoft.com/office/officeart/2008/layout/LinedList"/>
    <dgm:cxn modelId="{6E994ADE-FC63-4992-8787-41FCC45FD789}" srcId="{1873F4CB-4D6B-41C4-808F-6B4C2587BD49}" destId="{3C9BDEC5-A30C-4904-ACF9-8B94DEB295D4}" srcOrd="9" destOrd="0" parTransId="{736B3098-5D5F-49AF-9931-D45A760B7CDC}" sibTransId="{745AAC02-D710-4181-A7E5-E62EBC4D02C3}"/>
    <dgm:cxn modelId="{A25145E2-34DA-4C3C-9093-1005FC36C475}" srcId="{1873F4CB-4D6B-41C4-808F-6B4C2587BD49}" destId="{00630456-05F6-4A96-9A95-E89519C25431}" srcOrd="1" destOrd="0" parTransId="{03101B71-5098-4647-B977-EFA8FDE571F6}" sibTransId="{2AC0690D-B6F9-43C9-BE1E-FB55B6C37404}"/>
    <dgm:cxn modelId="{7AF820E3-42F0-428A-8582-D6D91EFBF24B}" type="presOf" srcId="{EDB3E605-D1A1-4148-BD18-F43442D555CD}" destId="{17F2A482-DA63-4260-8A54-B39A7EB7736A}" srcOrd="0" destOrd="0" presId="urn:microsoft.com/office/officeart/2008/layout/LinedList"/>
    <dgm:cxn modelId="{9FB0FD52-EA05-4ED8-BF9F-73565ECA078A}" type="presParOf" srcId="{0B750D35-4EBE-4023-96DF-CF61C747F205}" destId="{82193701-83A0-4682-BD4D-CF2A0D62152F}" srcOrd="0" destOrd="0" presId="urn:microsoft.com/office/officeart/2008/layout/LinedList"/>
    <dgm:cxn modelId="{204BCCC9-9152-4359-8439-95F16DD001BE}" type="presParOf" srcId="{0B750D35-4EBE-4023-96DF-CF61C747F205}" destId="{F01941D1-4031-44B4-B9B2-32DD97AE96D7}" srcOrd="1" destOrd="0" presId="urn:microsoft.com/office/officeart/2008/layout/LinedList"/>
    <dgm:cxn modelId="{27AA9809-0350-4BA2-9798-A5C9968FCC16}" type="presParOf" srcId="{F01941D1-4031-44B4-B9B2-32DD97AE96D7}" destId="{17F2A482-DA63-4260-8A54-B39A7EB7736A}" srcOrd="0" destOrd="0" presId="urn:microsoft.com/office/officeart/2008/layout/LinedList"/>
    <dgm:cxn modelId="{F49C15D6-CB1F-446F-B325-EA58F1EC80C4}" type="presParOf" srcId="{F01941D1-4031-44B4-B9B2-32DD97AE96D7}" destId="{B69217E7-6DE3-4C87-8349-7DFE5A733A95}" srcOrd="1" destOrd="0" presId="urn:microsoft.com/office/officeart/2008/layout/LinedList"/>
    <dgm:cxn modelId="{7B2E9710-146B-42BD-8863-FCEF7B9035CD}" type="presParOf" srcId="{0B750D35-4EBE-4023-96DF-CF61C747F205}" destId="{09628B11-201A-4E44-A87E-C77A1E5C1598}" srcOrd="2" destOrd="0" presId="urn:microsoft.com/office/officeart/2008/layout/LinedList"/>
    <dgm:cxn modelId="{A0A8A1E5-7EFA-4873-9BB8-740AC5849923}" type="presParOf" srcId="{0B750D35-4EBE-4023-96DF-CF61C747F205}" destId="{12785D59-29CB-4AED-8174-8C25B07982EF}" srcOrd="3" destOrd="0" presId="urn:microsoft.com/office/officeart/2008/layout/LinedList"/>
    <dgm:cxn modelId="{03A96881-6F97-4DD5-A207-6E9964770783}" type="presParOf" srcId="{12785D59-29CB-4AED-8174-8C25B07982EF}" destId="{23854267-CC9C-43BF-BE6B-965EF8CDE92B}" srcOrd="0" destOrd="0" presId="urn:microsoft.com/office/officeart/2008/layout/LinedList"/>
    <dgm:cxn modelId="{97FCEDE2-B44E-4F3D-95B1-B8E78DB7F464}" type="presParOf" srcId="{12785D59-29CB-4AED-8174-8C25B07982EF}" destId="{161941A2-4251-4FD7-9C8E-F76A9C0BEC32}" srcOrd="1" destOrd="0" presId="urn:microsoft.com/office/officeart/2008/layout/LinedList"/>
    <dgm:cxn modelId="{672CE30B-3028-4BAF-AF44-64BF13D877AE}" type="presParOf" srcId="{0B750D35-4EBE-4023-96DF-CF61C747F205}" destId="{9A280206-2B69-4B28-9BB9-FD83F82949DA}" srcOrd="4" destOrd="0" presId="urn:microsoft.com/office/officeart/2008/layout/LinedList"/>
    <dgm:cxn modelId="{0F1A0D23-B8A3-495A-828C-19142799FA02}" type="presParOf" srcId="{0B750D35-4EBE-4023-96DF-CF61C747F205}" destId="{1DBC878C-94F1-4B07-9C19-1F4D5BDFB99B}" srcOrd="5" destOrd="0" presId="urn:microsoft.com/office/officeart/2008/layout/LinedList"/>
    <dgm:cxn modelId="{E9327F95-AF9D-45AC-8B8D-02BF0E76EB55}" type="presParOf" srcId="{1DBC878C-94F1-4B07-9C19-1F4D5BDFB99B}" destId="{1A0232F3-14E9-498B-9725-FC145272DACB}" srcOrd="0" destOrd="0" presId="urn:microsoft.com/office/officeart/2008/layout/LinedList"/>
    <dgm:cxn modelId="{8C73289A-06CD-4C05-BB39-D27F4424DA7E}" type="presParOf" srcId="{1DBC878C-94F1-4B07-9C19-1F4D5BDFB99B}" destId="{D88AD385-990E-42D7-8B31-BE29F28C8D08}" srcOrd="1" destOrd="0" presId="urn:microsoft.com/office/officeart/2008/layout/LinedList"/>
    <dgm:cxn modelId="{59446252-5C13-4E3A-96A3-F0001169A32F}" type="presParOf" srcId="{0B750D35-4EBE-4023-96DF-CF61C747F205}" destId="{3E710729-F8B2-4EE1-9767-0E75C482E258}" srcOrd="6" destOrd="0" presId="urn:microsoft.com/office/officeart/2008/layout/LinedList"/>
    <dgm:cxn modelId="{602C99E2-96D4-4EAB-BEDD-58B7A08DEBE9}" type="presParOf" srcId="{0B750D35-4EBE-4023-96DF-CF61C747F205}" destId="{182AC4EB-6A1E-48F2-AA68-DD4B70074604}" srcOrd="7" destOrd="0" presId="urn:microsoft.com/office/officeart/2008/layout/LinedList"/>
    <dgm:cxn modelId="{E188E097-E9D0-4E8C-AE4E-14655DC07C7C}" type="presParOf" srcId="{182AC4EB-6A1E-48F2-AA68-DD4B70074604}" destId="{0202B292-5221-4605-92A3-3D03225DF4D6}" srcOrd="0" destOrd="0" presId="urn:microsoft.com/office/officeart/2008/layout/LinedList"/>
    <dgm:cxn modelId="{BBCE3813-241A-416C-B960-CE3CDA8B48CC}" type="presParOf" srcId="{182AC4EB-6A1E-48F2-AA68-DD4B70074604}" destId="{B823EB7F-CBB3-4188-8665-1684C495F28E}" srcOrd="1" destOrd="0" presId="urn:microsoft.com/office/officeart/2008/layout/LinedList"/>
    <dgm:cxn modelId="{CE0CD7DD-9D5F-4974-A705-ECFA09DD268D}" type="presParOf" srcId="{0B750D35-4EBE-4023-96DF-CF61C747F205}" destId="{68FE6F90-F035-440A-BFBD-1CF3FB889122}" srcOrd="8" destOrd="0" presId="urn:microsoft.com/office/officeart/2008/layout/LinedList"/>
    <dgm:cxn modelId="{4636C15C-AE1C-49EB-BD35-F2312A8EB978}" type="presParOf" srcId="{0B750D35-4EBE-4023-96DF-CF61C747F205}" destId="{810CD924-BE1F-488B-A791-E756DC5036C0}" srcOrd="9" destOrd="0" presId="urn:microsoft.com/office/officeart/2008/layout/LinedList"/>
    <dgm:cxn modelId="{41950049-F9E4-4E93-9F41-5AEB7C9D2939}" type="presParOf" srcId="{810CD924-BE1F-488B-A791-E756DC5036C0}" destId="{6E8AD68F-73E4-4578-8909-4B593A696994}" srcOrd="0" destOrd="0" presId="urn:microsoft.com/office/officeart/2008/layout/LinedList"/>
    <dgm:cxn modelId="{31D50D82-A02A-46C0-AD49-AA0E4510439F}" type="presParOf" srcId="{810CD924-BE1F-488B-A791-E756DC5036C0}" destId="{28C18A6C-89FB-4FD0-9B4D-9ECE5D5C70B0}" srcOrd="1" destOrd="0" presId="urn:microsoft.com/office/officeart/2008/layout/LinedList"/>
    <dgm:cxn modelId="{6B9D2EF0-2B8F-4A9E-B577-5B6F8074C8AD}" type="presParOf" srcId="{0B750D35-4EBE-4023-96DF-CF61C747F205}" destId="{1C155BC1-FFE4-4F70-A5D8-4EF47E793228}" srcOrd="10" destOrd="0" presId="urn:microsoft.com/office/officeart/2008/layout/LinedList"/>
    <dgm:cxn modelId="{C4E8AB2C-E1A3-46EE-8EED-E6E9F67EBD8E}" type="presParOf" srcId="{0B750D35-4EBE-4023-96DF-CF61C747F205}" destId="{380F56B6-C920-4631-8367-EB844C9DD45C}" srcOrd="11" destOrd="0" presId="urn:microsoft.com/office/officeart/2008/layout/LinedList"/>
    <dgm:cxn modelId="{C69BA70B-0B51-4BFE-8798-80886BEBCD34}" type="presParOf" srcId="{380F56B6-C920-4631-8367-EB844C9DD45C}" destId="{15365F01-F833-49A1-A575-0BCFF68A75BA}" srcOrd="0" destOrd="0" presId="urn:microsoft.com/office/officeart/2008/layout/LinedList"/>
    <dgm:cxn modelId="{4C8971A1-037C-4310-8556-80417281B8F4}" type="presParOf" srcId="{380F56B6-C920-4631-8367-EB844C9DD45C}" destId="{C9934A88-75E1-44E8-AB32-551B20599017}" srcOrd="1" destOrd="0" presId="urn:microsoft.com/office/officeart/2008/layout/LinedList"/>
    <dgm:cxn modelId="{390E5242-3DDE-4396-8F4D-858331989C37}" type="presParOf" srcId="{0B750D35-4EBE-4023-96DF-CF61C747F205}" destId="{CC737D1E-09B0-4AB8-ADC1-6382020F9B99}" srcOrd="12" destOrd="0" presId="urn:microsoft.com/office/officeart/2008/layout/LinedList"/>
    <dgm:cxn modelId="{F85C14DF-DD37-41A5-B844-0ACE5C40C9D7}" type="presParOf" srcId="{0B750D35-4EBE-4023-96DF-CF61C747F205}" destId="{6F112A6C-DB70-4516-9821-B8105A4DBEBF}" srcOrd="13" destOrd="0" presId="urn:microsoft.com/office/officeart/2008/layout/LinedList"/>
    <dgm:cxn modelId="{23A5CE38-3512-443E-8B6D-6C953CB4B6F4}" type="presParOf" srcId="{6F112A6C-DB70-4516-9821-B8105A4DBEBF}" destId="{6229E690-1C3B-49DF-9ED9-6F79593AB75D}" srcOrd="0" destOrd="0" presId="urn:microsoft.com/office/officeart/2008/layout/LinedList"/>
    <dgm:cxn modelId="{586FD492-0EFD-4D12-BBFF-8EE1A381133D}" type="presParOf" srcId="{6F112A6C-DB70-4516-9821-B8105A4DBEBF}" destId="{AEA62C41-9168-48B0-A552-2A0F7F9E3FB2}" srcOrd="1" destOrd="0" presId="urn:microsoft.com/office/officeart/2008/layout/LinedList"/>
    <dgm:cxn modelId="{636A7100-403E-44BF-8ED9-A7821F895C54}" type="presParOf" srcId="{0B750D35-4EBE-4023-96DF-CF61C747F205}" destId="{4BC23B2A-848D-4C45-82D2-90C1A59783EA}" srcOrd="14" destOrd="0" presId="urn:microsoft.com/office/officeart/2008/layout/LinedList"/>
    <dgm:cxn modelId="{54C45997-7FEF-401A-A9AD-F40D6E97BC69}" type="presParOf" srcId="{0B750D35-4EBE-4023-96DF-CF61C747F205}" destId="{DA9E8143-04A0-485E-90B2-904360A1ACC4}" srcOrd="15" destOrd="0" presId="urn:microsoft.com/office/officeart/2008/layout/LinedList"/>
    <dgm:cxn modelId="{1E355564-EB40-4E02-8CBB-5296F4E810A8}" type="presParOf" srcId="{DA9E8143-04A0-485E-90B2-904360A1ACC4}" destId="{41B6206B-6616-4EC2-907C-88E84F8971FB}" srcOrd="0" destOrd="0" presId="urn:microsoft.com/office/officeart/2008/layout/LinedList"/>
    <dgm:cxn modelId="{2D29B91B-DF6E-4B97-AB64-B6537C1D9566}" type="presParOf" srcId="{DA9E8143-04A0-485E-90B2-904360A1ACC4}" destId="{77E09E90-9CB4-4E47-AED9-782FD58FC6CC}" srcOrd="1" destOrd="0" presId="urn:microsoft.com/office/officeart/2008/layout/LinedList"/>
    <dgm:cxn modelId="{F6F19940-E336-4D1D-972F-AF6E91EBBA53}" type="presParOf" srcId="{0B750D35-4EBE-4023-96DF-CF61C747F205}" destId="{D6E35CBB-DBF7-49D2-BD91-771AE4CF9486}" srcOrd="16" destOrd="0" presId="urn:microsoft.com/office/officeart/2008/layout/LinedList"/>
    <dgm:cxn modelId="{CD92899F-2AB9-483B-AE9D-01E7BC1E4B76}" type="presParOf" srcId="{0B750D35-4EBE-4023-96DF-CF61C747F205}" destId="{CF181EC4-F8C5-4E00-8668-3032419FFE0F}" srcOrd="17" destOrd="0" presId="urn:microsoft.com/office/officeart/2008/layout/LinedList"/>
    <dgm:cxn modelId="{94DAF942-665A-4FAC-AD43-14060F578684}" type="presParOf" srcId="{CF181EC4-F8C5-4E00-8668-3032419FFE0F}" destId="{7CE4F3B8-F971-45AC-9F3E-F1CAD638D46F}" srcOrd="0" destOrd="0" presId="urn:microsoft.com/office/officeart/2008/layout/LinedList"/>
    <dgm:cxn modelId="{A6B6B64A-2DB8-48BD-9917-73E93E063204}" type="presParOf" srcId="{CF181EC4-F8C5-4E00-8668-3032419FFE0F}" destId="{3D446B44-D984-42C8-B56A-554099AEDF94}" srcOrd="1" destOrd="0" presId="urn:microsoft.com/office/officeart/2008/layout/LinedList"/>
    <dgm:cxn modelId="{14ED4BDC-8226-43D5-97C5-2A88811E99F7}" type="presParOf" srcId="{0B750D35-4EBE-4023-96DF-CF61C747F205}" destId="{E792D654-C2BE-49AE-9861-72FC46648156}" srcOrd="18" destOrd="0" presId="urn:microsoft.com/office/officeart/2008/layout/LinedList"/>
    <dgm:cxn modelId="{D3B6CFAA-398C-4F7E-BD99-7C5A4D894ACB}" type="presParOf" srcId="{0B750D35-4EBE-4023-96DF-CF61C747F205}" destId="{1EC4E04D-D913-4C45-96BB-B29434C1B419}" srcOrd="19" destOrd="0" presId="urn:microsoft.com/office/officeart/2008/layout/LinedList"/>
    <dgm:cxn modelId="{66260950-C51A-4B3F-BBBD-C98926C64B7F}" type="presParOf" srcId="{1EC4E04D-D913-4C45-96BB-B29434C1B419}" destId="{BA520E26-249A-4A8B-A204-28071A767A7A}" srcOrd="0" destOrd="0" presId="urn:microsoft.com/office/officeart/2008/layout/LinedList"/>
    <dgm:cxn modelId="{0BE26DBC-45A9-4A5A-B7B1-1E96A6832E22}" type="presParOf" srcId="{1EC4E04D-D913-4C45-96BB-B29434C1B419}" destId="{15510FB2-3455-40FB-B9D4-A31B86E7AF55}" srcOrd="1" destOrd="0" presId="urn:microsoft.com/office/officeart/2008/layout/LinedList"/>
    <dgm:cxn modelId="{8A36BFDD-642A-4280-B3FA-0A7277B86697}" type="presParOf" srcId="{0B750D35-4EBE-4023-96DF-CF61C747F205}" destId="{E42A8596-A1AD-44CF-8215-048EF86C7EB8}" srcOrd="20" destOrd="0" presId="urn:microsoft.com/office/officeart/2008/layout/LinedList"/>
    <dgm:cxn modelId="{C599250A-F3D3-4172-ACAB-598AE62B0F50}" type="presParOf" srcId="{0B750D35-4EBE-4023-96DF-CF61C747F205}" destId="{45B52685-7BFA-420F-BFCE-35E45BEBDA3A}" srcOrd="21" destOrd="0" presId="urn:microsoft.com/office/officeart/2008/layout/LinedList"/>
    <dgm:cxn modelId="{215738E2-9F6B-42AB-BE70-9546EC85F876}" type="presParOf" srcId="{45B52685-7BFA-420F-BFCE-35E45BEBDA3A}" destId="{D2F30E9C-B0FD-4CBF-9816-B1A3598C06E2}" srcOrd="0" destOrd="0" presId="urn:microsoft.com/office/officeart/2008/layout/LinedList"/>
    <dgm:cxn modelId="{FD417A4B-FD67-4E10-8700-F21FAEB07AD3}" type="presParOf" srcId="{45B52685-7BFA-420F-BFCE-35E45BEBDA3A}" destId="{90092823-82B7-4C1B-951C-C60CD5B2F9D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A987A14-10AC-4D5C-A7F7-1EAA861EA800}" type="doc">
      <dgm:prSet loTypeId="urn:microsoft.com/office/officeart/2005/8/layout/pyramid2" loCatId="list" qsTypeId="urn:microsoft.com/office/officeart/2005/8/quickstyle/simple1#2" qsCatId="simple" csTypeId="urn:microsoft.com/office/officeart/2005/8/colors/accent1_2#2" csCatId="accent1" phldr="1"/>
      <dgm:spPr/>
    </dgm:pt>
    <dgm:pt modelId="{CAB9B05D-3DF5-430D-BC84-8D50B8A338F7}">
      <dgm:prSet phldrT="[Текст]" custT="1"/>
      <dgm:spPr/>
      <dgm:t>
        <a:bodyPr/>
        <a:lstStyle/>
        <a:p>
          <a:pPr algn="l"/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місце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, дата і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точний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час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застосування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поліцейського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заходу;</a:t>
          </a:r>
        </a:p>
      </dgm:t>
    </dgm:pt>
    <dgm:pt modelId="{D95A2F07-FD42-40F6-A83D-AF557F04882B}" type="parTrans" cxnId="{970EF93A-C45D-4CE5-87C6-5AFE0BDE383E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DD8522-6234-4913-BA85-A15E4A3BCF51}" type="sibTrans" cxnId="{970EF93A-C45D-4CE5-87C6-5AFE0BDE383E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B1FDE20-A6AA-4719-8BC0-D34A4BEC8857}">
      <dgm:prSet custT="1"/>
      <dgm:spPr/>
      <dgm:t>
        <a:bodyPr/>
        <a:lstStyle/>
        <a:p>
          <a:pPr algn="l"/>
          <a:r>
            <a:rPr lang="ru-RU" sz="1800">
              <a:latin typeface="Arial" panose="020B0604020202020204" pitchFamily="34" charset="0"/>
              <a:cs typeface="Arial" panose="020B0604020202020204" pitchFamily="34" charset="0"/>
            </a:rPr>
            <a:t>підстави застосування; </a:t>
          </a:r>
        </a:p>
      </dgm:t>
    </dgm:pt>
    <dgm:pt modelId="{F469E026-D241-4B15-8481-951E9E521D1A}" type="parTrans" cxnId="{41BEB18F-4A58-4E43-B488-AB6C61C28B74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DE51CA-590A-4877-B18F-BEB86FAB7D81}" type="sibTrans" cxnId="{41BEB18F-4A58-4E43-B488-AB6C61C28B74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45AE89-02E9-49DD-A2B6-DC8BF01BC3A4}">
      <dgm:prSet custT="1"/>
      <dgm:spPr/>
      <dgm:t>
        <a:bodyPr/>
        <a:lstStyle/>
        <a:p>
          <a:pPr algn="l"/>
          <a:r>
            <a:rPr lang="ru-RU" sz="1800">
              <a:latin typeface="Arial" panose="020B0604020202020204" pitchFamily="34" charset="0"/>
              <a:cs typeface="Arial" panose="020B0604020202020204" pitchFamily="34" charset="0"/>
            </a:rPr>
            <a:t>опис вилученої зброї чи інших предметів; </a:t>
          </a:r>
        </a:p>
      </dgm:t>
    </dgm:pt>
    <dgm:pt modelId="{94E3F236-BD4A-40E5-B4AD-BB5F208F7316}" type="parTrans" cxnId="{93226BC0-F31C-4DB3-B299-3103D16AFE99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7027E9-772D-4563-8DCB-61F1BB390B32}" type="sibTrans" cxnId="{93226BC0-F31C-4DB3-B299-3103D16AFE99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622763-8176-4D78-9578-19ADFF51BFBF}">
      <dgm:prSet custT="1"/>
      <dgm:spPr/>
      <dgm:t>
        <a:bodyPr/>
        <a:lstStyle/>
        <a:p>
          <a:pPr algn="l"/>
          <a:r>
            <a:rPr lang="ru-RU" sz="1800">
              <a:latin typeface="Arial" panose="020B0604020202020204" pitchFamily="34" charset="0"/>
              <a:cs typeface="Arial" panose="020B0604020202020204" pitchFamily="34" charset="0"/>
            </a:rPr>
            <a:t>клопотання, заяви чи скарги особи, якщо такі надходили;</a:t>
          </a:r>
        </a:p>
      </dgm:t>
    </dgm:pt>
    <dgm:pt modelId="{33C053BF-08E5-409F-8ABF-7349C3926F20}" type="parTrans" cxnId="{9BA2663B-FE50-4224-AD75-AF9CA307732D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35C5EB-A0CA-4B43-BFE0-252A2C9F34C1}" type="sibTrans" cxnId="{9BA2663B-FE50-4224-AD75-AF9CA307732D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EF24F7-3325-401C-9013-8163E4FCB0C3}">
      <dgm:prSet custT="1"/>
      <dgm:spPr/>
      <dgm:t>
        <a:bodyPr/>
        <a:lstStyle/>
        <a:p>
          <a:pPr algn="l"/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наявність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чи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відсутність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видимих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тілесних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ушкоджень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gm:t>
    </dgm:pt>
    <dgm:pt modelId="{D2734475-D7F3-4129-9505-64CD316050F3}" type="parTrans" cxnId="{0CAB4799-1A31-486E-9C22-D172DBFA7718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7F69C4-9337-4CDC-ADBF-DA762B016D8F}" type="sibTrans" cxnId="{0CAB4799-1A31-486E-9C22-D172DBFA7718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F3E2C8-2807-4839-BFB4-503DD52937C7}" type="pres">
      <dgm:prSet presAssocID="{0A987A14-10AC-4D5C-A7F7-1EAA861EA800}" presName="compositeShape" presStyleCnt="0">
        <dgm:presLayoutVars>
          <dgm:dir/>
          <dgm:resizeHandles/>
        </dgm:presLayoutVars>
      </dgm:prSet>
      <dgm:spPr/>
    </dgm:pt>
    <dgm:pt modelId="{0C59AABC-EC0D-4B16-B57E-6EBFBCBD04B0}" type="pres">
      <dgm:prSet presAssocID="{0A987A14-10AC-4D5C-A7F7-1EAA861EA800}" presName="pyramid" presStyleLbl="node1" presStyleIdx="0" presStyleCnt="1" custLinFactNeighborX="-28052"/>
      <dgm:spPr>
        <a:solidFill>
          <a:srgbClr val="FF0000"/>
        </a:solidFill>
      </dgm:spPr>
    </dgm:pt>
    <dgm:pt modelId="{3D3AF1E1-F813-4811-AEB7-ED11E5D45DD2}" type="pres">
      <dgm:prSet presAssocID="{0A987A14-10AC-4D5C-A7F7-1EAA861EA800}" presName="theList" presStyleCnt="0"/>
      <dgm:spPr/>
    </dgm:pt>
    <dgm:pt modelId="{07632D8E-90BE-437E-9C59-A9DCC6C5F938}" type="pres">
      <dgm:prSet presAssocID="{CAB9B05D-3DF5-430D-BC84-8D50B8A338F7}" presName="aNode" presStyleLbl="fgAcc1" presStyleIdx="0" presStyleCnt="5" custScaleX="336649" custLinFactY="27688" custLinFactNeighborX="70182" custLinFactNeighborY="100000">
        <dgm:presLayoutVars>
          <dgm:bulletEnabled val="1"/>
        </dgm:presLayoutVars>
      </dgm:prSet>
      <dgm:spPr/>
    </dgm:pt>
    <dgm:pt modelId="{346408AA-6BE7-42A2-AC6F-057005325DF6}" type="pres">
      <dgm:prSet presAssocID="{CAB9B05D-3DF5-430D-BC84-8D50B8A338F7}" presName="aSpace" presStyleCnt="0"/>
      <dgm:spPr/>
    </dgm:pt>
    <dgm:pt modelId="{1D2263FC-B891-48AB-8C16-DE8D22B27654}" type="pres">
      <dgm:prSet presAssocID="{DB1FDE20-A6AA-4719-8BC0-D34A4BEC8857}" presName="aNode" presStyleLbl="fgAcc1" presStyleIdx="1" presStyleCnt="5" custScaleX="336649" custLinFactY="27688" custLinFactNeighborX="70182" custLinFactNeighborY="100000">
        <dgm:presLayoutVars>
          <dgm:bulletEnabled val="1"/>
        </dgm:presLayoutVars>
      </dgm:prSet>
      <dgm:spPr/>
    </dgm:pt>
    <dgm:pt modelId="{30352BD6-B6D8-4CE2-A135-B00CAB46E458}" type="pres">
      <dgm:prSet presAssocID="{DB1FDE20-A6AA-4719-8BC0-D34A4BEC8857}" presName="aSpace" presStyleCnt="0"/>
      <dgm:spPr/>
    </dgm:pt>
    <dgm:pt modelId="{FB2DB03D-D35F-4352-B44A-8B483BF6CF03}" type="pres">
      <dgm:prSet presAssocID="{C445AE89-02E9-49DD-A2B6-DC8BF01BC3A4}" presName="aNode" presStyleLbl="fgAcc1" presStyleIdx="2" presStyleCnt="5" custScaleX="336649" custLinFactY="27688" custLinFactNeighborX="70182" custLinFactNeighborY="100000">
        <dgm:presLayoutVars>
          <dgm:bulletEnabled val="1"/>
        </dgm:presLayoutVars>
      </dgm:prSet>
      <dgm:spPr/>
    </dgm:pt>
    <dgm:pt modelId="{4B1C5632-96CE-4782-B7A6-35BBBAEBAFC4}" type="pres">
      <dgm:prSet presAssocID="{C445AE89-02E9-49DD-A2B6-DC8BF01BC3A4}" presName="aSpace" presStyleCnt="0"/>
      <dgm:spPr/>
    </dgm:pt>
    <dgm:pt modelId="{A9C19462-E673-4E99-9B5F-ECCCDB41F20C}" type="pres">
      <dgm:prSet presAssocID="{58622763-8176-4D78-9578-19ADFF51BFBF}" presName="aNode" presStyleLbl="fgAcc1" presStyleIdx="3" presStyleCnt="5" custScaleX="336649" custLinFactY="27688" custLinFactNeighborX="70182" custLinFactNeighborY="100000">
        <dgm:presLayoutVars>
          <dgm:bulletEnabled val="1"/>
        </dgm:presLayoutVars>
      </dgm:prSet>
      <dgm:spPr/>
    </dgm:pt>
    <dgm:pt modelId="{89379CDC-D413-4DB3-A68C-709933D5FFFD}" type="pres">
      <dgm:prSet presAssocID="{58622763-8176-4D78-9578-19ADFF51BFBF}" presName="aSpace" presStyleCnt="0"/>
      <dgm:spPr/>
    </dgm:pt>
    <dgm:pt modelId="{BC1DD5F6-3027-45B0-A931-DC73F4C20AD1}" type="pres">
      <dgm:prSet presAssocID="{DAEF24F7-3325-401C-9013-8163E4FCB0C3}" presName="aNode" presStyleLbl="fgAcc1" presStyleIdx="4" presStyleCnt="5" custScaleX="336649" custLinFactY="27688" custLinFactNeighborX="70182" custLinFactNeighborY="100000">
        <dgm:presLayoutVars>
          <dgm:bulletEnabled val="1"/>
        </dgm:presLayoutVars>
      </dgm:prSet>
      <dgm:spPr/>
    </dgm:pt>
    <dgm:pt modelId="{5B2167BA-6E48-49C5-8F45-A0601CEEF82D}" type="pres">
      <dgm:prSet presAssocID="{DAEF24F7-3325-401C-9013-8163E4FCB0C3}" presName="aSpace" presStyleCnt="0"/>
      <dgm:spPr/>
    </dgm:pt>
  </dgm:ptLst>
  <dgm:cxnLst>
    <dgm:cxn modelId="{C0980311-B1E6-461A-9B2B-437C3574F502}" type="presOf" srcId="{CAB9B05D-3DF5-430D-BC84-8D50B8A338F7}" destId="{07632D8E-90BE-437E-9C59-A9DCC6C5F938}" srcOrd="0" destOrd="0" presId="urn:microsoft.com/office/officeart/2005/8/layout/pyramid2"/>
    <dgm:cxn modelId="{07EED911-1AF0-47C3-974F-3682B6B13530}" type="presOf" srcId="{58622763-8176-4D78-9578-19ADFF51BFBF}" destId="{A9C19462-E673-4E99-9B5F-ECCCDB41F20C}" srcOrd="0" destOrd="0" presId="urn:microsoft.com/office/officeart/2005/8/layout/pyramid2"/>
    <dgm:cxn modelId="{42522D3A-4300-490B-8CBC-F14F4E39F813}" type="presOf" srcId="{C445AE89-02E9-49DD-A2B6-DC8BF01BC3A4}" destId="{FB2DB03D-D35F-4352-B44A-8B483BF6CF03}" srcOrd="0" destOrd="0" presId="urn:microsoft.com/office/officeart/2005/8/layout/pyramid2"/>
    <dgm:cxn modelId="{970EF93A-C45D-4CE5-87C6-5AFE0BDE383E}" srcId="{0A987A14-10AC-4D5C-A7F7-1EAA861EA800}" destId="{CAB9B05D-3DF5-430D-BC84-8D50B8A338F7}" srcOrd="0" destOrd="0" parTransId="{D95A2F07-FD42-40F6-A83D-AF557F04882B}" sibTransId="{96DD8522-6234-4913-BA85-A15E4A3BCF51}"/>
    <dgm:cxn modelId="{9BA2663B-FE50-4224-AD75-AF9CA307732D}" srcId="{0A987A14-10AC-4D5C-A7F7-1EAA861EA800}" destId="{58622763-8176-4D78-9578-19ADFF51BFBF}" srcOrd="3" destOrd="0" parTransId="{33C053BF-08E5-409F-8ABF-7349C3926F20}" sibTransId="{DF35C5EB-A0CA-4B43-BFE0-252A2C9F34C1}"/>
    <dgm:cxn modelId="{EB66175A-3D9C-4764-A799-4C7267EBC15E}" type="presOf" srcId="{0A987A14-10AC-4D5C-A7F7-1EAA861EA800}" destId="{FEF3E2C8-2807-4839-BFB4-503DD52937C7}" srcOrd="0" destOrd="0" presId="urn:microsoft.com/office/officeart/2005/8/layout/pyramid2"/>
    <dgm:cxn modelId="{B8DC7C84-5301-4CBC-920E-9B98E4250FA1}" type="presOf" srcId="{DB1FDE20-A6AA-4719-8BC0-D34A4BEC8857}" destId="{1D2263FC-B891-48AB-8C16-DE8D22B27654}" srcOrd="0" destOrd="0" presId="urn:microsoft.com/office/officeart/2005/8/layout/pyramid2"/>
    <dgm:cxn modelId="{41BEB18F-4A58-4E43-B488-AB6C61C28B74}" srcId="{0A987A14-10AC-4D5C-A7F7-1EAA861EA800}" destId="{DB1FDE20-A6AA-4719-8BC0-D34A4BEC8857}" srcOrd="1" destOrd="0" parTransId="{F469E026-D241-4B15-8481-951E9E521D1A}" sibTransId="{26DE51CA-590A-4877-B18F-BEB86FAB7D81}"/>
    <dgm:cxn modelId="{0CAB4799-1A31-486E-9C22-D172DBFA7718}" srcId="{0A987A14-10AC-4D5C-A7F7-1EAA861EA800}" destId="{DAEF24F7-3325-401C-9013-8163E4FCB0C3}" srcOrd="4" destOrd="0" parTransId="{D2734475-D7F3-4129-9505-64CD316050F3}" sibTransId="{557F69C4-9337-4CDC-ADBF-DA762B016D8F}"/>
    <dgm:cxn modelId="{88305FA3-964D-46EC-BCA8-2C4980E08E3E}" type="presOf" srcId="{DAEF24F7-3325-401C-9013-8163E4FCB0C3}" destId="{BC1DD5F6-3027-45B0-A931-DC73F4C20AD1}" srcOrd="0" destOrd="0" presId="urn:microsoft.com/office/officeart/2005/8/layout/pyramid2"/>
    <dgm:cxn modelId="{93226BC0-F31C-4DB3-B299-3103D16AFE99}" srcId="{0A987A14-10AC-4D5C-A7F7-1EAA861EA800}" destId="{C445AE89-02E9-49DD-A2B6-DC8BF01BC3A4}" srcOrd="2" destOrd="0" parTransId="{94E3F236-BD4A-40E5-B4AD-BB5F208F7316}" sibTransId="{BF7027E9-772D-4563-8DCB-61F1BB390B32}"/>
    <dgm:cxn modelId="{B4CD0C85-9980-43C1-A334-069B035CE687}" type="presParOf" srcId="{FEF3E2C8-2807-4839-BFB4-503DD52937C7}" destId="{0C59AABC-EC0D-4B16-B57E-6EBFBCBD04B0}" srcOrd="0" destOrd="0" presId="urn:microsoft.com/office/officeart/2005/8/layout/pyramid2"/>
    <dgm:cxn modelId="{ADA16C57-64A5-4637-BF1B-1AF07B7A3DE7}" type="presParOf" srcId="{FEF3E2C8-2807-4839-BFB4-503DD52937C7}" destId="{3D3AF1E1-F813-4811-AEB7-ED11E5D45DD2}" srcOrd="1" destOrd="0" presId="urn:microsoft.com/office/officeart/2005/8/layout/pyramid2"/>
    <dgm:cxn modelId="{41E0D4DC-B20D-4E8D-AE56-A8963D4E3BFA}" type="presParOf" srcId="{3D3AF1E1-F813-4811-AEB7-ED11E5D45DD2}" destId="{07632D8E-90BE-437E-9C59-A9DCC6C5F938}" srcOrd="0" destOrd="0" presId="urn:microsoft.com/office/officeart/2005/8/layout/pyramid2"/>
    <dgm:cxn modelId="{D35DDB2A-4369-4F03-AA55-3A14F1FD87C8}" type="presParOf" srcId="{3D3AF1E1-F813-4811-AEB7-ED11E5D45DD2}" destId="{346408AA-6BE7-42A2-AC6F-057005325DF6}" srcOrd="1" destOrd="0" presId="urn:microsoft.com/office/officeart/2005/8/layout/pyramid2"/>
    <dgm:cxn modelId="{78D7EE25-32E8-4D38-AE18-668F1807DE9D}" type="presParOf" srcId="{3D3AF1E1-F813-4811-AEB7-ED11E5D45DD2}" destId="{1D2263FC-B891-48AB-8C16-DE8D22B27654}" srcOrd="2" destOrd="0" presId="urn:microsoft.com/office/officeart/2005/8/layout/pyramid2"/>
    <dgm:cxn modelId="{13E1EB37-88DF-4E07-8D12-732A293FB096}" type="presParOf" srcId="{3D3AF1E1-F813-4811-AEB7-ED11E5D45DD2}" destId="{30352BD6-B6D8-4CE2-A135-B00CAB46E458}" srcOrd="3" destOrd="0" presId="urn:microsoft.com/office/officeart/2005/8/layout/pyramid2"/>
    <dgm:cxn modelId="{74D8A8BE-4C1A-4889-8BEF-20FBB1610862}" type="presParOf" srcId="{3D3AF1E1-F813-4811-AEB7-ED11E5D45DD2}" destId="{FB2DB03D-D35F-4352-B44A-8B483BF6CF03}" srcOrd="4" destOrd="0" presId="urn:microsoft.com/office/officeart/2005/8/layout/pyramid2"/>
    <dgm:cxn modelId="{EABBAE21-DDB7-4731-963D-77810C6C0895}" type="presParOf" srcId="{3D3AF1E1-F813-4811-AEB7-ED11E5D45DD2}" destId="{4B1C5632-96CE-4782-B7A6-35BBBAEBAFC4}" srcOrd="5" destOrd="0" presId="urn:microsoft.com/office/officeart/2005/8/layout/pyramid2"/>
    <dgm:cxn modelId="{6AB97CE2-EA93-4ED2-BDDB-B6308B2AFA7B}" type="presParOf" srcId="{3D3AF1E1-F813-4811-AEB7-ED11E5D45DD2}" destId="{A9C19462-E673-4E99-9B5F-ECCCDB41F20C}" srcOrd="6" destOrd="0" presId="urn:microsoft.com/office/officeart/2005/8/layout/pyramid2"/>
    <dgm:cxn modelId="{1EF7746F-0D30-44B4-82E4-3C5A7387FCE0}" type="presParOf" srcId="{3D3AF1E1-F813-4811-AEB7-ED11E5D45DD2}" destId="{89379CDC-D413-4DB3-A68C-709933D5FFFD}" srcOrd="7" destOrd="0" presId="urn:microsoft.com/office/officeart/2005/8/layout/pyramid2"/>
    <dgm:cxn modelId="{8887FB5D-767D-410F-B9D3-E006E66268BC}" type="presParOf" srcId="{3D3AF1E1-F813-4811-AEB7-ED11E5D45DD2}" destId="{BC1DD5F6-3027-45B0-A931-DC73F4C20AD1}" srcOrd="8" destOrd="0" presId="urn:microsoft.com/office/officeart/2005/8/layout/pyramid2"/>
    <dgm:cxn modelId="{FC2787C5-9E15-4525-AEC1-F9A7C7A5D9CD}" type="presParOf" srcId="{3D3AF1E1-F813-4811-AEB7-ED11E5D45DD2}" destId="{5B2167BA-6E48-49C5-8F45-A0601CEEF82D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64F9E9-1493-4ACC-ACCB-DC5C2B385DEB}" type="doc">
      <dgm:prSet loTypeId="urn:microsoft.com/office/officeart/2005/8/layout/default#1" loCatId="list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D49DF9F5-FE50-40A6-851F-449A4EE08C78}">
      <dgm:prSet phldrT="[Текст]" custT="1"/>
      <dgm:spPr/>
      <dgm:t>
        <a:bodyPr/>
        <a:lstStyle/>
        <a:p>
          <a:r>
            <a:rPr lang="ru-RU" sz="1800">
              <a:latin typeface="Arial" panose="020B0604020202020204" pitchFamily="34" charset="0"/>
              <a:cs typeface="Arial" panose="020B0604020202020204" pitchFamily="34" charset="0"/>
            </a:rPr>
            <a:t>якщо особа володіє зовнішніми ознаками, схожими на зовнішні ознаки особи, яка перебуває в розшуку, або безвісно зниклої особи;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ACC5E5-5CF0-4F86-9096-DA6A9F9E1906}" type="parTrans" cxnId="{26B36A5D-04C1-4850-B939-59062AB17205}">
      <dgm:prSet/>
      <dgm:spPr/>
      <dgm:t>
        <a:bodyPr/>
        <a:lstStyle/>
        <a:p>
          <a:endParaRPr lang="ru-RU" sz="1800">
            <a:solidFill>
              <a:schemeClr val="accent1">
                <a:lumMod val="20000"/>
                <a:lumOff val="8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C26B0F-2AF1-4F45-A27B-35912A1793AC}" type="sibTrans" cxnId="{26B36A5D-04C1-4850-B939-59062AB17205}">
      <dgm:prSet/>
      <dgm:spPr/>
      <dgm:t>
        <a:bodyPr/>
        <a:lstStyle/>
        <a:p>
          <a:endParaRPr lang="ru-RU" sz="1800">
            <a:solidFill>
              <a:schemeClr val="accent1">
                <a:lumMod val="20000"/>
                <a:lumOff val="8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08E6DA-4F7C-4D07-85E8-6870879072AD}">
      <dgm:prSet custT="1"/>
      <dgm:spPr/>
      <dgm:t>
        <a:bodyPr/>
        <a:lstStyle/>
        <a:p>
          <a:r>
            <a:rPr lang="ru-RU" sz="1800">
              <a:latin typeface="Arial" panose="020B0604020202020204" pitchFamily="34" charset="0"/>
              <a:cs typeface="Arial" panose="020B0604020202020204" pitchFamily="34" charset="0"/>
            </a:rPr>
            <a:t>якщо існує достатньо підстав вважати, що особа вчинила або має намір учинити правопорушення;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7612F1-D005-4FB8-B057-F7698E1F474E}" type="parTrans" cxnId="{59D7F349-6B2E-4A8E-ACD2-9DDD5317ADDC}">
      <dgm:prSet/>
      <dgm:spPr/>
      <dgm:t>
        <a:bodyPr/>
        <a:lstStyle/>
        <a:p>
          <a:endParaRPr lang="ru-RU" sz="1800">
            <a:solidFill>
              <a:schemeClr val="accent1">
                <a:lumMod val="20000"/>
                <a:lumOff val="8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419268-C54C-492F-90D9-BCED13204E2C}" type="sibTrans" cxnId="{59D7F349-6B2E-4A8E-ACD2-9DDD5317ADDC}">
      <dgm:prSet/>
      <dgm:spPr/>
      <dgm:t>
        <a:bodyPr/>
        <a:lstStyle/>
        <a:p>
          <a:endParaRPr lang="ru-RU" sz="1800">
            <a:solidFill>
              <a:schemeClr val="accent1">
                <a:lumMod val="20000"/>
                <a:lumOff val="8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C0059B-3FA3-446A-B647-3C510D9B4A6D}">
      <dgm:prSet custT="1"/>
      <dgm:spPr/>
      <dgm:t>
        <a:bodyPr/>
        <a:lstStyle/>
        <a:p>
          <a:r>
            <a:rPr lang="ru-RU" sz="1800">
              <a:latin typeface="Arial" panose="020B0604020202020204" pitchFamily="34" charset="0"/>
              <a:cs typeface="Arial" panose="020B0604020202020204" pitchFamily="34" charset="0"/>
            </a:rPr>
            <a:t>якщо особа перебуває на території чи об’єкті зі спеціальним режимом або в місці здійснення спеціального поліцейського контролю;</a:t>
          </a:r>
        </a:p>
      </dgm:t>
    </dgm:pt>
    <dgm:pt modelId="{9A139DDB-BFF0-442B-9554-452FE8A6FA43}" type="parTrans" cxnId="{3F5352D5-5610-4ABB-8E2A-18F6B310DF69}">
      <dgm:prSet/>
      <dgm:spPr/>
      <dgm:t>
        <a:bodyPr/>
        <a:lstStyle/>
        <a:p>
          <a:endParaRPr lang="ru-RU" sz="1800">
            <a:solidFill>
              <a:schemeClr val="accent1">
                <a:lumMod val="20000"/>
                <a:lumOff val="8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C14C38-9DF4-4211-9F02-BFA88B616C1E}" type="sibTrans" cxnId="{3F5352D5-5610-4ABB-8E2A-18F6B310DF69}">
      <dgm:prSet/>
      <dgm:spPr/>
      <dgm:t>
        <a:bodyPr/>
        <a:lstStyle/>
        <a:p>
          <a:endParaRPr lang="ru-RU" sz="1800">
            <a:solidFill>
              <a:schemeClr val="accent1">
                <a:lumMod val="20000"/>
                <a:lumOff val="8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C2A85A-19E5-4CB2-9054-120458E8ED78}">
      <dgm:prSet custT="1"/>
      <dgm:spPr/>
      <dgm:t>
        <a:bodyPr/>
        <a:lstStyle/>
        <a:p>
          <a:r>
            <a:rPr lang="ru-RU" sz="1800">
              <a:latin typeface="Arial" panose="020B0604020202020204" pitchFamily="34" charset="0"/>
              <a:cs typeface="Arial" panose="020B0604020202020204" pitchFamily="34" charset="0"/>
            </a:rPr>
            <a:t>якщо в особи є зброя, боєприпаси, наркотичні засоби та інші речі, обіг яких обмежений або заборонений, або для зберігання, використання чи перевезення яких потрібен такий дозвіл, якщо встановити ці права іншим чином неможливо;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3949F0-309E-401F-8CAC-048C63AD33EB}" type="parTrans" cxnId="{0A740CF9-AB2F-43A2-B5D1-20AF7877CF32}">
      <dgm:prSet/>
      <dgm:spPr/>
      <dgm:t>
        <a:bodyPr/>
        <a:lstStyle/>
        <a:p>
          <a:endParaRPr lang="ru-RU" sz="1800">
            <a:solidFill>
              <a:schemeClr val="accent1">
                <a:lumMod val="20000"/>
                <a:lumOff val="8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653119-D5EC-4539-B5B9-85D1F6C7A936}" type="sibTrans" cxnId="{0A740CF9-AB2F-43A2-B5D1-20AF7877CF32}">
      <dgm:prSet/>
      <dgm:spPr/>
      <dgm:t>
        <a:bodyPr/>
        <a:lstStyle/>
        <a:p>
          <a:endParaRPr lang="ru-RU" sz="1800">
            <a:solidFill>
              <a:schemeClr val="accent1">
                <a:lumMod val="20000"/>
                <a:lumOff val="8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39B698-A09E-4192-A0B1-F63F45C52D53}">
      <dgm:prSet custT="1"/>
      <dgm:spPr/>
      <dgm:t>
        <a:bodyPr/>
        <a:lstStyle/>
        <a:p>
          <a:r>
            <a:rPr lang="ru-RU" sz="1800">
              <a:latin typeface="Arial" panose="020B0604020202020204" pitchFamily="34" charset="0"/>
              <a:cs typeface="Arial" panose="020B0604020202020204" pitchFamily="34" charset="0"/>
            </a:rPr>
            <a:t>якщо особа перебуває в місці вчинення правопорушення або дорожньо-транспортної пригоди, іншої надзвичайної події;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F69935-D5F0-4F33-BDAB-CCD2B22FB25A}" type="parTrans" cxnId="{33912F0D-F23C-40EE-B3BB-6323753DB08F}">
      <dgm:prSet/>
      <dgm:spPr/>
      <dgm:t>
        <a:bodyPr/>
        <a:lstStyle/>
        <a:p>
          <a:endParaRPr lang="ru-RU" sz="1800">
            <a:solidFill>
              <a:schemeClr val="accent1">
                <a:lumMod val="20000"/>
                <a:lumOff val="8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2019E8-7AEC-40CE-AA4E-02ACB0B12D3D}" type="sibTrans" cxnId="{33912F0D-F23C-40EE-B3BB-6323753DB08F}">
      <dgm:prSet/>
      <dgm:spPr/>
      <dgm:t>
        <a:bodyPr/>
        <a:lstStyle/>
        <a:p>
          <a:endParaRPr lang="ru-RU" sz="1800">
            <a:solidFill>
              <a:schemeClr val="accent1">
                <a:lumMod val="20000"/>
                <a:lumOff val="8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995B7D-A031-4B4A-B7AB-B4F1F7D82539}">
      <dgm:prSet custT="1"/>
      <dgm:spPr/>
      <dgm:t>
        <a:bodyPr/>
        <a:lstStyle/>
        <a:p>
          <a:pPr algn="ctr"/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якщо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зовнішні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ознаки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особи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чи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транспортного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засобу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або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дії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особи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дають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достатні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підстави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вважати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що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особа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причетна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до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учинення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правопорушення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транспортний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засіб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може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бути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знаряддям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чи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об’єктом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учинення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правопорушення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gm:t>
    </dgm:pt>
    <dgm:pt modelId="{782F8D7E-FD86-447E-B785-3277B990AB52}" type="parTrans" cxnId="{250D65F8-C313-4875-8766-57BB56E45C43}">
      <dgm:prSet/>
      <dgm:spPr/>
      <dgm:t>
        <a:bodyPr/>
        <a:lstStyle/>
        <a:p>
          <a:endParaRPr lang="ru-RU" sz="1800">
            <a:solidFill>
              <a:schemeClr val="accent1">
                <a:lumMod val="20000"/>
                <a:lumOff val="8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087674-AE83-45CE-9DD4-6DB6C1B4DB46}" type="sibTrans" cxnId="{250D65F8-C313-4875-8766-57BB56E45C43}">
      <dgm:prSet/>
      <dgm:spPr/>
      <dgm:t>
        <a:bodyPr/>
        <a:lstStyle/>
        <a:p>
          <a:endParaRPr lang="ru-RU" sz="1800">
            <a:solidFill>
              <a:schemeClr val="accent1">
                <a:lumMod val="20000"/>
                <a:lumOff val="8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7EFFD4-C313-4A01-A27B-B27577388E46}" type="pres">
      <dgm:prSet presAssocID="{7164F9E9-1493-4ACC-ACCB-DC5C2B385DEB}" presName="diagram" presStyleCnt="0">
        <dgm:presLayoutVars>
          <dgm:dir/>
          <dgm:resizeHandles val="exact"/>
        </dgm:presLayoutVars>
      </dgm:prSet>
      <dgm:spPr/>
    </dgm:pt>
    <dgm:pt modelId="{59439AC2-8DCB-43DA-A46C-E0932B331E63}" type="pres">
      <dgm:prSet presAssocID="{D49DF9F5-FE50-40A6-851F-449A4EE08C78}" presName="node" presStyleLbl="node1" presStyleIdx="0" presStyleCnt="6" custScaleX="225288" custScaleY="174719">
        <dgm:presLayoutVars>
          <dgm:bulletEnabled val="1"/>
        </dgm:presLayoutVars>
      </dgm:prSet>
      <dgm:spPr/>
    </dgm:pt>
    <dgm:pt modelId="{2633441E-AE12-40B6-A885-914B60BBF094}" type="pres">
      <dgm:prSet presAssocID="{B9C26B0F-2AF1-4F45-A27B-35912A1793AC}" presName="sibTrans" presStyleCnt="0"/>
      <dgm:spPr/>
    </dgm:pt>
    <dgm:pt modelId="{A984B990-5C40-4E3E-A018-B79181614EAF}" type="pres">
      <dgm:prSet presAssocID="{3A08E6DA-4F7C-4D07-85E8-6870879072AD}" presName="node" presStyleLbl="node1" presStyleIdx="1" presStyleCnt="6" custScaleX="224186" custScaleY="174719">
        <dgm:presLayoutVars>
          <dgm:bulletEnabled val="1"/>
        </dgm:presLayoutVars>
      </dgm:prSet>
      <dgm:spPr/>
    </dgm:pt>
    <dgm:pt modelId="{6A60F19C-9F3E-469E-9656-8DA06A5BCDD4}" type="pres">
      <dgm:prSet presAssocID="{35419268-C54C-492F-90D9-BCED13204E2C}" presName="sibTrans" presStyleCnt="0"/>
      <dgm:spPr/>
    </dgm:pt>
    <dgm:pt modelId="{3F520C9B-DB54-41A0-A908-1803DD3EBA1F}" type="pres">
      <dgm:prSet presAssocID="{B6C0059B-3FA3-446A-B647-3C510D9B4A6D}" presName="node" presStyleLbl="node1" presStyleIdx="2" presStyleCnt="6" custScaleX="224186" custScaleY="174719">
        <dgm:presLayoutVars>
          <dgm:bulletEnabled val="1"/>
        </dgm:presLayoutVars>
      </dgm:prSet>
      <dgm:spPr/>
    </dgm:pt>
    <dgm:pt modelId="{54225EFE-8908-4812-9015-9C54BBE75AC8}" type="pres">
      <dgm:prSet presAssocID="{D3C14C38-9DF4-4211-9F02-BFA88B616C1E}" presName="sibTrans" presStyleCnt="0"/>
      <dgm:spPr/>
    </dgm:pt>
    <dgm:pt modelId="{734A9BF8-7C83-44DD-9338-705FA52B866B}" type="pres">
      <dgm:prSet presAssocID="{38C2A85A-19E5-4CB2-9054-120458E8ED78}" presName="node" presStyleLbl="node1" presStyleIdx="3" presStyleCnt="6" custScaleX="224186" custScaleY="174719" custLinFactNeighborX="-232" custLinFactNeighborY="2583">
        <dgm:presLayoutVars>
          <dgm:bulletEnabled val="1"/>
        </dgm:presLayoutVars>
      </dgm:prSet>
      <dgm:spPr/>
    </dgm:pt>
    <dgm:pt modelId="{4DBE318E-2657-49E6-92EC-E7E9C6804CD1}" type="pres">
      <dgm:prSet presAssocID="{35653119-D5EC-4539-B5B9-85D1F6C7A936}" presName="sibTrans" presStyleCnt="0"/>
      <dgm:spPr/>
    </dgm:pt>
    <dgm:pt modelId="{3B036009-6A19-4744-AAF9-F5FFE739B65D}" type="pres">
      <dgm:prSet presAssocID="{4D39B698-A09E-4192-A0B1-F63F45C52D53}" presName="node" presStyleLbl="node1" presStyleIdx="4" presStyleCnt="6" custScaleX="224186" custScaleY="174719" custLinFactNeighborX="72" custLinFactNeighborY="24">
        <dgm:presLayoutVars>
          <dgm:bulletEnabled val="1"/>
        </dgm:presLayoutVars>
      </dgm:prSet>
      <dgm:spPr/>
    </dgm:pt>
    <dgm:pt modelId="{C85E129B-7509-4CD0-8A20-631937DE6B6B}" type="pres">
      <dgm:prSet presAssocID="{062019E8-7AEC-40CE-AA4E-02ACB0B12D3D}" presName="sibTrans" presStyleCnt="0"/>
      <dgm:spPr/>
    </dgm:pt>
    <dgm:pt modelId="{E73B05B8-F242-4D42-90E3-4BFF198A6F18}" type="pres">
      <dgm:prSet presAssocID="{67995B7D-A031-4B4A-B7AB-B4F1F7D82539}" presName="node" presStyleLbl="node1" presStyleIdx="5" presStyleCnt="6" custScaleX="224186" custScaleY="174719" custLinFactNeighborX="-913" custLinFactNeighborY="2282">
        <dgm:presLayoutVars>
          <dgm:bulletEnabled val="1"/>
        </dgm:presLayoutVars>
      </dgm:prSet>
      <dgm:spPr/>
    </dgm:pt>
  </dgm:ptLst>
  <dgm:cxnLst>
    <dgm:cxn modelId="{33912F0D-F23C-40EE-B3BB-6323753DB08F}" srcId="{7164F9E9-1493-4ACC-ACCB-DC5C2B385DEB}" destId="{4D39B698-A09E-4192-A0B1-F63F45C52D53}" srcOrd="4" destOrd="0" parTransId="{E4F69935-D5F0-4F33-BDAB-CCD2B22FB25A}" sibTransId="{062019E8-7AEC-40CE-AA4E-02ACB0B12D3D}"/>
    <dgm:cxn modelId="{E8C45224-665D-4F32-90CF-AEBC61A5A8DE}" type="presOf" srcId="{B6C0059B-3FA3-446A-B647-3C510D9B4A6D}" destId="{3F520C9B-DB54-41A0-A908-1803DD3EBA1F}" srcOrd="0" destOrd="0" presId="urn:microsoft.com/office/officeart/2005/8/layout/default#1"/>
    <dgm:cxn modelId="{E98F592C-1E4F-4C05-B1B0-6703EE7CC6AE}" type="presOf" srcId="{38C2A85A-19E5-4CB2-9054-120458E8ED78}" destId="{734A9BF8-7C83-44DD-9338-705FA52B866B}" srcOrd="0" destOrd="0" presId="urn:microsoft.com/office/officeart/2005/8/layout/default#1"/>
    <dgm:cxn modelId="{26B36A5D-04C1-4850-B939-59062AB17205}" srcId="{7164F9E9-1493-4ACC-ACCB-DC5C2B385DEB}" destId="{D49DF9F5-FE50-40A6-851F-449A4EE08C78}" srcOrd="0" destOrd="0" parTransId="{3EACC5E5-5CF0-4F86-9096-DA6A9F9E1906}" sibTransId="{B9C26B0F-2AF1-4F45-A27B-35912A1793AC}"/>
    <dgm:cxn modelId="{59D7F349-6B2E-4A8E-ACD2-9DDD5317ADDC}" srcId="{7164F9E9-1493-4ACC-ACCB-DC5C2B385DEB}" destId="{3A08E6DA-4F7C-4D07-85E8-6870879072AD}" srcOrd="1" destOrd="0" parTransId="{AE7612F1-D005-4FB8-B057-F7698E1F474E}" sibTransId="{35419268-C54C-492F-90D9-BCED13204E2C}"/>
    <dgm:cxn modelId="{11703B74-485E-4766-BA01-3E04029981F6}" type="presOf" srcId="{4D39B698-A09E-4192-A0B1-F63F45C52D53}" destId="{3B036009-6A19-4744-AAF9-F5FFE739B65D}" srcOrd="0" destOrd="0" presId="urn:microsoft.com/office/officeart/2005/8/layout/default#1"/>
    <dgm:cxn modelId="{447C2959-3F91-49D3-B595-4F535EEEEBB2}" type="presOf" srcId="{D49DF9F5-FE50-40A6-851F-449A4EE08C78}" destId="{59439AC2-8DCB-43DA-A46C-E0932B331E63}" srcOrd="0" destOrd="0" presId="urn:microsoft.com/office/officeart/2005/8/layout/default#1"/>
    <dgm:cxn modelId="{8771C48F-01F3-4CB9-9771-56B834D7C084}" type="presOf" srcId="{67995B7D-A031-4B4A-B7AB-B4F1F7D82539}" destId="{E73B05B8-F242-4D42-90E3-4BFF198A6F18}" srcOrd="0" destOrd="0" presId="urn:microsoft.com/office/officeart/2005/8/layout/default#1"/>
    <dgm:cxn modelId="{3F5352D5-5610-4ABB-8E2A-18F6B310DF69}" srcId="{7164F9E9-1493-4ACC-ACCB-DC5C2B385DEB}" destId="{B6C0059B-3FA3-446A-B647-3C510D9B4A6D}" srcOrd="2" destOrd="0" parTransId="{9A139DDB-BFF0-442B-9554-452FE8A6FA43}" sibTransId="{D3C14C38-9DF4-4211-9F02-BFA88B616C1E}"/>
    <dgm:cxn modelId="{932F5BEA-798D-4A88-93A9-F3DC65349BA0}" type="presOf" srcId="{3A08E6DA-4F7C-4D07-85E8-6870879072AD}" destId="{A984B990-5C40-4E3E-A018-B79181614EAF}" srcOrd="0" destOrd="0" presId="urn:microsoft.com/office/officeart/2005/8/layout/default#1"/>
    <dgm:cxn modelId="{0E43A4F3-4680-45FF-9BA8-9BDB491D1B3C}" type="presOf" srcId="{7164F9E9-1493-4ACC-ACCB-DC5C2B385DEB}" destId="{BF7EFFD4-C313-4A01-A27B-B27577388E46}" srcOrd="0" destOrd="0" presId="urn:microsoft.com/office/officeart/2005/8/layout/default#1"/>
    <dgm:cxn modelId="{250D65F8-C313-4875-8766-57BB56E45C43}" srcId="{7164F9E9-1493-4ACC-ACCB-DC5C2B385DEB}" destId="{67995B7D-A031-4B4A-B7AB-B4F1F7D82539}" srcOrd="5" destOrd="0" parTransId="{782F8D7E-FD86-447E-B785-3277B990AB52}" sibTransId="{13087674-AE83-45CE-9DD4-6DB6C1B4DB46}"/>
    <dgm:cxn modelId="{0A740CF9-AB2F-43A2-B5D1-20AF7877CF32}" srcId="{7164F9E9-1493-4ACC-ACCB-DC5C2B385DEB}" destId="{38C2A85A-19E5-4CB2-9054-120458E8ED78}" srcOrd="3" destOrd="0" parTransId="{0A3949F0-309E-401F-8CAC-048C63AD33EB}" sibTransId="{35653119-D5EC-4539-B5B9-85D1F6C7A936}"/>
    <dgm:cxn modelId="{51FE78CC-F5D4-41DC-9112-ED6A2F76BEB5}" type="presParOf" srcId="{BF7EFFD4-C313-4A01-A27B-B27577388E46}" destId="{59439AC2-8DCB-43DA-A46C-E0932B331E63}" srcOrd="0" destOrd="0" presId="urn:microsoft.com/office/officeart/2005/8/layout/default#1"/>
    <dgm:cxn modelId="{9E703090-80BA-4306-8581-D2E25A9CB58D}" type="presParOf" srcId="{BF7EFFD4-C313-4A01-A27B-B27577388E46}" destId="{2633441E-AE12-40B6-A885-914B60BBF094}" srcOrd="1" destOrd="0" presId="urn:microsoft.com/office/officeart/2005/8/layout/default#1"/>
    <dgm:cxn modelId="{159EA4D0-4F39-4752-8935-FFFF360A2006}" type="presParOf" srcId="{BF7EFFD4-C313-4A01-A27B-B27577388E46}" destId="{A984B990-5C40-4E3E-A018-B79181614EAF}" srcOrd="2" destOrd="0" presId="urn:microsoft.com/office/officeart/2005/8/layout/default#1"/>
    <dgm:cxn modelId="{11F32ABE-E622-4FF6-8C9E-A0006599F9B9}" type="presParOf" srcId="{BF7EFFD4-C313-4A01-A27B-B27577388E46}" destId="{6A60F19C-9F3E-469E-9656-8DA06A5BCDD4}" srcOrd="3" destOrd="0" presId="urn:microsoft.com/office/officeart/2005/8/layout/default#1"/>
    <dgm:cxn modelId="{84C7D435-939A-4671-A0C9-81388BCAD3D1}" type="presParOf" srcId="{BF7EFFD4-C313-4A01-A27B-B27577388E46}" destId="{3F520C9B-DB54-41A0-A908-1803DD3EBA1F}" srcOrd="4" destOrd="0" presId="urn:microsoft.com/office/officeart/2005/8/layout/default#1"/>
    <dgm:cxn modelId="{551A9E6E-59A5-4A7E-B810-5B7B40ECFE15}" type="presParOf" srcId="{BF7EFFD4-C313-4A01-A27B-B27577388E46}" destId="{54225EFE-8908-4812-9015-9C54BBE75AC8}" srcOrd="5" destOrd="0" presId="urn:microsoft.com/office/officeart/2005/8/layout/default#1"/>
    <dgm:cxn modelId="{6B83F6A9-C966-454F-A9AF-9156CF1C4210}" type="presParOf" srcId="{BF7EFFD4-C313-4A01-A27B-B27577388E46}" destId="{734A9BF8-7C83-44DD-9338-705FA52B866B}" srcOrd="6" destOrd="0" presId="urn:microsoft.com/office/officeart/2005/8/layout/default#1"/>
    <dgm:cxn modelId="{E9F60464-C508-438F-9070-FAFF3E6AE853}" type="presParOf" srcId="{BF7EFFD4-C313-4A01-A27B-B27577388E46}" destId="{4DBE318E-2657-49E6-92EC-E7E9C6804CD1}" srcOrd="7" destOrd="0" presId="urn:microsoft.com/office/officeart/2005/8/layout/default#1"/>
    <dgm:cxn modelId="{423C0CA5-0A61-421A-BE8C-4209F01448BA}" type="presParOf" srcId="{BF7EFFD4-C313-4A01-A27B-B27577388E46}" destId="{3B036009-6A19-4744-AAF9-F5FFE739B65D}" srcOrd="8" destOrd="0" presId="urn:microsoft.com/office/officeart/2005/8/layout/default#1"/>
    <dgm:cxn modelId="{B4DBB809-00D6-4757-97DA-231CC03F0F68}" type="presParOf" srcId="{BF7EFFD4-C313-4A01-A27B-B27577388E46}" destId="{C85E129B-7509-4CD0-8A20-631937DE6B6B}" srcOrd="9" destOrd="0" presId="urn:microsoft.com/office/officeart/2005/8/layout/default#1"/>
    <dgm:cxn modelId="{BE07270B-892D-4423-B86C-B22F8B8C80BF}" type="presParOf" srcId="{BF7EFFD4-C313-4A01-A27B-B27577388E46}" destId="{E73B05B8-F242-4D42-90E3-4BFF198A6F18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E502E7-9F54-4666-8A55-9EE2D845C4FC}" type="doc">
      <dgm:prSet loTypeId="urn:microsoft.com/office/officeart/2005/8/layout/default#2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A3B955BB-2709-4F9A-AA45-D7247DE938B6}">
      <dgm:prSet phldrT="[Текст]" custT="1"/>
      <dgm:spPr/>
      <dgm:t>
        <a:bodyPr/>
        <a:lstStyle/>
        <a:p>
          <a:r>
            <a:rPr lang="uk-UA" sz="1800" dirty="0">
              <a:latin typeface="Arial" panose="020B0604020202020204" pitchFamily="34" charset="0"/>
              <a:cs typeface="Arial" panose="020B0604020202020204" pitchFamily="34" charset="0"/>
            </a:rPr>
            <a:t>Якщо існує достатньо підстав вважати, що вона володіє інформацією, необхідною для виконання поліцейських повноважень.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B49F05B-7B80-4F53-8407-3F4A1FCC456C}" type="parTrans" cxnId="{B140307C-B7E7-4177-8410-22FA06007D4D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D480FD3-1FAC-4CFF-9F6A-9E419E803B5C}" type="sibTrans" cxnId="{B140307C-B7E7-4177-8410-22FA06007D4D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904B2E-9EBC-49BE-B808-53FDA6FE6623}">
      <dgm:prSet custT="1"/>
      <dgm:spPr/>
      <dgm:t>
        <a:bodyPr/>
        <a:lstStyle/>
        <a:p>
          <a:r>
            <a:rPr lang="ru-RU" sz="1800">
              <a:latin typeface="Arial" panose="020B0604020202020204" pitchFamily="34" charset="0"/>
              <a:cs typeface="Arial" panose="020B0604020202020204" pitchFamily="34" charset="0"/>
            </a:rPr>
            <a:t>Перед проведенням опитування особи поліцейський роз’яснює їй підстави та мету застосування поліцейського заходу, якщо це не перешкодить виконанню поліцією повноважень, покладених на неї законом. </a:t>
          </a:r>
        </a:p>
      </dgm:t>
    </dgm:pt>
    <dgm:pt modelId="{5103C004-5602-43C5-8A67-85358197BCFD}" type="parTrans" cxnId="{C334FB4D-8ECC-402B-B780-A26559887ED8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F3085D-37BC-4BFE-9501-C45378104CC2}" type="sibTrans" cxnId="{C334FB4D-8ECC-402B-B780-A26559887ED8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857EC6-3844-48BE-B279-29DD0F58B800}">
      <dgm:prSet custT="1"/>
      <dgm:spPr/>
      <dgm:t>
        <a:bodyPr/>
        <a:lstStyle/>
        <a:p>
          <a:pPr algn="ctr"/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Особа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має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право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відмовитися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від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надання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інформації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оскільки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надання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інформації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є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добровільним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gm:t>
    </dgm:pt>
    <dgm:pt modelId="{F4EC05C0-3DDE-4223-AEFA-C0EA378512C5}" type="parTrans" cxnId="{11DB8073-209A-4D6D-9896-07898ECC2CD4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496865-06DE-43EA-BA01-590ED4F807F6}" type="sibTrans" cxnId="{11DB8073-209A-4D6D-9896-07898ECC2CD4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B2BBFB-082F-4E46-AB07-5625F90DC6E1}">
      <dgm:prSet custT="1"/>
      <dgm:spPr/>
      <dgm:t>
        <a:bodyPr/>
        <a:lstStyle/>
        <a:p>
          <a:r>
            <a:rPr lang="ru-RU" sz="1800">
              <a:latin typeface="Arial" panose="020B0604020202020204" pitchFamily="34" charset="0"/>
              <a:cs typeface="Arial" panose="020B0604020202020204" pitchFamily="34" charset="0"/>
            </a:rPr>
            <a:t>Опитування неповнолітніх допускається тільки за участю батьків (одного з них), іншого законного представника або педагога.</a:t>
          </a:r>
        </a:p>
      </dgm:t>
    </dgm:pt>
    <dgm:pt modelId="{F661770A-0EE0-4E70-A94D-6994FEAEB564}" type="parTrans" cxnId="{E4E992CF-FC28-4C99-A70C-3B386443D8FE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981116-6D41-41C1-8605-5177963D4090}" type="sibTrans" cxnId="{E4E992CF-FC28-4C99-A70C-3B386443D8FE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E0550F-F617-4F13-9339-A065773F9EE4}" type="pres">
      <dgm:prSet presAssocID="{95E502E7-9F54-4666-8A55-9EE2D845C4FC}" presName="diagram" presStyleCnt="0">
        <dgm:presLayoutVars>
          <dgm:dir/>
          <dgm:resizeHandles val="exact"/>
        </dgm:presLayoutVars>
      </dgm:prSet>
      <dgm:spPr/>
    </dgm:pt>
    <dgm:pt modelId="{EF329434-819C-4288-9FAC-78B7A534A89A}" type="pres">
      <dgm:prSet presAssocID="{A3B955BB-2709-4F9A-AA45-D7247DE938B6}" presName="node" presStyleLbl="node1" presStyleIdx="0" presStyleCnt="4" custLinFactNeighborX="64131" custLinFactNeighborY="5701">
        <dgm:presLayoutVars>
          <dgm:bulletEnabled val="1"/>
        </dgm:presLayoutVars>
      </dgm:prSet>
      <dgm:spPr/>
    </dgm:pt>
    <dgm:pt modelId="{EDDCFC0E-4CDA-41D7-9882-A2F0E2CBB281}" type="pres">
      <dgm:prSet presAssocID="{9D480FD3-1FAC-4CFF-9F6A-9E419E803B5C}" presName="sibTrans" presStyleCnt="0"/>
      <dgm:spPr/>
    </dgm:pt>
    <dgm:pt modelId="{BDC50D5A-FD3E-4234-A007-C4F8387D09DB}" type="pres">
      <dgm:prSet presAssocID="{D5904B2E-9EBC-49BE-B808-53FDA6FE6623}" presName="node" presStyleLbl="node1" presStyleIdx="1" presStyleCnt="4" custLinFactNeighborX="66269" custLinFactNeighborY="7800">
        <dgm:presLayoutVars>
          <dgm:bulletEnabled val="1"/>
        </dgm:presLayoutVars>
      </dgm:prSet>
      <dgm:spPr/>
    </dgm:pt>
    <dgm:pt modelId="{3CF2DB59-C477-452B-9397-AAF7414FBBE2}" type="pres">
      <dgm:prSet presAssocID="{BFF3085D-37BC-4BFE-9501-C45378104CC2}" presName="sibTrans" presStyleCnt="0"/>
      <dgm:spPr/>
    </dgm:pt>
    <dgm:pt modelId="{EB9E44C9-046D-46C0-9C71-9D46799D07DA}" type="pres">
      <dgm:prSet presAssocID="{17857EC6-3844-48BE-B279-29DD0F58B800}" presName="node" presStyleLbl="node1" presStyleIdx="2" presStyleCnt="4" custLinFactY="11161" custLinFactNeighborX="-43609" custLinFactNeighborY="100000">
        <dgm:presLayoutVars>
          <dgm:bulletEnabled val="1"/>
        </dgm:presLayoutVars>
      </dgm:prSet>
      <dgm:spPr/>
    </dgm:pt>
    <dgm:pt modelId="{D4B1B3BF-D23F-4864-89FB-4F786DA531E0}" type="pres">
      <dgm:prSet presAssocID="{AB496865-06DE-43EA-BA01-590ED4F807F6}" presName="sibTrans" presStyleCnt="0"/>
      <dgm:spPr/>
    </dgm:pt>
    <dgm:pt modelId="{6148032E-05E0-4AD5-86D7-C61A7C9D3447}" type="pres">
      <dgm:prSet presAssocID="{1BB2BBFB-082F-4E46-AB07-5625F90DC6E1}" presName="node" presStyleLbl="node1" presStyleIdx="3" presStyleCnt="4" custLinFactNeighborX="-44892" custLinFactNeighborY="-5701">
        <dgm:presLayoutVars>
          <dgm:bulletEnabled val="1"/>
        </dgm:presLayoutVars>
      </dgm:prSet>
      <dgm:spPr/>
    </dgm:pt>
  </dgm:ptLst>
  <dgm:cxnLst>
    <dgm:cxn modelId="{42901609-B8E0-4155-84D7-FE9ADAA6640F}" type="presOf" srcId="{A3B955BB-2709-4F9A-AA45-D7247DE938B6}" destId="{EF329434-819C-4288-9FAC-78B7A534A89A}" srcOrd="0" destOrd="0" presId="urn:microsoft.com/office/officeart/2005/8/layout/default#2"/>
    <dgm:cxn modelId="{01137D3D-38F2-466E-B5EB-7D87D50E069D}" type="presOf" srcId="{95E502E7-9F54-4666-8A55-9EE2D845C4FC}" destId="{FFE0550F-F617-4F13-9339-A065773F9EE4}" srcOrd="0" destOrd="0" presId="urn:microsoft.com/office/officeart/2005/8/layout/default#2"/>
    <dgm:cxn modelId="{C334FB4D-8ECC-402B-B780-A26559887ED8}" srcId="{95E502E7-9F54-4666-8A55-9EE2D845C4FC}" destId="{D5904B2E-9EBC-49BE-B808-53FDA6FE6623}" srcOrd="1" destOrd="0" parTransId="{5103C004-5602-43C5-8A67-85358197BCFD}" sibTransId="{BFF3085D-37BC-4BFE-9501-C45378104CC2}"/>
    <dgm:cxn modelId="{11DB8073-209A-4D6D-9896-07898ECC2CD4}" srcId="{95E502E7-9F54-4666-8A55-9EE2D845C4FC}" destId="{17857EC6-3844-48BE-B279-29DD0F58B800}" srcOrd="2" destOrd="0" parTransId="{F4EC05C0-3DDE-4223-AEFA-C0EA378512C5}" sibTransId="{AB496865-06DE-43EA-BA01-590ED4F807F6}"/>
    <dgm:cxn modelId="{04FE7754-692C-4201-AE7D-0266022104D8}" type="presOf" srcId="{17857EC6-3844-48BE-B279-29DD0F58B800}" destId="{EB9E44C9-046D-46C0-9C71-9D46799D07DA}" srcOrd="0" destOrd="0" presId="urn:microsoft.com/office/officeart/2005/8/layout/default#2"/>
    <dgm:cxn modelId="{B140307C-B7E7-4177-8410-22FA06007D4D}" srcId="{95E502E7-9F54-4666-8A55-9EE2D845C4FC}" destId="{A3B955BB-2709-4F9A-AA45-D7247DE938B6}" srcOrd="0" destOrd="0" parTransId="{5B49F05B-7B80-4F53-8407-3F4A1FCC456C}" sibTransId="{9D480FD3-1FAC-4CFF-9F6A-9E419E803B5C}"/>
    <dgm:cxn modelId="{BE8BE080-DE4E-45C7-ADE9-3532B723CF4F}" type="presOf" srcId="{1BB2BBFB-082F-4E46-AB07-5625F90DC6E1}" destId="{6148032E-05E0-4AD5-86D7-C61A7C9D3447}" srcOrd="0" destOrd="0" presId="urn:microsoft.com/office/officeart/2005/8/layout/default#2"/>
    <dgm:cxn modelId="{E4E992CF-FC28-4C99-A70C-3B386443D8FE}" srcId="{95E502E7-9F54-4666-8A55-9EE2D845C4FC}" destId="{1BB2BBFB-082F-4E46-AB07-5625F90DC6E1}" srcOrd="3" destOrd="0" parTransId="{F661770A-0EE0-4E70-A94D-6994FEAEB564}" sibTransId="{17981116-6D41-41C1-8605-5177963D4090}"/>
    <dgm:cxn modelId="{D82698ED-5FD1-44FE-9387-2D402BF25746}" type="presOf" srcId="{D5904B2E-9EBC-49BE-B808-53FDA6FE6623}" destId="{BDC50D5A-FD3E-4234-A007-C4F8387D09DB}" srcOrd="0" destOrd="0" presId="urn:microsoft.com/office/officeart/2005/8/layout/default#2"/>
    <dgm:cxn modelId="{71950232-5D00-4399-9652-34A6F65F6834}" type="presParOf" srcId="{FFE0550F-F617-4F13-9339-A065773F9EE4}" destId="{EF329434-819C-4288-9FAC-78B7A534A89A}" srcOrd="0" destOrd="0" presId="urn:microsoft.com/office/officeart/2005/8/layout/default#2"/>
    <dgm:cxn modelId="{EE60BB30-61A5-406E-90D4-99993CA03379}" type="presParOf" srcId="{FFE0550F-F617-4F13-9339-A065773F9EE4}" destId="{EDDCFC0E-4CDA-41D7-9882-A2F0E2CBB281}" srcOrd="1" destOrd="0" presId="urn:microsoft.com/office/officeart/2005/8/layout/default#2"/>
    <dgm:cxn modelId="{4C29A08A-A49A-4D8F-9AFC-2BAE377112BE}" type="presParOf" srcId="{FFE0550F-F617-4F13-9339-A065773F9EE4}" destId="{BDC50D5A-FD3E-4234-A007-C4F8387D09DB}" srcOrd="2" destOrd="0" presId="urn:microsoft.com/office/officeart/2005/8/layout/default#2"/>
    <dgm:cxn modelId="{74C37305-864C-4F99-82BF-1F006332C3D0}" type="presParOf" srcId="{FFE0550F-F617-4F13-9339-A065773F9EE4}" destId="{3CF2DB59-C477-452B-9397-AAF7414FBBE2}" srcOrd="3" destOrd="0" presId="urn:microsoft.com/office/officeart/2005/8/layout/default#2"/>
    <dgm:cxn modelId="{811B76DE-369D-4C47-B144-AB744DDE4FE3}" type="presParOf" srcId="{FFE0550F-F617-4F13-9339-A065773F9EE4}" destId="{EB9E44C9-046D-46C0-9C71-9D46799D07DA}" srcOrd="4" destOrd="0" presId="urn:microsoft.com/office/officeart/2005/8/layout/default#2"/>
    <dgm:cxn modelId="{5E58FAFA-D92B-45B4-B412-D9E93A9D4914}" type="presParOf" srcId="{FFE0550F-F617-4F13-9339-A065773F9EE4}" destId="{D4B1B3BF-D23F-4864-89FB-4F786DA531E0}" srcOrd="5" destOrd="0" presId="urn:microsoft.com/office/officeart/2005/8/layout/default#2"/>
    <dgm:cxn modelId="{886726E8-8772-4053-BB87-6B41471D865C}" type="presParOf" srcId="{FFE0550F-F617-4F13-9339-A065773F9EE4}" destId="{6148032E-05E0-4AD5-86D7-C61A7C9D3447}" srcOrd="6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B1740C-1603-4BE8-A68E-5AFA2DB47F2D}" type="doc">
      <dgm:prSet loTypeId="urn:microsoft.com/office/officeart/2005/8/layout/list1" loCatId="list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EF6CE0FE-2704-4FFF-8DD6-6380591E5967}">
      <dgm:prSet phldrT="[Текст]" custT="1"/>
      <dgm:spPr/>
      <dgm:t>
        <a:bodyPr/>
        <a:lstStyle/>
        <a:p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якщо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існує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достатньо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підстав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вважати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що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в транспортному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засобі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знаходиться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правопорушник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або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особа, свобода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якої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обмежується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в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незаконний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спосіб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</a:p>
      </dgm:t>
    </dgm:pt>
    <dgm:pt modelId="{9FD950CE-D6F3-4F4B-913D-67B29CE990E1}" type="parTrans" cxnId="{3BA60355-14F6-44D8-85BD-726EC5F12621}">
      <dgm:prSet/>
      <dgm:spPr/>
      <dgm:t>
        <a:bodyPr/>
        <a:lstStyle/>
        <a:p>
          <a:endParaRPr lang="ru-RU" sz="1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23FB2C-7896-4CCF-ACF0-3F5142EE8E51}" type="sibTrans" cxnId="{3BA60355-14F6-44D8-85BD-726EC5F12621}">
      <dgm:prSet/>
      <dgm:spPr/>
      <dgm:t>
        <a:bodyPr/>
        <a:lstStyle/>
        <a:p>
          <a:endParaRPr lang="ru-RU" sz="1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8FCDA7-E7E0-4D65-87D6-E9CCCB07D90B}">
      <dgm:prSet custT="1"/>
      <dgm:spPr/>
      <dgm:t>
        <a:bodyPr/>
        <a:lstStyle/>
        <a:p>
          <a:r>
            <a:rPr lang="ru-RU" sz="1900">
              <a:latin typeface="Arial" panose="020B0604020202020204" pitchFamily="34" charset="0"/>
              <a:cs typeface="Arial" panose="020B0604020202020204" pitchFamily="34" charset="0"/>
            </a:rPr>
            <a:t>якщо існує достатньо підстав вважати, що в такому транспортному засобі знаходиться річ, обіг якої заборонено чи обмежено або яка становить загрозу життю і здоров’ю такої особи або інших осіб;</a:t>
          </a:r>
          <a:endParaRPr lang="ru-RU" sz="1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D2CC40-84C2-428A-925F-73B7FD1E384C}" type="parTrans" cxnId="{AD2C2FA8-DB90-47F2-8EA1-35F0A50CB44A}">
      <dgm:prSet/>
      <dgm:spPr/>
      <dgm:t>
        <a:bodyPr/>
        <a:lstStyle/>
        <a:p>
          <a:endParaRPr lang="ru-RU" sz="1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AC13FB-8E24-439A-AE70-637F84966558}" type="sibTrans" cxnId="{AD2C2FA8-DB90-47F2-8EA1-35F0A50CB44A}">
      <dgm:prSet/>
      <dgm:spPr/>
      <dgm:t>
        <a:bodyPr/>
        <a:lstStyle/>
        <a:p>
          <a:endParaRPr lang="ru-RU" sz="1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F50D891-FAD7-421B-93F6-29CAE4A3B5ED}">
      <dgm:prSet custT="1"/>
      <dgm:spPr/>
      <dgm:t>
        <a:bodyPr/>
        <a:lstStyle/>
        <a:p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якщо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існує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достатньо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підстав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вважати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що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річ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або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транспортний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засіб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є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знаряддям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учинення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правопорушення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або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(і)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знаходиться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в тому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місці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, де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може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бути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скоєно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кримінальне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правопорушення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, для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запобігання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якого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необхідно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провести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поверхневу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dirty="0" err="1">
              <a:latin typeface="Arial" panose="020B0604020202020204" pitchFamily="34" charset="0"/>
              <a:cs typeface="Arial" panose="020B0604020202020204" pitchFamily="34" charset="0"/>
            </a:rPr>
            <a:t>перевірку</a:t>
          </a:r>
          <a:r>
            <a:rPr lang="ru-RU" sz="19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gm:t>
    </dgm:pt>
    <dgm:pt modelId="{FE17BEAE-9C1E-4D51-A13C-2166764F908F}" type="parTrans" cxnId="{F1D16EA3-651D-48D9-9D3B-0B683EC0285A}">
      <dgm:prSet/>
      <dgm:spPr/>
      <dgm:t>
        <a:bodyPr/>
        <a:lstStyle/>
        <a:p>
          <a:endParaRPr lang="ru-RU" sz="1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B45A9F-F6A3-4F17-B1EB-A46BBDEE99C8}" type="sibTrans" cxnId="{F1D16EA3-651D-48D9-9D3B-0B683EC0285A}">
      <dgm:prSet/>
      <dgm:spPr/>
      <dgm:t>
        <a:bodyPr/>
        <a:lstStyle/>
        <a:p>
          <a:endParaRPr lang="ru-RU" sz="1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9670DF-9B07-41EC-B47B-26F48D51EF96}" type="pres">
      <dgm:prSet presAssocID="{D5B1740C-1603-4BE8-A68E-5AFA2DB47F2D}" presName="linear" presStyleCnt="0">
        <dgm:presLayoutVars>
          <dgm:dir/>
          <dgm:animLvl val="lvl"/>
          <dgm:resizeHandles val="exact"/>
        </dgm:presLayoutVars>
      </dgm:prSet>
      <dgm:spPr/>
    </dgm:pt>
    <dgm:pt modelId="{363B63F7-547A-4F4E-89AC-978B6FB109F2}" type="pres">
      <dgm:prSet presAssocID="{EF6CE0FE-2704-4FFF-8DD6-6380591E5967}" presName="parentLin" presStyleCnt="0"/>
      <dgm:spPr/>
    </dgm:pt>
    <dgm:pt modelId="{B3996E08-E915-4CB8-A798-5163D2967C27}" type="pres">
      <dgm:prSet presAssocID="{EF6CE0FE-2704-4FFF-8DD6-6380591E5967}" presName="parentLeftMargin" presStyleLbl="node1" presStyleIdx="0" presStyleCnt="3"/>
      <dgm:spPr/>
    </dgm:pt>
    <dgm:pt modelId="{433306D0-6C01-4EF8-85EA-65175C71934B}" type="pres">
      <dgm:prSet presAssocID="{EF6CE0FE-2704-4FFF-8DD6-6380591E5967}" presName="parentText" presStyleLbl="node1" presStyleIdx="0" presStyleCnt="3" custScaleX="130628" custScaleY="144267">
        <dgm:presLayoutVars>
          <dgm:chMax val="0"/>
          <dgm:bulletEnabled val="1"/>
        </dgm:presLayoutVars>
      </dgm:prSet>
      <dgm:spPr/>
    </dgm:pt>
    <dgm:pt modelId="{F2C3528C-8DEA-4D57-9645-E39C41D31D4D}" type="pres">
      <dgm:prSet presAssocID="{EF6CE0FE-2704-4FFF-8DD6-6380591E5967}" presName="negativeSpace" presStyleCnt="0"/>
      <dgm:spPr/>
    </dgm:pt>
    <dgm:pt modelId="{21185AFE-432E-4F18-9D76-D502815E6AED}" type="pres">
      <dgm:prSet presAssocID="{EF6CE0FE-2704-4FFF-8DD6-6380591E5967}" presName="childText" presStyleLbl="conFgAcc1" presStyleIdx="0" presStyleCnt="3">
        <dgm:presLayoutVars>
          <dgm:bulletEnabled val="1"/>
        </dgm:presLayoutVars>
      </dgm:prSet>
      <dgm:spPr/>
    </dgm:pt>
    <dgm:pt modelId="{599DDAEC-36E5-4FD8-9B82-A33526AE42CA}" type="pres">
      <dgm:prSet presAssocID="{3123FB2C-7896-4CCF-ACF0-3F5142EE8E51}" presName="spaceBetweenRectangles" presStyleCnt="0"/>
      <dgm:spPr/>
    </dgm:pt>
    <dgm:pt modelId="{8C6A525B-4E9C-4417-B19B-B0C16CD35D5D}" type="pres">
      <dgm:prSet presAssocID="{A18FCDA7-E7E0-4D65-87D6-E9CCCB07D90B}" presName="parentLin" presStyleCnt="0"/>
      <dgm:spPr/>
    </dgm:pt>
    <dgm:pt modelId="{0D205FA6-F6D5-4C2C-B8DF-CF4933827C87}" type="pres">
      <dgm:prSet presAssocID="{A18FCDA7-E7E0-4D65-87D6-E9CCCB07D90B}" presName="parentLeftMargin" presStyleLbl="node1" presStyleIdx="0" presStyleCnt="3"/>
      <dgm:spPr/>
    </dgm:pt>
    <dgm:pt modelId="{D1591551-E710-4AB7-94CF-FC665A290FAB}" type="pres">
      <dgm:prSet presAssocID="{A18FCDA7-E7E0-4D65-87D6-E9CCCB07D90B}" presName="parentText" presStyleLbl="node1" presStyleIdx="1" presStyleCnt="3" custScaleX="130612" custScaleY="148846">
        <dgm:presLayoutVars>
          <dgm:chMax val="0"/>
          <dgm:bulletEnabled val="1"/>
        </dgm:presLayoutVars>
      </dgm:prSet>
      <dgm:spPr/>
    </dgm:pt>
    <dgm:pt modelId="{832B1F67-8E20-4965-A9C4-3B626A8BAF8A}" type="pres">
      <dgm:prSet presAssocID="{A18FCDA7-E7E0-4D65-87D6-E9CCCB07D90B}" presName="negativeSpace" presStyleCnt="0"/>
      <dgm:spPr/>
    </dgm:pt>
    <dgm:pt modelId="{6683C0FD-7F0D-4CBD-9715-A1DE23675592}" type="pres">
      <dgm:prSet presAssocID="{A18FCDA7-E7E0-4D65-87D6-E9CCCB07D90B}" presName="childText" presStyleLbl="conFgAcc1" presStyleIdx="1" presStyleCnt="3">
        <dgm:presLayoutVars>
          <dgm:bulletEnabled val="1"/>
        </dgm:presLayoutVars>
      </dgm:prSet>
      <dgm:spPr/>
    </dgm:pt>
    <dgm:pt modelId="{96BA3B50-5F49-4FE1-8F2E-1693474763AC}" type="pres">
      <dgm:prSet presAssocID="{57AC13FB-8E24-439A-AE70-637F84966558}" presName="spaceBetweenRectangles" presStyleCnt="0"/>
      <dgm:spPr/>
    </dgm:pt>
    <dgm:pt modelId="{9BAC1234-B032-40E2-9049-FB5C86CDB1EB}" type="pres">
      <dgm:prSet presAssocID="{7F50D891-FAD7-421B-93F6-29CAE4A3B5ED}" presName="parentLin" presStyleCnt="0"/>
      <dgm:spPr/>
    </dgm:pt>
    <dgm:pt modelId="{80342A84-9B03-4F3A-BB6A-2837CC50C541}" type="pres">
      <dgm:prSet presAssocID="{7F50D891-FAD7-421B-93F6-29CAE4A3B5ED}" presName="parentLeftMargin" presStyleLbl="node1" presStyleIdx="1" presStyleCnt="3"/>
      <dgm:spPr/>
    </dgm:pt>
    <dgm:pt modelId="{DB1DE112-971A-4ED9-AD35-864D4E79EF10}" type="pres">
      <dgm:prSet presAssocID="{7F50D891-FAD7-421B-93F6-29CAE4A3B5ED}" presName="parentText" presStyleLbl="node1" presStyleIdx="2" presStyleCnt="3" custScaleX="130755" custScaleY="194609" custLinFactNeighborY="-5822">
        <dgm:presLayoutVars>
          <dgm:chMax val="0"/>
          <dgm:bulletEnabled val="1"/>
        </dgm:presLayoutVars>
      </dgm:prSet>
      <dgm:spPr/>
    </dgm:pt>
    <dgm:pt modelId="{E4985328-6C94-45BB-9F9A-723339ADA397}" type="pres">
      <dgm:prSet presAssocID="{7F50D891-FAD7-421B-93F6-29CAE4A3B5ED}" presName="negativeSpace" presStyleCnt="0"/>
      <dgm:spPr/>
    </dgm:pt>
    <dgm:pt modelId="{5F248988-F14C-435A-9959-E426EE5AD7DC}" type="pres">
      <dgm:prSet presAssocID="{7F50D891-FAD7-421B-93F6-29CAE4A3B5E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66DA51F-E973-40B3-92D9-58F75D62A36A}" type="presOf" srcId="{7F50D891-FAD7-421B-93F6-29CAE4A3B5ED}" destId="{80342A84-9B03-4F3A-BB6A-2837CC50C541}" srcOrd="0" destOrd="0" presId="urn:microsoft.com/office/officeart/2005/8/layout/list1"/>
    <dgm:cxn modelId="{6A1EB220-AEFF-43BB-8956-C02DA5C2405C}" type="presOf" srcId="{EF6CE0FE-2704-4FFF-8DD6-6380591E5967}" destId="{B3996E08-E915-4CB8-A798-5163D2967C27}" srcOrd="0" destOrd="0" presId="urn:microsoft.com/office/officeart/2005/8/layout/list1"/>
    <dgm:cxn modelId="{4DE1E727-F094-4A4F-BE43-4614B03D7A09}" type="presOf" srcId="{7F50D891-FAD7-421B-93F6-29CAE4A3B5ED}" destId="{DB1DE112-971A-4ED9-AD35-864D4E79EF10}" srcOrd="1" destOrd="0" presId="urn:microsoft.com/office/officeart/2005/8/layout/list1"/>
    <dgm:cxn modelId="{7A7EE43C-C9C7-452C-8AA7-6448F79AD71F}" type="presOf" srcId="{EF6CE0FE-2704-4FFF-8DD6-6380591E5967}" destId="{433306D0-6C01-4EF8-85EA-65175C71934B}" srcOrd="1" destOrd="0" presId="urn:microsoft.com/office/officeart/2005/8/layout/list1"/>
    <dgm:cxn modelId="{3BA60355-14F6-44D8-85BD-726EC5F12621}" srcId="{D5B1740C-1603-4BE8-A68E-5AFA2DB47F2D}" destId="{EF6CE0FE-2704-4FFF-8DD6-6380591E5967}" srcOrd="0" destOrd="0" parTransId="{9FD950CE-D6F3-4F4B-913D-67B29CE990E1}" sibTransId="{3123FB2C-7896-4CCF-ACF0-3F5142EE8E51}"/>
    <dgm:cxn modelId="{2A874F7C-2058-425D-990A-B559E55E6047}" type="presOf" srcId="{D5B1740C-1603-4BE8-A68E-5AFA2DB47F2D}" destId="{069670DF-9B07-41EC-B47B-26F48D51EF96}" srcOrd="0" destOrd="0" presId="urn:microsoft.com/office/officeart/2005/8/layout/list1"/>
    <dgm:cxn modelId="{F1D16EA3-651D-48D9-9D3B-0B683EC0285A}" srcId="{D5B1740C-1603-4BE8-A68E-5AFA2DB47F2D}" destId="{7F50D891-FAD7-421B-93F6-29CAE4A3B5ED}" srcOrd="2" destOrd="0" parTransId="{FE17BEAE-9C1E-4D51-A13C-2166764F908F}" sibTransId="{C5B45A9F-F6A3-4F17-B1EB-A46BBDEE99C8}"/>
    <dgm:cxn modelId="{AD2C2FA8-DB90-47F2-8EA1-35F0A50CB44A}" srcId="{D5B1740C-1603-4BE8-A68E-5AFA2DB47F2D}" destId="{A18FCDA7-E7E0-4D65-87D6-E9CCCB07D90B}" srcOrd="1" destOrd="0" parTransId="{59D2CC40-84C2-428A-925F-73B7FD1E384C}" sibTransId="{57AC13FB-8E24-439A-AE70-637F84966558}"/>
    <dgm:cxn modelId="{499E21B9-97A6-4281-9FE4-6BC134A17E4E}" type="presOf" srcId="{A18FCDA7-E7E0-4D65-87D6-E9CCCB07D90B}" destId="{0D205FA6-F6D5-4C2C-B8DF-CF4933827C87}" srcOrd="0" destOrd="0" presId="urn:microsoft.com/office/officeart/2005/8/layout/list1"/>
    <dgm:cxn modelId="{19E7D0EE-79A4-410E-92F3-0FDD446C8E5E}" type="presOf" srcId="{A18FCDA7-E7E0-4D65-87D6-E9CCCB07D90B}" destId="{D1591551-E710-4AB7-94CF-FC665A290FAB}" srcOrd="1" destOrd="0" presId="urn:microsoft.com/office/officeart/2005/8/layout/list1"/>
    <dgm:cxn modelId="{11D9748E-4EF5-4A49-B886-61E2FA832FDE}" type="presParOf" srcId="{069670DF-9B07-41EC-B47B-26F48D51EF96}" destId="{363B63F7-547A-4F4E-89AC-978B6FB109F2}" srcOrd="0" destOrd="0" presId="urn:microsoft.com/office/officeart/2005/8/layout/list1"/>
    <dgm:cxn modelId="{1E1A7540-602B-42BF-96C0-D9F534C001FB}" type="presParOf" srcId="{363B63F7-547A-4F4E-89AC-978B6FB109F2}" destId="{B3996E08-E915-4CB8-A798-5163D2967C27}" srcOrd="0" destOrd="0" presId="urn:microsoft.com/office/officeart/2005/8/layout/list1"/>
    <dgm:cxn modelId="{5076B3EB-E2DC-4293-9AC3-41CD50AC9024}" type="presParOf" srcId="{363B63F7-547A-4F4E-89AC-978B6FB109F2}" destId="{433306D0-6C01-4EF8-85EA-65175C71934B}" srcOrd="1" destOrd="0" presId="urn:microsoft.com/office/officeart/2005/8/layout/list1"/>
    <dgm:cxn modelId="{9D2140C9-9A84-4381-B03C-099DAB649AD6}" type="presParOf" srcId="{069670DF-9B07-41EC-B47B-26F48D51EF96}" destId="{F2C3528C-8DEA-4D57-9645-E39C41D31D4D}" srcOrd="1" destOrd="0" presId="urn:microsoft.com/office/officeart/2005/8/layout/list1"/>
    <dgm:cxn modelId="{28312BC2-719C-4F96-9A8C-F6171728E900}" type="presParOf" srcId="{069670DF-9B07-41EC-B47B-26F48D51EF96}" destId="{21185AFE-432E-4F18-9D76-D502815E6AED}" srcOrd="2" destOrd="0" presId="urn:microsoft.com/office/officeart/2005/8/layout/list1"/>
    <dgm:cxn modelId="{7E229F1D-1041-4138-B430-D3D425477A29}" type="presParOf" srcId="{069670DF-9B07-41EC-B47B-26F48D51EF96}" destId="{599DDAEC-36E5-4FD8-9B82-A33526AE42CA}" srcOrd="3" destOrd="0" presId="urn:microsoft.com/office/officeart/2005/8/layout/list1"/>
    <dgm:cxn modelId="{F38AE941-7A5E-47AB-A5BD-B38EC2280ED5}" type="presParOf" srcId="{069670DF-9B07-41EC-B47B-26F48D51EF96}" destId="{8C6A525B-4E9C-4417-B19B-B0C16CD35D5D}" srcOrd="4" destOrd="0" presId="urn:microsoft.com/office/officeart/2005/8/layout/list1"/>
    <dgm:cxn modelId="{866AF1E1-1CF2-4870-B01F-703633F3824F}" type="presParOf" srcId="{8C6A525B-4E9C-4417-B19B-B0C16CD35D5D}" destId="{0D205FA6-F6D5-4C2C-B8DF-CF4933827C87}" srcOrd="0" destOrd="0" presId="urn:microsoft.com/office/officeart/2005/8/layout/list1"/>
    <dgm:cxn modelId="{7E772AAA-4EFD-476B-B831-BFE2380524B4}" type="presParOf" srcId="{8C6A525B-4E9C-4417-B19B-B0C16CD35D5D}" destId="{D1591551-E710-4AB7-94CF-FC665A290FAB}" srcOrd="1" destOrd="0" presId="urn:microsoft.com/office/officeart/2005/8/layout/list1"/>
    <dgm:cxn modelId="{042D201C-A695-42C3-BDB6-C1DB1185D787}" type="presParOf" srcId="{069670DF-9B07-41EC-B47B-26F48D51EF96}" destId="{832B1F67-8E20-4965-A9C4-3B626A8BAF8A}" srcOrd="5" destOrd="0" presId="urn:microsoft.com/office/officeart/2005/8/layout/list1"/>
    <dgm:cxn modelId="{AA4F0570-29E6-4C30-9109-C4754920BC16}" type="presParOf" srcId="{069670DF-9B07-41EC-B47B-26F48D51EF96}" destId="{6683C0FD-7F0D-4CBD-9715-A1DE23675592}" srcOrd="6" destOrd="0" presId="urn:microsoft.com/office/officeart/2005/8/layout/list1"/>
    <dgm:cxn modelId="{DA017E2E-EE65-462A-88B2-345104DA8F1B}" type="presParOf" srcId="{069670DF-9B07-41EC-B47B-26F48D51EF96}" destId="{96BA3B50-5F49-4FE1-8F2E-1693474763AC}" srcOrd="7" destOrd="0" presId="urn:microsoft.com/office/officeart/2005/8/layout/list1"/>
    <dgm:cxn modelId="{BF2A51E3-6295-4A87-ACFA-F29119AA3A3E}" type="presParOf" srcId="{069670DF-9B07-41EC-B47B-26F48D51EF96}" destId="{9BAC1234-B032-40E2-9049-FB5C86CDB1EB}" srcOrd="8" destOrd="0" presId="urn:microsoft.com/office/officeart/2005/8/layout/list1"/>
    <dgm:cxn modelId="{A3E9A701-6A9E-4A86-80FC-28529E6285AB}" type="presParOf" srcId="{9BAC1234-B032-40E2-9049-FB5C86CDB1EB}" destId="{80342A84-9B03-4F3A-BB6A-2837CC50C541}" srcOrd="0" destOrd="0" presId="urn:microsoft.com/office/officeart/2005/8/layout/list1"/>
    <dgm:cxn modelId="{DA213006-1747-4735-BACB-12E41AEE2433}" type="presParOf" srcId="{9BAC1234-B032-40E2-9049-FB5C86CDB1EB}" destId="{DB1DE112-971A-4ED9-AD35-864D4E79EF10}" srcOrd="1" destOrd="0" presId="urn:microsoft.com/office/officeart/2005/8/layout/list1"/>
    <dgm:cxn modelId="{814F474A-62BA-4013-879F-9861BE2ECDAB}" type="presParOf" srcId="{069670DF-9B07-41EC-B47B-26F48D51EF96}" destId="{E4985328-6C94-45BB-9F9A-723339ADA397}" srcOrd="9" destOrd="0" presId="urn:microsoft.com/office/officeart/2005/8/layout/list1"/>
    <dgm:cxn modelId="{AD199CCA-0900-4B49-B602-E460F34644D9}" type="presParOf" srcId="{069670DF-9B07-41EC-B47B-26F48D51EF96}" destId="{5F248988-F14C-435A-9959-E426EE5AD7D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6DAB5C4-03B3-4EE7-9539-F0BB217EFDAA}" type="doc">
      <dgm:prSet loTypeId="urn:microsoft.com/office/officeart/2005/8/layout/hList1" loCatId="list" qsTypeId="urn:microsoft.com/office/officeart/2005/8/quickstyle/3d2" qsCatId="3D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2A47D170-7E40-4F0C-9A05-9C015EB695E1}">
      <dgm:prSet phldrT="[Текст]" custT="1"/>
      <dgm:spPr/>
      <dgm:t>
        <a:bodyPr/>
        <a:lstStyle/>
        <a:p>
          <a:r>
            <a:rPr lang="uk-UA" sz="1800" b="1" dirty="0">
              <a:latin typeface="Arial" panose="020B0604020202020204" pitchFamily="34" charset="0"/>
              <a:cs typeface="Arial" panose="020B0604020202020204" pitchFamily="34" charset="0"/>
            </a:rPr>
            <a:t>ОСОБАМ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C7148B-DB88-4130-9B90-B6176AD9A9CB}" type="parTrans" cxnId="{A44BBCF5-70CE-4F24-B23A-1F72AD23AE65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F653F3-C8F5-4C4D-AFFE-8B16B64318E4}" type="sibTrans" cxnId="{A44BBCF5-70CE-4F24-B23A-1F72AD23AE65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54D219-2A97-4CE3-9BB3-CF5D42ACA477}">
      <dgm:prSet phldrT="[Текст]" custT="1"/>
      <dgm:spPr/>
      <dgm:t>
        <a:bodyPr/>
        <a:lstStyle/>
        <a:p>
          <a:r>
            <a:rPr lang="uk-UA" sz="1800" dirty="0">
              <a:latin typeface="Arial" panose="020B0604020202020204" pitchFamily="34" charset="0"/>
              <a:cs typeface="Arial" panose="020B0604020202020204" pitchFamily="34" charset="0"/>
            </a:rPr>
            <a:t>забезпечення публічної безпеки і порядку;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4A3289-5E31-4038-BA87-3E57B22378DF}" type="parTrans" cxnId="{A2E7164E-78E1-43F5-8082-BB3718B9FC99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AD2C23-2F64-4377-ADC9-3FEF70912FD6}" type="sibTrans" cxnId="{A2E7164E-78E1-43F5-8082-BB3718B9FC99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F7C6E63-F9C1-4EA6-AABD-25A278F1E563}">
      <dgm:prSet phldrT="[Текст]" custT="1"/>
      <dgm:spPr/>
      <dgm:t>
        <a:bodyPr/>
        <a:lstStyle/>
        <a:p>
          <a:r>
            <a:rPr lang="uk-UA" sz="1800" b="1" dirty="0">
              <a:latin typeface="Arial" panose="020B0604020202020204" pitchFamily="34" charset="0"/>
              <a:cs typeface="Arial" panose="020B0604020202020204" pitchFamily="34" charset="0"/>
            </a:rPr>
            <a:t>ТРАНСПОРТУ І ПІШОХОДАМ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2F34993-9CB6-42EF-B598-BA195950085D}" type="parTrans" cxnId="{E10B5913-9BB5-4E55-8313-21758DFFAE31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EF0008-F176-48EF-97C3-5AC9178D687B}" type="sibTrans" cxnId="{E10B5913-9BB5-4E55-8313-21758DFFAE31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56C3E8-F76B-4CFF-A745-3DBF84230260}">
      <dgm:prSet phldrT="[Текст]" custT="1"/>
      <dgm:spPr/>
      <dgm:t>
        <a:bodyPr/>
        <a:lstStyle/>
        <a:p>
          <a:r>
            <a:rPr lang="uk-UA" sz="1800" dirty="0">
              <a:latin typeface="Arial" panose="020B0604020202020204" pitchFamily="34" charset="0"/>
              <a:cs typeface="Arial" panose="020B0604020202020204" pitchFamily="34" charset="0"/>
            </a:rPr>
            <a:t>затримання осіб відповідно до закону;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C910D9-18C1-4D57-B159-030577F3FFDC}" type="parTrans" cxnId="{DDDE9800-6B0C-46F2-9913-8D6C08CA7ABD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075AC6-6967-44CF-BB20-7F0D3755DB78}" type="sibTrans" cxnId="{DDDE9800-6B0C-46F2-9913-8D6C08CA7ABD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57C066-9FD1-409C-BF92-9B58C82551EF}">
      <dgm:prSet custT="1"/>
      <dgm:spPr/>
      <dgm:t>
        <a:bodyPr/>
        <a:lstStyle/>
        <a:p>
          <a:r>
            <a:rPr lang="uk-UA" sz="1800" dirty="0">
              <a:latin typeface="Arial" panose="020B0604020202020204" pitchFamily="34" charset="0"/>
              <a:cs typeface="Arial" panose="020B0604020202020204" pitchFamily="34" charset="0"/>
            </a:rPr>
            <a:t>забезпечення охорони життя і здоров’я людей; 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362AA6-BA54-400B-90F8-E663651F680F}" type="parTrans" cxnId="{CA589ED2-71CA-41B9-80D2-F18DA6F8D033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C2002F-4640-4C86-A3CB-A86A8B32ECAD}" type="sibTrans" cxnId="{CA589ED2-71CA-41B9-80D2-F18DA6F8D033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AA4109-1909-4572-92E4-2D803BFF72E3}">
      <dgm:prSet custT="1"/>
      <dgm:spPr/>
      <dgm:t>
        <a:bodyPr/>
        <a:lstStyle/>
        <a:p>
          <a:r>
            <a:rPr lang="uk-UA" sz="1800" dirty="0">
              <a:latin typeface="Arial" panose="020B0604020202020204" pitchFamily="34" charset="0"/>
              <a:cs typeface="Arial" panose="020B0604020202020204" pitchFamily="34" charset="0"/>
            </a:rPr>
            <a:t>збереження та фіксації слідів правопорушення.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83B90F-92FD-4217-971B-E7E264D08012}" type="parTrans" cxnId="{382798EB-A367-4886-9D3A-11F0C9C19ED8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D46253-4045-4F0A-BD6B-C70969E16D4B}" type="sibTrans" cxnId="{382798EB-A367-4886-9D3A-11F0C9C19ED8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A98916-26DC-4D4E-9299-2A3DA63A3420}">
      <dgm:prSet custT="1"/>
      <dgm:spPr/>
      <dgm:t>
        <a:bodyPr/>
        <a:lstStyle/>
        <a:p>
          <a:r>
            <a:rPr lang="uk-UA" sz="1800" dirty="0">
              <a:latin typeface="Arial" panose="020B0604020202020204" pitchFamily="34" charset="0"/>
              <a:cs typeface="Arial" panose="020B0604020202020204" pitchFamily="34" charset="0"/>
            </a:rPr>
            <a:t>під час аварій;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98745A-F0EB-4845-A643-0826AF222174}" type="parTrans" cxnId="{BFED1A68-8C08-4B26-8F64-BC3A23DB748D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47CBB2-5C9C-4F0C-AD5E-79744F4B4627}" type="sibTrans" cxnId="{BFED1A68-8C08-4B26-8F64-BC3A23DB748D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5C11BB-B59E-46A8-ACAC-4FE1D8249918}">
      <dgm:prSet custT="1"/>
      <dgm:spPr/>
      <dgm:t>
        <a:bodyPr/>
        <a:lstStyle/>
        <a:p>
          <a:r>
            <a:rPr lang="uk-UA" sz="1800" dirty="0">
              <a:latin typeface="Arial" panose="020B0604020202020204" pitchFamily="34" charset="0"/>
              <a:cs typeface="Arial" panose="020B0604020202020204" pitchFamily="34" charset="0"/>
            </a:rPr>
            <a:t>інших надзвичайних ситуацій;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855F20-D16B-4CB2-AD8B-0F8BD6473A40}" type="parTrans" cxnId="{84F646F5-BC6C-4C72-8172-FD3BDA6850EA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35559A-0F22-49C7-A2EE-5648EC52D50F}" type="sibTrans" cxnId="{84F646F5-BC6C-4C72-8172-FD3BDA6850EA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2D591D-00E8-4A14-8228-02BC198CC135}" type="pres">
      <dgm:prSet presAssocID="{26DAB5C4-03B3-4EE7-9539-F0BB217EFDAA}" presName="Name0" presStyleCnt="0">
        <dgm:presLayoutVars>
          <dgm:dir/>
          <dgm:animLvl val="lvl"/>
          <dgm:resizeHandles val="exact"/>
        </dgm:presLayoutVars>
      </dgm:prSet>
      <dgm:spPr/>
    </dgm:pt>
    <dgm:pt modelId="{3EA8E113-8479-4FA7-804B-5194DE6254B5}" type="pres">
      <dgm:prSet presAssocID="{2A47D170-7E40-4F0C-9A05-9C015EB695E1}" presName="composite" presStyleCnt="0"/>
      <dgm:spPr/>
    </dgm:pt>
    <dgm:pt modelId="{F3314AE4-24CF-433C-8FE1-8DCFDA161583}" type="pres">
      <dgm:prSet presAssocID="{2A47D170-7E40-4F0C-9A05-9C015EB695E1}" presName="parTx" presStyleLbl="alignNode1" presStyleIdx="0" presStyleCnt="2" custScaleX="112559">
        <dgm:presLayoutVars>
          <dgm:chMax val="0"/>
          <dgm:chPref val="0"/>
          <dgm:bulletEnabled val="1"/>
        </dgm:presLayoutVars>
      </dgm:prSet>
      <dgm:spPr/>
    </dgm:pt>
    <dgm:pt modelId="{B6017E3E-38EE-488C-9E5E-678A560910F0}" type="pres">
      <dgm:prSet presAssocID="{2A47D170-7E40-4F0C-9A05-9C015EB695E1}" presName="desTx" presStyleLbl="alignAccFollowNode1" presStyleIdx="0" presStyleCnt="2" custScaleX="111717">
        <dgm:presLayoutVars>
          <dgm:bulletEnabled val="1"/>
        </dgm:presLayoutVars>
      </dgm:prSet>
      <dgm:spPr/>
    </dgm:pt>
    <dgm:pt modelId="{0B495DEF-DDF3-4A73-AE03-EF448ED64B24}" type="pres">
      <dgm:prSet presAssocID="{59F653F3-C8F5-4C4D-AFFE-8B16B64318E4}" presName="space" presStyleCnt="0"/>
      <dgm:spPr/>
    </dgm:pt>
    <dgm:pt modelId="{680133AB-97B9-48C1-998D-0897836E80E1}" type="pres">
      <dgm:prSet presAssocID="{7F7C6E63-F9C1-4EA6-AABD-25A278F1E563}" presName="composite" presStyleCnt="0"/>
      <dgm:spPr/>
    </dgm:pt>
    <dgm:pt modelId="{29FF9734-6A10-4D92-8465-00943D04E259}" type="pres">
      <dgm:prSet presAssocID="{7F7C6E63-F9C1-4EA6-AABD-25A278F1E563}" presName="parTx" presStyleLbl="alignNode1" presStyleIdx="1" presStyleCnt="2" custScaleX="115184">
        <dgm:presLayoutVars>
          <dgm:chMax val="0"/>
          <dgm:chPref val="0"/>
          <dgm:bulletEnabled val="1"/>
        </dgm:presLayoutVars>
      </dgm:prSet>
      <dgm:spPr/>
    </dgm:pt>
    <dgm:pt modelId="{7C1E6F4D-9033-4B1F-ADFC-F3564916FA51}" type="pres">
      <dgm:prSet presAssocID="{7F7C6E63-F9C1-4EA6-AABD-25A278F1E563}" presName="desTx" presStyleLbl="alignAccFollowNode1" presStyleIdx="1" presStyleCnt="2" custScaleX="114773">
        <dgm:presLayoutVars>
          <dgm:bulletEnabled val="1"/>
        </dgm:presLayoutVars>
      </dgm:prSet>
      <dgm:spPr/>
    </dgm:pt>
  </dgm:ptLst>
  <dgm:cxnLst>
    <dgm:cxn modelId="{DDDE9800-6B0C-46F2-9913-8D6C08CA7ABD}" srcId="{7F7C6E63-F9C1-4EA6-AABD-25A278F1E563}" destId="{DF56C3E8-F76B-4CFF-A745-3DBF84230260}" srcOrd="0" destOrd="0" parTransId="{18C910D9-18C1-4D57-B159-030577F3FFDC}" sibTransId="{D6075AC6-6967-44CF-BB20-7F0D3755DB78}"/>
    <dgm:cxn modelId="{B14B7003-7AFD-4150-8620-5B0629B9FA52}" type="presOf" srcId="{DF56C3E8-F76B-4CFF-A745-3DBF84230260}" destId="{7C1E6F4D-9033-4B1F-ADFC-F3564916FA51}" srcOrd="0" destOrd="0" presId="urn:microsoft.com/office/officeart/2005/8/layout/hList1"/>
    <dgm:cxn modelId="{E10B5913-9BB5-4E55-8313-21758DFFAE31}" srcId="{26DAB5C4-03B3-4EE7-9539-F0BB217EFDAA}" destId="{7F7C6E63-F9C1-4EA6-AABD-25A278F1E563}" srcOrd="1" destOrd="0" parTransId="{32F34993-9CB6-42EF-B598-BA195950085D}" sibTransId="{09EF0008-F176-48EF-97C3-5AC9178D687B}"/>
    <dgm:cxn modelId="{5432D723-609F-429D-A644-25B1DE366E11}" type="presOf" srcId="{FD5C11BB-B59E-46A8-ACAC-4FE1D8249918}" destId="{7C1E6F4D-9033-4B1F-ADFC-F3564916FA51}" srcOrd="0" destOrd="2" presId="urn:microsoft.com/office/officeart/2005/8/layout/hList1"/>
    <dgm:cxn modelId="{B19A6A2C-B4CE-46E7-9DF0-6D804B5C214A}" type="presOf" srcId="{AD54D219-2A97-4CE3-9BB3-CF5D42ACA477}" destId="{B6017E3E-38EE-488C-9E5E-678A560910F0}" srcOrd="0" destOrd="0" presId="urn:microsoft.com/office/officeart/2005/8/layout/hList1"/>
    <dgm:cxn modelId="{F0FE9937-933E-4951-9B08-8CF42CC93D56}" type="presOf" srcId="{3BAA4109-1909-4572-92E4-2D803BFF72E3}" destId="{B6017E3E-38EE-488C-9E5E-678A560910F0}" srcOrd="0" destOrd="2" presId="urn:microsoft.com/office/officeart/2005/8/layout/hList1"/>
    <dgm:cxn modelId="{BFED1A68-8C08-4B26-8F64-BC3A23DB748D}" srcId="{7F7C6E63-F9C1-4EA6-AABD-25A278F1E563}" destId="{8CA98916-26DC-4D4E-9299-2A3DA63A3420}" srcOrd="1" destOrd="0" parTransId="{0498745A-F0EB-4845-A643-0826AF222174}" sibTransId="{AC47CBB2-5C9C-4F0C-AD5E-79744F4B4627}"/>
    <dgm:cxn modelId="{A2E7164E-78E1-43F5-8082-BB3718B9FC99}" srcId="{2A47D170-7E40-4F0C-9A05-9C015EB695E1}" destId="{AD54D219-2A97-4CE3-9BB3-CF5D42ACA477}" srcOrd="0" destOrd="0" parTransId="{294A3289-5E31-4038-BA87-3E57B22378DF}" sibTransId="{E8AD2C23-2F64-4377-ADC9-3FEF70912FD6}"/>
    <dgm:cxn modelId="{FE302870-F38C-4038-869D-C60BF879C267}" type="presOf" srcId="{4F57C066-9FD1-409C-BF92-9B58C82551EF}" destId="{B6017E3E-38EE-488C-9E5E-678A560910F0}" srcOrd="0" destOrd="1" presId="urn:microsoft.com/office/officeart/2005/8/layout/hList1"/>
    <dgm:cxn modelId="{446C6289-0D60-4935-A4CE-02859B8E431C}" type="presOf" srcId="{2A47D170-7E40-4F0C-9A05-9C015EB695E1}" destId="{F3314AE4-24CF-433C-8FE1-8DCFDA161583}" srcOrd="0" destOrd="0" presId="urn:microsoft.com/office/officeart/2005/8/layout/hList1"/>
    <dgm:cxn modelId="{0A2AAD89-E714-47C3-B6FF-FF51696615C0}" type="presOf" srcId="{7F7C6E63-F9C1-4EA6-AABD-25A278F1E563}" destId="{29FF9734-6A10-4D92-8465-00943D04E259}" srcOrd="0" destOrd="0" presId="urn:microsoft.com/office/officeart/2005/8/layout/hList1"/>
    <dgm:cxn modelId="{131FE496-2638-4062-BB9F-927065397562}" type="presOf" srcId="{26DAB5C4-03B3-4EE7-9539-F0BB217EFDAA}" destId="{B82D591D-00E8-4A14-8228-02BC198CC135}" srcOrd="0" destOrd="0" presId="urn:microsoft.com/office/officeart/2005/8/layout/hList1"/>
    <dgm:cxn modelId="{6B7C29B1-2817-4656-AC3E-F0B9FF29A6E4}" type="presOf" srcId="{8CA98916-26DC-4D4E-9299-2A3DA63A3420}" destId="{7C1E6F4D-9033-4B1F-ADFC-F3564916FA51}" srcOrd="0" destOrd="1" presId="urn:microsoft.com/office/officeart/2005/8/layout/hList1"/>
    <dgm:cxn modelId="{CA589ED2-71CA-41B9-80D2-F18DA6F8D033}" srcId="{2A47D170-7E40-4F0C-9A05-9C015EB695E1}" destId="{4F57C066-9FD1-409C-BF92-9B58C82551EF}" srcOrd="1" destOrd="0" parTransId="{1E362AA6-BA54-400B-90F8-E663651F680F}" sibTransId="{3AC2002F-4640-4C86-A3CB-A86A8B32ECAD}"/>
    <dgm:cxn modelId="{382798EB-A367-4886-9D3A-11F0C9C19ED8}" srcId="{2A47D170-7E40-4F0C-9A05-9C015EB695E1}" destId="{3BAA4109-1909-4572-92E4-2D803BFF72E3}" srcOrd="2" destOrd="0" parTransId="{C583B90F-92FD-4217-971B-E7E264D08012}" sibTransId="{18D46253-4045-4F0A-BD6B-C70969E16D4B}"/>
    <dgm:cxn modelId="{84F646F5-BC6C-4C72-8172-FD3BDA6850EA}" srcId="{7F7C6E63-F9C1-4EA6-AABD-25A278F1E563}" destId="{FD5C11BB-B59E-46A8-ACAC-4FE1D8249918}" srcOrd="2" destOrd="0" parTransId="{DF855F20-D16B-4CB2-AD8B-0F8BD6473A40}" sibTransId="{E235559A-0F22-49C7-A2EE-5648EC52D50F}"/>
    <dgm:cxn modelId="{A44BBCF5-70CE-4F24-B23A-1F72AD23AE65}" srcId="{26DAB5C4-03B3-4EE7-9539-F0BB217EFDAA}" destId="{2A47D170-7E40-4F0C-9A05-9C015EB695E1}" srcOrd="0" destOrd="0" parTransId="{3CC7148B-DB88-4130-9B90-B6176AD9A9CB}" sibTransId="{59F653F3-C8F5-4C4D-AFFE-8B16B64318E4}"/>
    <dgm:cxn modelId="{72B9C7ED-4248-46DE-B2DC-A3C3B2F19308}" type="presParOf" srcId="{B82D591D-00E8-4A14-8228-02BC198CC135}" destId="{3EA8E113-8479-4FA7-804B-5194DE6254B5}" srcOrd="0" destOrd="0" presId="urn:microsoft.com/office/officeart/2005/8/layout/hList1"/>
    <dgm:cxn modelId="{816643B9-8681-438A-8DE7-40CB8653A23A}" type="presParOf" srcId="{3EA8E113-8479-4FA7-804B-5194DE6254B5}" destId="{F3314AE4-24CF-433C-8FE1-8DCFDA161583}" srcOrd="0" destOrd="0" presId="urn:microsoft.com/office/officeart/2005/8/layout/hList1"/>
    <dgm:cxn modelId="{118D3ED0-1285-415F-A390-5A755ACDED82}" type="presParOf" srcId="{3EA8E113-8479-4FA7-804B-5194DE6254B5}" destId="{B6017E3E-38EE-488C-9E5E-678A560910F0}" srcOrd="1" destOrd="0" presId="urn:microsoft.com/office/officeart/2005/8/layout/hList1"/>
    <dgm:cxn modelId="{04E3059F-81AF-4CC4-8E4B-BCA7CBAC9759}" type="presParOf" srcId="{B82D591D-00E8-4A14-8228-02BC198CC135}" destId="{0B495DEF-DDF3-4A73-AE03-EF448ED64B24}" srcOrd="1" destOrd="0" presId="urn:microsoft.com/office/officeart/2005/8/layout/hList1"/>
    <dgm:cxn modelId="{B4895E41-68DF-4583-B7CF-737BE8C49C54}" type="presParOf" srcId="{B82D591D-00E8-4A14-8228-02BC198CC135}" destId="{680133AB-97B9-48C1-998D-0897836E80E1}" srcOrd="2" destOrd="0" presId="urn:microsoft.com/office/officeart/2005/8/layout/hList1"/>
    <dgm:cxn modelId="{2738D59E-5E60-4F12-90C2-274AA8B6C337}" type="presParOf" srcId="{680133AB-97B9-48C1-998D-0897836E80E1}" destId="{29FF9734-6A10-4D92-8465-00943D04E259}" srcOrd="0" destOrd="0" presId="urn:microsoft.com/office/officeart/2005/8/layout/hList1"/>
    <dgm:cxn modelId="{432C37DD-FC2E-443C-BAD7-F514F6209124}" type="presParOf" srcId="{680133AB-97B9-48C1-998D-0897836E80E1}" destId="{7C1E6F4D-9033-4B1F-ADFC-F3564916FA5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A874D67-5B41-4E83-AF1A-92B5F20DC6F1}" type="doc">
      <dgm:prSet loTypeId="urn:microsoft.com/office/officeart/2008/layout/VerticalCurvedList" loCatId="list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79C99AFE-C38B-48EF-B5C5-464AC60DAA03}">
      <dgm:prSet phldrT="[Текст]"/>
      <dgm:spPr/>
      <dgm:t>
        <a:bodyPr/>
        <a:lstStyle/>
        <a:p>
          <a:r>
            <a:rPr lang="uk-UA" dirty="0"/>
            <a:t>1)посягання на своє життя і здоров’я;</a:t>
          </a:r>
          <a:endParaRPr lang="ru-RU" dirty="0"/>
        </a:p>
      </dgm:t>
    </dgm:pt>
    <dgm:pt modelId="{2F4AEDCF-1B98-4C84-ABFC-8BA1E44D266C}" type="parTrans" cxnId="{EDBE9269-14B5-4F0C-8B41-85A77189C5E7}">
      <dgm:prSet/>
      <dgm:spPr/>
      <dgm:t>
        <a:bodyPr/>
        <a:lstStyle/>
        <a:p>
          <a:endParaRPr lang="ru-RU"/>
        </a:p>
      </dgm:t>
    </dgm:pt>
    <dgm:pt modelId="{555D8C90-C65B-4276-82A3-8665012EE6B6}" type="sibTrans" cxnId="{EDBE9269-14B5-4F0C-8B41-85A77189C5E7}">
      <dgm:prSet/>
      <dgm:spPr/>
      <dgm:t>
        <a:bodyPr/>
        <a:lstStyle/>
        <a:p>
          <a:endParaRPr lang="ru-RU"/>
        </a:p>
      </dgm:t>
    </dgm:pt>
    <dgm:pt modelId="{BF04FACA-89F4-4E65-9CD9-BB4A564C68D5}">
      <dgm:prSet/>
      <dgm:spPr/>
      <dgm:t>
        <a:bodyPr/>
        <a:lstStyle/>
        <a:p>
          <a:r>
            <a:rPr lang="uk-UA" dirty="0"/>
            <a:t>2) посягання на життя чи здоров’я іншої людини;</a:t>
          </a:r>
          <a:endParaRPr lang="ru-RU" dirty="0"/>
        </a:p>
      </dgm:t>
    </dgm:pt>
    <dgm:pt modelId="{37DF2878-0A71-4DF3-B33C-A167B265B4A4}" type="parTrans" cxnId="{9B2872B9-5D65-48C8-A985-0057CA8F6671}">
      <dgm:prSet/>
      <dgm:spPr/>
      <dgm:t>
        <a:bodyPr/>
        <a:lstStyle/>
        <a:p>
          <a:endParaRPr lang="ru-RU"/>
        </a:p>
      </dgm:t>
    </dgm:pt>
    <dgm:pt modelId="{43318360-19F6-4974-BAB1-CCAECF506658}" type="sibTrans" cxnId="{9B2872B9-5D65-48C8-A985-0057CA8F6671}">
      <dgm:prSet/>
      <dgm:spPr/>
      <dgm:t>
        <a:bodyPr/>
        <a:lstStyle/>
        <a:p>
          <a:endParaRPr lang="ru-RU"/>
        </a:p>
      </dgm:t>
    </dgm:pt>
    <dgm:pt modelId="{512E92AF-C837-4590-A99E-4197C640E942}">
      <dgm:prSet/>
      <dgm:spPr/>
      <dgm:t>
        <a:bodyPr/>
        <a:lstStyle/>
        <a:p>
          <a:r>
            <a:rPr lang="uk-UA"/>
            <a:t>3) пошкодження чужої речі. </a:t>
          </a:r>
          <a:endParaRPr lang="ru-RU"/>
        </a:p>
      </dgm:t>
    </dgm:pt>
    <dgm:pt modelId="{0E617E6C-B0C1-497A-8ECC-D5D128381C99}" type="parTrans" cxnId="{66F36659-479A-4176-970A-685FD94CB67E}">
      <dgm:prSet/>
      <dgm:spPr/>
      <dgm:t>
        <a:bodyPr/>
        <a:lstStyle/>
        <a:p>
          <a:endParaRPr lang="ru-RU"/>
        </a:p>
      </dgm:t>
    </dgm:pt>
    <dgm:pt modelId="{315D280E-B06D-41F3-A265-D3FE9F56069D}" type="sibTrans" cxnId="{66F36659-479A-4176-970A-685FD94CB67E}">
      <dgm:prSet/>
      <dgm:spPr/>
      <dgm:t>
        <a:bodyPr/>
        <a:lstStyle/>
        <a:p>
          <a:endParaRPr lang="ru-RU"/>
        </a:p>
      </dgm:t>
    </dgm:pt>
    <dgm:pt modelId="{0134EDC5-B0E2-41D1-A76D-3F9A4FA56231}" type="pres">
      <dgm:prSet presAssocID="{DA874D67-5B41-4E83-AF1A-92B5F20DC6F1}" presName="Name0" presStyleCnt="0">
        <dgm:presLayoutVars>
          <dgm:chMax val="7"/>
          <dgm:chPref val="7"/>
          <dgm:dir/>
        </dgm:presLayoutVars>
      </dgm:prSet>
      <dgm:spPr/>
    </dgm:pt>
    <dgm:pt modelId="{7C094F2F-1856-4B5E-BFDD-E1B379749C4E}" type="pres">
      <dgm:prSet presAssocID="{DA874D67-5B41-4E83-AF1A-92B5F20DC6F1}" presName="Name1" presStyleCnt="0"/>
      <dgm:spPr/>
    </dgm:pt>
    <dgm:pt modelId="{A7F74657-91A3-4D2D-B9B8-40DD6806E27C}" type="pres">
      <dgm:prSet presAssocID="{DA874D67-5B41-4E83-AF1A-92B5F20DC6F1}" presName="cycle" presStyleCnt="0"/>
      <dgm:spPr/>
    </dgm:pt>
    <dgm:pt modelId="{646B3358-7FB1-410F-A884-6065488831E2}" type="pres">
      <dgm:prSet presAssocID="{DA874D67-5B41-4E83-AF1A-92B5F20DC6F1}" presName="srcNode" presStyleLbl="node1" presStyleIdx="0" presStyleCnt="3"/>
      <dgm:spPr/>
    </dgm:pt>
    <dgm:pt modelId="{E5FADFD1-A974-4173-A43B-102EA8FB9AE8}" type="pres">
      <dgm:prSet presAssocID="{DA874D67-5B41-4E83-AF1A-92B5F20DC6F1}" presName="conn" presStyleLbl="parChTrans1D2" presStyleIdx="0" presStyleCnt="1"/>
      <dgm:spPr/>
    </dgm:pt>
    <dgm:pt modelId="{A2A9CF8C-7AF1-431E-9083-690A464AF720}" type="pres">
      <dgm:prSet presAssocID="{DA874D67-5B41-4E83-AF1A-92B5F20DC6F1}" presName="extraNode" presStyleLbl="node1" presStyleIdx="0" presStyleCnt="3"/>
      <dgm:spPr/>
    </dgm:pt>
    <dgm:pt modelId="{8461DCA0-FCF8-4E35-BC3D-94CA4AB7B3D1}" type="pres">
      <dgm:prSet presAssocID="{DA874D67-5B41-4E83-AF1A-92B5F20DC6F1}" presName="dstNode" presStyleLbl="node1" presStyleIdx="0" presStyleCnt="3"/>
      <dgm:spPr/>
    </dgm:pt>
    <dgm:pt modelId="{BE39E4AD-46F2-4265-A34B-8810CC3317C2}" type="pres">
      <dgm:prSet presAssocID="{79C99AFE-C38B-48EF-B5C5-464AC60DAA03}" presName="text_1" presStyleLbl="node1" presStyleIdx="0" presStyleCnt="3">
        <dgm:presLayoutVars>
          <dgm:bulletEnabled val="1"/>
        </dgm:presLayoutVars>
      </dgm:prSet>
      <dgm:spPr/>
    </dgm:pt>
    <dgm:pt modelId="{8A8CE60A-F4E9-4993-A36F-AA2A15428E4B}" type="pres">
      <dgm:prSet presAssocID="{79C99AFE-C38B-48EF-B5C5-464AC60DAA03}" presName="accent_1" presStyleCnt="0"/>
      <dgm:spPr/>
    </dgm:pt>
    <dgm:pt modelId="{032E07CB-3834-40CD-8DE6-DBA58C38D7E6}" type="pres">
      <dgm:prSet presAssocID="{79C99AFE-C38B-48EF-B5C5-464AC60DAA03}" presName="accentRepeatNode" presStyleLbl="solidFgAcc1" presStyleIdx="0" presStyleCnt="3"/>
      <dgm:spPr/>
    </dgm:pt>
    <dgm:pt modelId="{683A0FB7-19B8-4DA1-9F4D-F0AFF30D15F6}" type="pres">
      <dgm:prSet presAssocID="{BF04FACA-89F4-4E65-9CD9-BB4A564C68D5}" presName="text_2" presStyleLbl="node1" presStyleIdx="1" presStyleCnt="3">
        <dgm:presLayoutVars>
          <dgm:bulletEnabled val="1"/>
        </dgm:presLayoutVars>
      </dgm:prSet>
      <dgm:spPr/>
    </dgm:pt>
    <dgm:pt modelId="{93E3A126-316B-48CB-83A3-31EBEB4184BC}" type="pres">
      <dgm:prSet presAssocID="{BF04FACA-89F4-4E65-9CD9-BB4A564C68D5}" presName="accent_2" presStyleCnt="0"/>
      <dgm:spPr/>
    </dgm:pt>
    <dgm:pt modelId="{E8D193E8-9D4B-464B-B5E1-E32CCDD134B5}" type="pres">
      <dgm:prSet presAssocID="{BF04FACA-89F4-4E65-9CD9-BB4A564C68D5}" presName="accentRepeatNode" presStyleLbl="solidFgAcc1" presStyleIdx="1" presStyleCnt="3"/>
      <dgm:spPr/>
    </dgm:pt>
    <dgm:pt modelId="{4F267E07-8497-41AF-882E-E6AB83E176C0}" type="pres">
      <dgm:prSet presAssocID="{512E92AF-C837-4590-A99E-4197C640E942}" presName="text_3" presStyleLbl="node1" presStyleIdx="2" presStyleCnt="3">
        <dgm:presLayoutVars>
          <dgm:bulletEnabled val="1"/>
        </dgm:presLayoutVars>
      </dgm:prSet>
      <dgm:spPr/>
    </dgm:pt>
    <dgm:pt modelId="{4632B98E-210C-4B7B-8C54-CBB69C05F7EF}" type="pres">
      <dgm:prSet presAssocID="{512E92AF-C837-4590-A99E-4197C640E942}" presName="accent_3" presStyleCnt="0"/>
      <dgm:spPr/>
    </dgm:pt>
    <dgm:pt modelId="{92316D77-C3E8-4053-BA8A-F3225D7F745A}" type="pres">
      <dgm:prSet presAssocID="{512E92AF-C837-4590-A99E-4197C640E942}" presName="accentRepeatNode" presStyleLbl="solidFgAcc1" presStyleIdx="2" presStyleCnt="3"/>
      <dgm:spPr/>
    </dgm:pt>
  </dgm:ptLst>
  <dgm:cxnLst>
    <dgm:cxn modelId="{BFF15837-724D-4E69-8DAF-631C21CB3269}" type="presOf" srcId="{79C99AFE-C38B-48EF-B5C5-464AC60DAA03}" destId="{BE39E4AD-46F2-4265-A34B-8810CC3317C2}" srcOrd="0" destOrd="0" presId="urn:microsoft.com/office/officeart/2008/layout/VerticalCurvedList"/>
    <dgm:cxn modelId="{5419FD42-2062-4CF5-B445-316F4A2CAEB4}" type="presOf" srcId="{BF04FACA-89F4-4E65-9CD9-BB4A564C68D5}" destId="{683A0FB7-19B8-4DA1-9F4D-F0AFF30D15F6}" srcOrd="0" destOrd="0" presId="urn:microsoft.com/office/officeart/2008/layout/VerticalCurvedList"/>
    <dgm:cxn modelId="{EDBE9269-14B5-4F0C-8B41-85A77189C5E7}" srcId="{DA874D67-5B41-4E83-AF1A-92B5F20DC6F1}" destId="{79C99AFE-C38B-48EF-B5C5-464AC60DAA03}" srcOrd="0" destOrd="0" parTransId="{2F4AEDCF-1B98-4C84-ABFC-8BA1E44D266C}" sibTransId="{555D8C90-C65B-4276-82A3-8665012EE6B6}"/>
    <dgm:cxn modelId="{66F36659-479A-4176-970A-685FD94CB67E}" srcId="{DA874D67-5B41-4E83-AF1A-92B5F20DC6F1}" destId="{512E92AF-C837-4590-A99E-4197C640E942}" srcOrd="2" destOrd="0" parTransId="{0E617E6C-B0C1-497A-8ECC-D5D128381C99}" sibTransId="{315D280E-B06D-41F3-A265-D3FE9F56069D}"/>
    <dgm:cxn modelId="{19D2B6A3-E614-40F4-8730-69DEA0876A2E}" type="presOf" srcId="{512E92AF-C837-4590-A99E-4197C640E942}" destId="{4F267E07-8497-41AF-882E-E6AB83E176C0}" srcOrd="0" destOrd="0" presId="urn:microsoft.com/office/officeart/2008/layout/VerticalCurvedList"/>
    <dgm:cxn modelId="{9B2872B9-5D65-48C8-A985-0057CA8F6671}" srcId="{DA874D67-5B41-4E83-AF1A-92B5F20DC6F1}" destId="{BF04FACA-89F4-4E65-9CD9-BB4A564C68D5}" srcOrd="1" destOrd="0" parTransId="{37DF2878-0A71-4DF3-B33C-A167B265B4A4}" sibTransId="{43318360-19F6-4974-BAB1-CCAECF506658}"/>
    <dgm:cxn modelId="{D946DCBB-DE53-4F91-9021-D3FE21EC35D9}" type="presOf" srcId="{DA874D67-5B41-4E83-AF1A-92B5F20DC6F1}" destId="{0134EDC5-B0E2-41D1-A76D-3F9A4FA56231}" srcOrd="0" destOrd="0" presId="urn:microsoft.com/office/officeart/2008/layout/VerticalCurvedList"/>
    <dgm:cxn modelId="{5E3839BF-2D2E-4587-95B9-0E2FB7A3FD13}" type="presOf" srcId="{555D8C90-C65B-4276-82A3-8665012EE6B6}" destId="{E5FADFD1-A974-4173-A43B-102EA8FB9AE8}" srcOrd="0" destOrd="0" presId="urn:microsoft.com/office/officeart/2008/layout/VerticalCurvedList"/>
    <dgm:cxn modelId="{78AFAA13-BDBF-4172-B5FD-13FE9DC1DE05}" type="presParOf" srcId="{0134EDC5-B0E2-41D1-A76D-3F9A4FA56231}" destId="{7C094F2F-1856-4B5E-BFDD-E1B379749C4E}" srcOrd="0" destOrd="0" presId="urn:microsoft.com/office/officeart/2008/layout/VerticalCurvedList"/>
    <dgm:cxn modelId="{FAB2D121-C4D5-4B6F-8066-72342E613FEE}" type="presParOf" srcId="{7C094F2F-1856-4B5E-BFDD-E1B379749C4E}" destId="{A7F74657-91A3-4D2D-B9B8-40DD6806E27C}" srcOrd="0" destOrd="0" presId="urn:microsoft.com/office/officeart/2008/layout/VerticalCurvedList"/>
    <dgm:cxn modelId="{75B96A63-2374-4654-BD8D-A9F687AF0D78}" type="presParOf" srcId="{A7F74657-91A3-4D2D-B9B8-40DD6806E27C}" destId="{646B3358-7FB1-410F-A884-6065488831E2}" srcOrd="0" destOrd="0" presId="urn:microsoft.com/office/officeart/2008/layout/VerticalCurvedList"/>
    <dgm:cxn modelId="{27C91F18-F6FF-4E86-8B60-F7C5549BB22A}" type="presParOf" srcId="{A7F74657-91A3-4D2D-B9B8-40DD6806E27C}" destId="{E5FADFD1-A974-4173-A43B-102EA8FB9AE8}" srcOrd="1" destOrd="0" presId="urn:microsoft.com/office/officeart/2008/layout/VerticalCurvedList"/>
    <dgm:cxn modelId="{299B2B10-8422-4E79-8A78-1874924E13C8}" type="presParOf" srcId="{A7F74657-91A3-4D2D-B9B8-40DD6806E27C}" destId="{A2A9CF8C-7AF1-431E-9083-690A464AF720}" srcOrd="2" destOrd="0" presId="urn:microsoft.com/office/officeart/2008/layout/VerticalCurvedList"/>
    <dgm:cxn modelId="{40BCD67F-02EC-4D48-880F-E5DF407A1641}" type="presParOf" srcId="{A7F74657-91A3-4D2D-B9B8-40DD6806E27C}" destId="{8461DCA0-FCF8-4E35-BC3D-94CA4AB7B3D1}" srcOrd="3" destOrd="0" presId="urn:microsoft.com/office/officeart/2008/layout/VerticalCurvedList"/>
    <dgm:cxn modelId="{9B6888AF-997F-454C-8365-23F98190A515}" type="presParOf" srcId="{7C094F2F-1856-4B5E-BFDD-E1B379749C4E}" destId="{BE39E4AD-46F2-4265-A34B-8810CC3317C2}" srcOrd="1" destOrd="0" presId="urn:microsoft.com/office/officeart/2008/layout/VerticalCurvedList"/>
    <dgm:cxn modelId="{8F208BC2-ABB2-4B1B-931F-4F28C4F2056D}" type="presParOf" srcId="{7C094F2F-1856-4B5E-BFDD-E1B379749C4E}" destId="{8A8CE60A-F4E9-4993-A36F-AA2A15428E4B}" srcOrd="2" destOrd="0" presId="urn:microsoft.com/office/officeart/2008/layout/VerticalCurvedList"/>
    <dgm:cxn modelId="{C060248A-A91F-48D0-9ADA-B1E272120EC0}" type="presParOf" srcId="{8A8CE60A-F4E9-4993-A36F-AA2A15428E4B}" destId="{032E07CB-3834-40CD-8DE6-DBA58C38D7E6}" srcOrd="0" destOrd="0" presId="urn:microsoft.com/office/officeart/2008/layout/VerticalCurvedList"/>
    <dgm:cxn modelId="{417F581E-21E4-402F-88B8-1E888E8A1CFF}" type="presParOf" srcId="{7C094F2F-1856-4B5E-BFDD-E1B379749C4E}" destId="{683A0FB7-19B8-4DA1-9F4D-F0AFF30D15F6}" srcOrd="3" destOrd="0" presId="urn:microsoft.com/office/officeart/2008/layout/VerticalCurvedList"/>
    <dgm:cxn modelId="{22F408DC-6A5A-4BCA-B59B-91674F521B7C}" type="presParOf" srcId="{7C094F2F-1856-4B5E-BFDD-E1B379749C4E}" destId="{93E3A126-316B-48CB-83A3-31EBEB4184BC}" srcOrd="4" destOrd="0" presId="urn:microsoft.com/office/officeart/2008/layout/VerticalCurvedList"/>
    <dgm:cxn modelId="{A4CAB5D0-7D95-4C51-A11A-92B49D826D06}" type="presParOf" srcId="{93E3A126-316B-48CB-83A3-31EBEB4184BC}" destId="{E8D193E8-9D4B-464B-B5E1-E32CCDD134B5}" srcOrd="0" destOrd="0" presId="urn:microsoft.com/office/officeart/2008/layout/VerticalCurvedList"/>
    <dgm:cxn modelId="{1592897C-B646-4A11-AC5A-816E2AC97BC4}" type="presParOf" srcId="{7C094F2F-1856-4B5E-BFDD-E1B379749C4E}" destId="{4F267E07-8497-41AF-882E-E6AB83E176C0}" srcOrd="5" destOrd="0" presId="urn:microsoft.com/office/officeart/2008/layout/VerticalCurvedList"/>
    <dgm:cxn modelId="{93995118-1F87-4432-B2B9-B6E86D3CCE16}" type="presParOf" srcId="{7C094F2F-1856-4B5E-BFDD-E1B379749C4E}" destId="{4632B98E-210C-4B7B-8C54-CBB69C05F7EF}" srcOrd="6" destOrd="0" presId="urn:microsoft.com/office/officeart/2008/layout/VerticalCurvedList"/>
    <dgm:cxn modelId="{83473C4F-C765-4A2A-9EAD-F41002CA415D}" type="presParOf" srcId="{4632B98E-210C-4B7B-8C54-CBB69C05F7EF}" destId="{92316D77-C3E8-4053-BA8A-F3225D7F745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FD4A170-6A78-48D9-BA0A-8193BF487482}" type="doc">
      <dgm:prSet loTypeId="urn:microsoft.com/office/officeart/2005/8/layout/hProcess7" loCatId="process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B36F4F7B-127A-4677-8051-0EE1B1712B95}">
      <dgm:prSet phldrT="[Текст]" custT="1"/>
      <dgm:spPr/>
      <dgm:t>
        <a:bodyPr/>
        <a:lstStyle/>
        <a:p>
          <a:endParaRPr lang="ru-RU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84DAA7-47E7-4AB5-9B33-7E13B4114473}" type="parTrans" cxnId="{F6E6737D-CEEE-4963-9EFF-A53F199183F5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079978-B1A7-44E6-A237-0278CE239344}" type="sibTrans" cxnId="{F6E6737D-CEEE-4963-9EFF-A53F199183F5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E7172D-1384-4E16-98EF-CD7C9F3472D0}">
      <dgm:prSet phldrT="[Текст]" custT="1"/>
      <dgm:spPr/>
      <dgm:t>
        <a:bodyPr/>
        <a:lstStyle/>
        <a:p>
          <a:r>
            <a:rPr lang="uk-UA" sz="2400" dirty="0">
              <a:latin typeface="Arial" panose="020B0604020202020204" pitchFamily="34" charset="0"/>
              <a:cs typeface="Arial" panose="020B0604020202020204" pitchFamily="34" charset="0"/>
            </a:rPr>
            <a:t>у письмовій формі повідомити свого керівника про тимчасове обмеження фактичного володіння річчю особи;</a:t>
          </a:r>
          <a:endParaRPr lang="ru-RU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7FC56-1CAF-40C3-A5F3-3F5C09A30244}" type="parTrans" cxnId="{51E7FDC8-92F5-4553-98E0-25957AA9E67F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23F09E-3D0D-4D8F-92B3-D48CC3538E58}" type="sibTrans" cxnId="{51E7FDC8-92F5-4553-98E0-25957AA9E67F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8C96CB-17C2-4E26-B6A0-CF77C370C22B}">
      <dgm:prSet custT="1"/>
      <dgm:spPr/>
      <dgm:t>
        <a:bodyPr/>
        <a:lstStyle/>
        <a:p>
          <a:endParaRPr lang="ru-RU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E062F4-195B-45D7-BC58-EBC2F904BADE}" type="parTrans" cxnId="{77020401-DE84-40F5-8C85-407A805431AC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ADE4601-5B85-45BF-878E-AA4C57F52295}" type="sibTrans" cxnId="{77020401-DE84-40F5-8C85-407A805431AC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45D222-6A6F-47EC-9DE3-46634CF8277E}">
      <dgm:prSet custT="1"/>
      <dgm:spPr/>
      <dgm:t>
        <a:bodyPr/>
        <a:lstStyle/>
        <a:p>
          <a:r>
            <a:rPr lang="uk-UA" sz="2400" dirty="0">
              <a:latin typeface="Arial" panose="020B0604020202020204" pitchFamily="34" charset="0"/>
              <a:cs typeface="Arial" panose="020B0604020202020204" pitchFamily="34" charset="0"/>
            </a:rPr>
            <a:t>скласти протокол про здійснення тимчасового обмеження фактичного володіння річчю та вручити протокол цій особі.</a:t>
          </a:r>
          <a:endParaRPr lang="ru-RU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706C34-B645-4AED-9968-6812C1D76620}" type="parTrans" cxnId="{1EAE49BE-3179-423E-BEDC-6AD782FCD199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B52A87-2B64-4125-AC90-B8D94AE77748}" type="sibTrans" cxnId="{1EAE49BE-3179-423E-BEDC-6AD782FCD199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AED0A6-B7AE-4C7E-9A31-5D4CB1B40D0D}" type="pres">
      <dgm:prSet presAssocID="{5FD4A170-6A78-48D9-BA0A-8193BF487482}" presName="Name0" presStyleCnt="0">
        <dgm:presLayoutVars>
          <dgm:dir/>
          <dgm:animLvl val="lvl"/>
          <dgm:resizeHandles val="exact"/>
        </dgm:presLayoutVars>
      </dgm:prSet>
      <dgm:spPr/>
    </dgm:pt>
    <dgm:pt modelId="{DEC573EB-D060-49E5-80F0-DBC3FD43F9A8}" type="pres">
      <dgm:prSet presAssocID="{B36F4F7B-127A-4677-8051-0EE1B1712B95}" presName="compositeNode" presStyleCnt="0">
        <dgm:presLayoutVars>
          <dgm:bulletEnabled val="1"/>
        </dgm:presLayoutVars>
      </dgm:prSet>
      <dgm:spPr/>
    </dgm:pt>
    <dgm:pt modelId="{DA2829BD-64CF-4AFF-A398-D46ECAB5F8C3}" type="pres">
      <dgm:prSet presAssocID="{B36F4F7B-127A-4677-8051-0EE1B1712B95}" presName="bgRect" presStyleLbl="node1" presStyleIdx="0" presStyleCnt="2"/>
      <dgm:spPr/>
    </dgm:pt>
    <dgm:pt modelId="{FEF77B7F-97C6-4B16-9B70-264845A751C2}" type="pres">
      <dgm:prSet presAssocID="{B36F4F7B-127A-4677-8051-0EE1B1712B95}" presName="parentNode" presStyleLbl="node1" presStyleIdx="0" presStyleCnt="2">
        <dgm:presLayoutVars>
          <dgm:chMax val="0"/>
          <dgm:bulletEnabled val="1"/>
        </dgm:presLayoutVars>
      </dgm:prSet>
      <dgm:spPr/>
    </dgm:pt>
    <dgm:pt modelId="{419BF1F5-E6C6-4C3C-936B-E971ECA7F5FB}" type="pres">
      <dgm:prSet presAssocID="{B36F4F7B-127A-4677-8051-0EE1B1712B95}" presName="childNode" presStyleLbl="node1" presStyleIdx="0" presStyleCnt="2">
        <dgm:presLayoutVars>
          <dgm:bulletEnabled val="1"/>
        </dgm:presLayoutVars>
      </dgm:prSet>
      <dgm:spPr/>
    </dgm:pt>
    <dgm:pt modelId="{AA3BAA01-9DA5-4B6A-B2BC-B4A030FE116C}" type="pres">
      <dgm:prSet presAssocID="{6B079978-B1A7-44E6-A237-0278CE239344}" presName="hSp" presStyleCnt="0"/>
      <dgm:spPr/>
    </dgm:pt>
    <dgm:pt modelId="{64A16A83-C933-4B80-8963-0D94CA268E93}" type="pres">
      <dgm:prSet presAssocID="{6B079978-B1A7-44E6-A237-0278CE239344}" presName="vProcSp" presStyleCnt="0"/>
      <dgm:spPr/>
    </dgm:pt>
    <dgm:pt modelId="{982A10B3-C3DD-4E99-A17E-00A77429FE3D}" type="pres">
      <dgm:prSet presAssocID="{6B079978-B1A7-44E6-A237-0278CE239344}" presName="vSp1" presStyleCnt="0"/>
      <dgm:spPr/>
    </dgm:pt>
    <dgm:pt modelId="{4591CA28-6026-4AAA-8E40-359BE3B5A0DB}" type="pres">
      <dgm:prSet presAssocID="{6B079978-B1A7-44E6-A237-0278CE239344}" presName="simulatedConn" presStyleLbl="solidFgAcc1" presStyleIdx="0" presStyleCnt="1"/>
      <dgm:spPr/>
    </dgm:pt>
    <dgm:pt modelId="{0D7D837A-5802-4C58-B368-26052076CF26}" type="pres">
      <dgm:prSet presAssocID="{6B079978-B1A7-44E6-A237-0278CE239344}" presName="vSp2" presStyleCnt="0"/>
      <dgm:spPr/>
    </dgm:pt>
    <dgm:pt modelId="{4FEAC649-DD62-405A-938B-23C7362049A2}" type="pres">
      <dgm:prSet presAssocID="{6B079978-B1A7-44E6-A237-0278CE239344}" presName="sibTrans" presStyleCnt="0"/>
      <dgm:spPr/>
    </dgm:pt>
    <dgm:pt modelId="{9F6E8AB9-0C33-4A28-85C9-51DC3F51167B}" type="pres">
      <dgm:prSet presAssocID="{9B8C96CB-17C2-4E26-B6A0-CF77C370C22B}" presName="compositeNode" presStyleCnt="0">
        <dgm:presLayoutVars>
          <dgm:bulletEnabled val="1"/>
        </dgm:presLayoutVars>
      </dgm:prSet>
      <dgm:spPr/>
    </dgm:pt>
    <dgm:pt modelId="{F1CD7D22-CD82-4B57-BF97-4FF0227ED15F}" type="pres">
      <dgm:prSet presAssocID="{9B8C96CB-17C2-4E26-B6A0-CF77C370C22B}" presName="bgRect" presStyleLbl="node1" presStyleIdx="1" presStyleCnt="2"/>
      <dgm:spPr/>
    </dgm:pt>
    <dgm:pt modelId="{82B38F4B-3C58-40FB-820B-6BEB6C88B433}" type="pres">
      <dgm:prSet presAssocID="{9B8C96CB-17C2-4E26-B6A0-CF77C370C22B}" presName="parentNode" presStyleLbl="node1" presStyleIdx="1" presStyleCnt="2">
        <dgm:presLayoutVars>
          <dgm:chMax val="0"/>
          <dgm:bulletEnabled val="1"/>
        </dgm:presLayoutVars>
      </dgm:prSet>
      <dgm:spPr/>
    </dgm:pt>
    <dgm:pt modelId="{740A6C36-59DC-4738-8E28-83B3A20F7925}" type="pres">
      <dgm:prSet presAssocID="{9B8C96CB-17C2-4E26-B6A0-CF77C370C22B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77020401-DE84-40F5-8C85-407A805431AC}" srcId="{5FD4A170-6A78-48D9-BA0A-8193BF487482}" destId="{9B8C96CB-17C2-4E26-B6A0-CF77C370C22B}" srcOrd="1" destOrd="0" parTransId="{BCE062F4-195B-45D7-BC58-EBC2F904BADE}" sibTransId="{FADE4601-5B85-45BF-878E-AA4C57F52295}"/>
    <dgm:cxn modelId="{3A22C604-6C74-49DE-8543-5353A3CF6682}" type="presOf" srcId="{ADE7172D-1384-4E16-98EF-CD7C9F3472D0}" destId="{419BF1F5-E6C6-4C3C-936B-E971ECA7F5FB}" srcOrd="0" destOrd="0" presId="urn:microsoft.com/office/officeart/2005/8/layout/hProcess7"/>
    <dgm:cxn modelId="{7AA34B07-1BFE-4D86-B32A-69243455B38A}" type="presOf" srcId="{B36F4F7B-127A-4677-8051-0EE1B1712B95}" destId="{DA2829BD-64CF-4AFF-A398-D46ECAB5F8C3}" srcOrd="0" destOrd="0" presId="urn:microsoft.com/office/officeart/2005/8/layout/hProcess7"/>
    <dgm:cxn modelId="{DCD1C413-91CE-4B7C-9DAD-96B6AA502847}" type="presOf" srcId="{B36F4F7B-127A-4677-8051-0EE1B1712B95}" destId="{FEF77B7F-97C6-4B16-9B70-264845A751C2}" srcOrd="1" destOrd="0" presId="urn:microsoft.com/office/officeart/2005/8/layout/hProcess7"/>
    <dgm:cxn modelId="{709FA028-CA8E-4431-804D-8F63F30CE15C}" type="presOf" srcId="{5FD4A170-6A78-48D9-BA0A-8193BF487482}" destId="{C6AED0A6-B7AE-4C7E-9A31-5D4CB1B40D0D}" srcOrd="0" destOrd="0" presId="urn:microsoft.com/office/officeart/2005/8/layout/hProcess7"/>
    <dgm:cxn modelId="{0923FD2F-C416-4289-B085-B120F9EDA4B8}" type="presOf" srcId="{7545D222-6A6F-47EC-9DE3-46634CF8277E}" destId="{740A6C36-59DC-4738-8E28-83B3A20F7925}" srcOrd="0" destOrd="0" presId="urn:microsoft.com/office/officeart/2005/8/layout/hProcess7"/>
    <dgm:cxn modelId="{F6E6737D-CEEE-4963-9EFF-A53F199183F5}" srcId="{5FD4A170-6A78-48D9-BA0A-8193BF487482}" destId="{B36F4F7B-127A-4677-8051-0EE1B1712B95}" srcOrd="0" destOrd="0" parTransId="{F384DAA7-47E7-4AB5-9B33-7E13B4114473}" sibTransId="{6B079978-B1A7-44E6-A237-0278CE239344}"/>
    <dgm:cxn modelId="{87177F7E-242D-4367-BACF-D07EC579AD36}" type="presOf" srcId="{9B8C96CB-17C2-4E26-B6A0-CF77C370C22B}" destId="{82B38F4B-3C58-40FB-820B-6BEB6C88B433}" srcOrd="1" destOrd="0" presId="urn:microsoft.com/office/officeart/2005/8/layout/hProcess7"/>
    <dgm:cxn modelId="{1EAE49BE-3179-423E-BEDC-6AD782FCD199}" srcId="{9B8C96CB-17C2-4E26-B6A0-CF77C370C22B}" destId="{7545D222-6A6F-47EC-9DE3-46634CF8277E}" srcOrd="0" destOrd="0" parTransId="{02706C34-B645-4AED-9968-6812C1D76620}" sibTransId="{72B52A87-2B64-4125-AC90-B8D94AE77748}"/>
    <dgm:cxn modelId="{51E7FDC8-92F5-4553-98E0-25957AA9E67F}" srcId="{B36F4F7B-127A-4677-8051-0EE1B1712B95}" destId="{ADE7172D-1384-4E16-98EF-CD7C9F3472D0}" srcOrd="0" destOrd="0" parTransId="{4977FC56-1CAF-40C3-A5F3-3F5C09A30244}" sibTransId="{0823F09E-3D0D-4D8F-92B3-D48CC3538E58}"/>
    <dgm:cxn modelId="{901B5EDA-9457-4386-BC48-83D47AFF1FE6}" type="presOf" srcId="{9B8C96CB-17C2-4E26-B6A0-CF77C370C22B}" destId="{F1CD7D22-CD82-4B57-BF97-4FF0227ED15F}" srcOrd="0" destOrd="0" presId="urn:microsoft.com/office/officeart/2005/8/layout/hProcess7"/>
    <dgm:cxn modelId="{2D3C7816-E4BC-4340-80DC-65B1819E841E}" type="presParOf" srcId="{C6AED0A6-B7AE-4C7E-9A31-5D4CB1B40D0D}" destId="{DEC573EB-D060-49E5-80F0-DBC3FD43F9A8}" srcOrd="0" destOrd="0" presId="urn:microsoft.com/office/officeart/2005/8/layout/hProcess7"/>
    <dgm:cxn modelId="{091486A4-F815-4526-85FA-12291BDA4093}" type="presParOf" srcId="{DEC573EB-D060-49E5-80F0-DBC3FD43F9A8}" destId="{DA2829BD-64CF-4AFF-A398-D46ECAB5F8C3}" srcOrd="0" destOrd="0" presId="urn:microsoft.com/office/officeart/2005/8/layout/hProcess7"/>
    <dgm:cxn modelId="{6522FD32-1624-465C-B491-42988BC06D06}" type="presParOf" srcId="{DEC573EB-D060-49E5-80F0-DBC3FD43F9A8}" destId="{FEF77B7F-97C6-4B16-9B70-264845A751C2}" srcOrd="1" destOrd="0" presId="urn:microsoft.com/office/officeart/2005/8/layout/hProcess7"/>
    <dgm:cxn modelId="{96503256-7289-429D-9A0C-36AFE3C714A8}" type="presParOf" srcId="{DEC573EB-D060-49E5-80F0-DBC3FD43F9A8}" destId="{419BF1F5-E6C6-4C3C-936B-E971ECA7F5FB}" srcOrd="2" destOrd="0" presId="urn:microsoft.com/office/officeart/2005/8/layout/hProcess7"/>
    <dgm:cxn modelId="{3E865002-86E8-45A1-ABC2-6BA4CB62673A}" type="presParOf" srcId="{C6AED0A6-B7AE-4C7E-9A31-5D4CB1B40D0D}" destId="{AA3BAA01-9DA5-4B6A-B2BC-B4A030FE116C}" srcOrd="1" destOrd="0" presId="urn:microsoft.com/office/officeart/2005/8/layout/hProcess7"/>
    <dgm:cxn modelId="{6D0B7B59-13C8-4566-8922-C45618B39B4D}" type="presParOf" srcId="{C6AED0A6-B7AE-4C7E-9A31-5D4CB1B40D0D}" destId="{64A16A83-C933-4B80-8963-0D94CA268E93}" srcOrd="2" destOrd="0" presId="urn:microsoft.com/office/officeart/2005/8/layout/hProcess7"/>
    <dgm:cxn modelId="{A27E976B-604A-4AA6-AF1E-25C41BD937C5}" type="presParOf" srcId="{64A16A83-C933-4B80-8963-0D94CA268E93}" destId="{982A10B3-C3DD-4E99-A17E-00A77429FE3D}" srcOrd="0" destOrd="0" presId="urn:microsoft.com/office/officeart/2005/8/layout/hProcess7"/>
    <dgm:cxn modelId="{FDE6CC47-5F07-4E71-9CEE-92F812C54378}" type="presParOf" srcId="{64A16A83-C933-4B80-8963-0D94CA268E93}" destId="{4591CA28-6026-4AAA-8E40-359BE3B5A0DB}" srcOrd="1" destOrd="0" presId="urn:microsoft.com/office/officeart/2005/8/layout/hProcess7"/>
    <dgm:cxn modelId="{EF5BC441-F7A2-42F8-8CB7-5744CB1F9DA9}" type="presParOf" srcId="{64A16A83-C933-4B80-8963-0D94CA268E93}" destId="{0D7D837A-5802-4C58-B368-26052076CF26}" srcOrd="2" destOrd="0" presId="urn:microsoft.com/office/officeart/2005/8/layout/hProcess7"/>
    <dgm:cxn modelId="{E1BC7EB7-6E93-4C91-BF39-820444B9CBC1}" type="presParOf" srcId="{C6AED0A6-B7AE-4C7E-9A31-5D4CB1B40D0D}" destId="{4FEAC649-DD62-405A-938B-23C7362049A2}" srcOrd="3" destOrd="0" presId="urn:microsoft.com/office/officeart/2005/8/layout/hProcess7"/>
    <dgm:cxn modelId="{54B38C07-DD48-45D1-AD65-97E77A227685}" type="presParOf" srcId="{C6AED0A6-B7AE-4C7E-9A31-5D4CB1B40D0D}" destId="{9F6E8AB9-0C33-4A28-85C9-51DC3F51167B}" srcOrd="4" destOrd="0" presId="urn:microsoft.com/office/officeart/2005/8/layout/hProcess7"/>
    <dgm:cxn modelId="{349863E5-2E84-4189-9A86-CB205FE307F7}" type="presParOf" srcId="{9F6E8AB9-0C33-4A28-85C9-51DC3F51167B}" destId="{F1CD7D22-CD82-4B57-BF97-4FF0227ED15F}" srcOrd="0" destOrd="0" presId="urn:microsoft.com/office/officeart/2005/8/layout/hProcess7"/>
    <dgm:cxn modelId="{CFC72139-E688-4A54-91F9-512A120FD981}" type="presParOf" srcId="{9F6E8AB9-0C33-4A28-85C9-51DC3F51167B}" destId="{82B38F4B-3C58-40FB-820B-6BEB6C88B433}" srcOrd="1" destOrd="0" presId="urn:microsoft.com/office/officeart/2005/8/layout/hProcess7"/>
    <dgm:cxn modelId="{C995D1C8-E348-4A04-9F0B-00D36BEBD086}" type="presParOf" srcId="{9F6E8AB9-0C33-4A28-85C9-51DC3F51167B}" destId="{740A6C36-59DC-4738-8E28-83B3A20F7925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946720A-A53C-4547-AC7C-7C401C2E6F07}" type="doc">
      <dgm:prSet loTypeId="urn:microsoft.com/office/officeart/2005/8/layout/chevron2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B92AD37A-CB25-4A01-807E-BCE210DCD26C}">
      <dgm:prSet phldrT="[Текст]" custT="1"/>
      <dgm:spPr/>
      <dgm:t>
        <a:bodyPr/>
        <a:lstStyle/>
        <a:p>
          <a:pPr algn="ctr"/>
          <a:r>
            <a:rPr lang="uk-UA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688525-3612-4B8B-9D25-4FF78864ECE2}" type="parTrans" cxnId="{C73E5446-297C-4115-9D86-8D6AB5E09186}">
      <dgm:prSet/>
      <dgm:spPr/>
      <dgm:t>
        <a:bodyPr/>
        <a:lstStyle/>
        <a:p>
          <a:pPr algn="ctr"/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436377B-F1BC-4BA9-A1AB-37784052D6C9}" type="sibTrans" cxnId="{C73E5446-297C-4115-9D86-8D6AB5E09186}">
      <dgm:prSet/>
      <dgm:spPr/>
      <dgm:t>
        <a:bodyPr/>
        <a:lstStyle/>
        <a:p>
          <a:pPr algn="ctr"/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F4F345-465A-4E14-9954-83ACDBC6F9A0}">
      <dgm:prSet phldrT="[Текст]" custT="1"/>
      <dgm:spPr/>
      <dgm:t>
        <a:bodyPr/>
        <a:lstStyle/>
        <a:p>
          <a:pPr algn="ctr"/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рятування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життя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людей та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цінного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майна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під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час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надзвичайних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ситуацій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</a:p>
      </dgm:t>
    </dgm:pt>
    <dgm:pt modelId="{DAEC950A-D46E-4C83-AAE4-57E33E7280D9}" type="parTrans" cxnId="{1089882A-553C-48B6-B1EF-2B11F9FEA49D}">
      <dgm:prSet/>
      <dgm:spPr/>
      <dgm:t>
        <a:bodyPr/>
        <a:lstStyle/>
        <a:p>
          <a:pPr algn="ctr"/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1CF144-7EC3-4D52-A026-DFFE9BEAA825}" type="sibTrans" cxnId="{1089882A-553C-48B6-B1EF-2B11F9FEA49D}">
      <dgm:prSet/>
      <dgm:spPr/>
      <dgm:t>
        <a:bodyPr/>
        <a:lstStyle/>
        <a:p>
          <a:pPr algn="ctr"/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30CDD0-1F92-41D7-90CD-B18B8220F083}">
      <dgm:prSet custT="1"/>
      <dgm:spPr/>
      <dgm:t>
        <a:bodyPr/>
        <a:lstStyle/>
        <a:p>
          <a:pPr algn="ctr"/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безпосереднє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переслідування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осіб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підозрюваних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у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вчиненні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злочину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</a:p>
      </dgm:t>
    </dgm:pt>
    <dgm:pt modelId="{E6D9AF2F-2AE7-4839-90FA-72C3AEFC6100}" type="parTrans" cxnId="{0DF267A8-72E8-408B-A069-8D557F17767D}">
      <dgm:prSet/>
      <dgm:spPr/>
      <dgm:t>
        <a:bodyPr/>
        <a:lstStyle/>
        <a:p>
          <a:pPr algn="ctr"/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F99195-5221-4DAD-B429-DD95431E8595}" type="sibTrans" cxnId="{0DF267A8-72E8-408B-A069-8D557F17767D}">
      <dgm:prSet/>
      <dgm:spPr/>
      <dgm:t>
        <a:bodyPr/>
        <a:lstStyle/>
        <a:p>
          <a:pPr algn="ctr"/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4AC571-C8C7-46C7-A8AE-12222FEF9B17}">
      <dgm:prSet custT="1"/>
      <dgm:spPr/>
      <dgm:t>
        <a:bodyPr/>
        <a:lstStyle/>
        <a:p>
          <a:pPr algn="ctr"/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припинення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злочину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що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загрожує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життю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осіб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які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знаходяться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в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житлі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або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іншому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dirty="0" err="1">
              <a:latin typeface="Arial" panose="020B0604020202020204" pitchFamily="34" charset="0"/>
              <a:cs typeface="Arial" panose="020B0604020202020204" pitchFamily="34" charset="0"/>
            </a:rPr>
            <a:t>володінні</a:t>
          </a: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gm:t>
    </dgm:pt>
    <dgm:pt modelId="{0311878F-5DA6-4597-B7A1-2D591D4AD471}" type="parTrans" cxnId="{1E3AE509-EF02-4C76-8EFF-6255BE85BC7A}">
      <dgm:prSet/>
      <dgm:spPr/>
      <dgm:t>
        <a:bodyPr/>
        <a:lstStyle/>
        <a:p>
          <a:pPr algn="ctr"/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EBC7D5-79ED-426A-80E8-D1DD3C49CA47}" type="sibTrans" cxnId="{1E3AE509-EF02-4C76-8EFF-6255BE85BC7A}">
      <dgm:prSet/>
      <dgm:spPr/>
      <dgm:t>
        <a:bodyPr/>
        <a:lstStyle/>
        <a:p>
          <a:pPr algn="ctr"/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149260-0871-470A-8E90-A33AB9B0AAD1}">
      <dgm:prSet phldrT="[Текст]" custT="1"/>
      <dgm:spPr/>
      <dgm:t>
        <a:bodyPr/>
        <a:lstStyle/>
        <a:p>
          <a:pPr algn="ctr"/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1D216F-9680-4D99-A62A-A2BDADCDC5BE}" type="parTrans" cxnId="{5BCC8F8B-837C-4901-B873-77144950BC76}">
      <dgm:prSet/>
      <dgm:spPr/>
      <dgm:t>
        <a:bodyPr/>
        <a:lstStyle/>
        <a:p>
          <a:pPr algn="ctr"/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C23C2C-F1FE-4904-B5EC-9D49C978659A}" type="sibTrans" cxnId="{5BCC8F8B-837C-4901-B873-77144950BC76}">
      <dgm:prSet/>
      <dgm:spPr/>
      <dgm:t>
        <a:bodyPr/>
        <a:lstStyle/>
        <a:p>
          <a:pPr algn="ctr"/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FE98BF-8D62-4412-8F42-CAA3EE5D3F04}">
      <dgm:prSet custT="1"/>
      <dgm:spPr/>
      <dgm:t>
        <a:bodyPr/>
        <a:lstStyle/>
        <a:p>
          <a:pPr algn="ctr"/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5C5CBA-B8BD-49B2-B9DC-F02A6D37D6AE}" type="parTrans" cxnId="{187DEEFC-7E85-4366-81C0-CC7B83B2D6FA}">
      <dgm:prSet/>
      <dgm:spPr/>
      <dgm:t>
        <a:bodyPr/>
        <a:lstStyle/>
        <a:p>
          <a:pPr algn="ctr"/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26BA6D-9BFC-4E2A-99F0-028DF2C01E18}" type="sibTrans" cxnId="{187DEEFC-7E85-4366-81C0-CC7B83B2D6FA}">
      <dgm:prSet/>
      <dgm:spPr/>
      <dgm:t>
        <a:bodyPr/>
        <a:lstStyle/>
        <a:p>
          <a:pPr algn="ctr"/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B8BF0B6-7E97-4631-8570-0D63A1E00F2F}" type="pres">
      <dgm:prSet presAssocID="{7946720A-A53C-4547-AC7C-7C401C2E6F07}" presName="linearFlow" presStyleCnt="0">
        <dgm:presLayoutVars>
          <dgm:dir/>
          <dgm:animLvl val="lvl"/>
          <dgm:resizeHandles val="exact"/>
        </dgm:presLayoutVars>
      </dgm:prSet>
      <dgm:spPr/>
    </dgm:pt>
    <dgm:pt modelId="{BE4AED4A-EFB3-4DD2-92AD-A13FEF85A12D}" type="pres">
      <dgm:prSet presAssocID="{B92AD37A-CB25-4A01-807E-BCE210DCD26C}" presName="composite" presStyleCnt="0"/>
      <dgm:spPr/>
    </dgm:pt>
    <dgm:pt modelId="{C0365E39-AABC-4CA9-AEF3-093A2BDB1AF8}" type="pres">
      <dgm:prSet presAssocID="{B92AD37A-CB25-4A01-807E-BCE210DCD26C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8D7616CF-5AFF-41FD-97DD-7F07E1408DF1}" type="pres">
      <dgm:prSet presAssocID="{B92AD37A-CB25-4A01-807E-BCE210DCD26C}" presName="descendantText" presStyleLbl="alignAcc1" presStyleIdx="0" presStyleCnt="3">
        <dgm:presLayoutVars>
          <dgm:bulletEnabled val="1"/>
        </dgm:presLayoutVars>
      </dgm:prSet>
      <dgm:spPr/>
    </dgm:pt>
    <dgm:pt modelId="{AF894248-F0BC-4FDC-B3A0-1AB2A495CC1C}" type="pres">
      <dgm:prSet presAssocID="{5436377B-F1BC-4BA9-A1AB-37784052D6C9}" presName="sp" presStyleCnt="0"/>
      <dgm:spPr/>
    </dgm:pt>
    <dgm:pt modelId="{4730E96C-9024-4CD9-8372-88A9D4CCA5F2}" type="pres">
      <dgm:prSet presAssocID="{A1149260-0871-470A-8E90-A33AB9B0AAD1}" presName="composite" presStyleCnt="0"/>
      <dgm:spPr/>
    </dgm:pt>
    <dgm:pt modelId="{44485D90-D309-4458-9CE7-FE4FB1E341F2}" type="pres">
      <dgm:prSet presAssocID="{A1149260-0871-470A-8E90-A33AB9B0AAD1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45462B70-8E1F-447A-B0B2-BD3D572CD67C}" type="pres">
      <dgm:prSet presAssocID="{A1149260-0871-470A-8E90-A33AB9B0AAD1}" presName="descendantText" presStyleLbl="alignAcc1" presStyleIdx="1" presStyleCnt="3">
        <dgm:presLayoutVars>
          <dgm:bulletEnabled val="1"/>
        </dgm:presLayoutVars>
      </dgm:prSet>
      <dgm:spPr/>
    </dgm:pt>
    <dgm:pt modelId="{0F8E5F3E-4981-4BC2-9E2E-0406F1C40454}" type="pres">
      <dgm:prSet presAssocID="{45C23C2C-F1FE-4904-B5EC-9D49C978659A}" presName="sp" presStyleCnt="0"/>
      <dgm:spPr/>
    </dgm:pt>
    <dgm:pt modelId="{32B26D50-EF79-48E0-A79D-121D7C275148}" type="pres">
      <dgm:prSet presAssocID="{B0FE98BF-8D62-4412-8F42-CAA3EE5D3F04}" presName="composite" presStyleCnt="0"/>
      <dgm:spPr/>
    </dgm:pt>
    <dgm:pt modelId="{0F2D84E6-4B10-4BFB-AF9E-80F83362C811}" type="pres">
      <dgm:prSet presAssocID="{B0FE98BF-8D62-4412-8F42-CAA3EE5D3F04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9B3BE16E-5823-453F-B43D-94C8F9722FFC}" type="pres">
      <dgm:prSet presAssocID="{B0FE98BF-8D62-4412-8F42-CAA3EE5D3F04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86582B06-9BAD-4BE9-8D80-D0A9A0873B56}" type="presOf" srcId="{B0FE98BF-8D62-4412-8F42-CAA3EE5D3F04}" destId="{0F2D84E6-4B10-4BFB-AF9E-80F83362C811}" srcOrd="0" destOrd="0" presId="urn:microsoft.com/office/officeart/2005/8/layout/chevron2"/>
    <dgm:cxn modelId="{1E3AE509-EF02-4C76-8EFF-6255BE85BC7A}" srcId="{B0FE98BF-8D62-4412-8F42-CAA3EE5D3F04}" destId="{F14AC571-C8C7-46C7-A8AE-12222FEF9B17}" srcOrd="0" destOrd="0" parTransId="{0311878F-5DA6-4597-B7A1-2D591D4AD471}" sibTransId="{28EBC7D5-79ED-426A-80E8-D1DD3C49CA47}"/>
    <dgm:cxn modelId="{E8905617-377D-4DC5-9423-40BA85045309}" type="presOf" srcId="{F14AC571-C8C7-46C7-A8AE-12222FEF9B17}" destId="{9B3BE16E-5823-453F-B43D-94C8F9722FFC}" srcOrd="0" destOrd="0" presId="urn:microsoft.com/office/officeart/2005/8/layout/chevron2"/>
    <dgm:cxn modelId="{1089882A-553C-48B6-B1EF-2B11F9FEA49D}" srcId="{B92AD37A-CB25-4A01-807E-BCE210DCD26C}" destId="{97F4F345-465A-4E14-9954-83ACDBC6F9A0}" srcOrd="0" destOrd="0" parTransId="{DAEC950A-D46E-4C83-AAE4-57E33E7280D9}" sibTransId="{FF1CF144-7EC3-4D52-A026-DFFE9BEAA825}"/>
    <dgm:cxn modelId="{C73E5446-297C-4115-9D86-8D6AB5E09186}" srcId="{7946720A-A53C-4547-AC7C-7C401C2E6F07}" destId="{B92AD37A-CB25-4A01-807E-BCE210DCD26C}" srcOrd="0" destOrd="0" parTransId="{3F688525-3612-4B8B-9D25-4FF78864ECE2}" sibTransId="{5436377B-F1BC-4BA9-A1AB-37784052D6C9}"/>
    <dgm:cxn modelId="{3893C775-B4A5-4917-B3CF-502108AC2566}" type="presOf" srcId="{B92AD37A-CB25-4A01-807E-BCE210DCD26C}" destId="{C0365E39-AABC-4CA9-AEF3-093A2BDB1AF8}" srcOrd="0" destOrd="0" presId="urn:microsoft.com/office/officeart/2005/8/layout/chevron2"/>
    <dgm:cxn modelId="{09B8117C-D440-4224-9D90-AB647D1A4C87}" type="presOf" srcId="{A1149260-0871-470A-8E90-A33AB9B0AAD1}" destId="{44485D90-D309-4458-9CE7-FE4FB1E341F2}" srcOrd="0" destOrd="0" presId="urn:microsoft.com/office/officeart/2005/8/layout/chevron2"/>
    <dgm:cxn modelId="{5BCC8F8B-837C-4901-B873-77144950BC76}" srcId="{7946720A-A53C-4547-AC7C-7C401C2E6F07}" destId="{A1149260-0871-470A-8E90-A33AB9B0AAD1}" srcOrd="1" destOrd="0" parTransId="{661D216F-9680-4D99-A62A-A2BDADCDC5BE}" sibTransId="{45C23C2C-F1FE-4904-B5EC-9D49C978659A}"/>
    <dgm:cxn modelId="{2BE11D91-4D53-4D4B-8D35-F0256F450646}" type="presOf" srcId="{97F4F345-465A-4E14-9954-83ACDBC6F9A0}" destId="{8D7616CF-5AFF-41FD-97DD-7F07E1408DF1}" srcOrd="0" destOrd="0" presId="urn:microsoft.com/office/officeart/2005/8/layout/chevron2"/>
    <dgm:cxn modelId="{0DF267A8-72E8-408B-A069-8D557F17767D}" srcId="{A1149260-0871-470A-8E90-A33AB9B0AAD1}" destId="{B630CDD0-1F92-41D7-90CD-B18B8220F083}" srcOrd="0" destOrd="0" parTransId="{E6D9AF2F-2AE7-4839-90FA-72C3AEFC6100}" sibTransId="{6CF99195-5221-4DAD-B429-DD95431E8595}"/>
    <dgm:cxn modelId="{EC612CAE-C10E-4451-8451-47997935E003}" type="presOf" srcId="{7946720A-A53C-4547-AC7C-7C401C2E6F07}" destId="{7B8BF0B6-7E97-4631-8570-0D63A1E00F2F}" srcOrd="0" destOrd="0" presId="urn:microsoft.com/office/officeart/2005/8/layout/chevron2"/>
    <dgm:cxn modelId="{5D5C8CB9-4113-44F1-A0E6-F11E54654A91}" type="presOf" srcId="{B630CDD0-1F92-41D7-90CD-B18B8220F083}" destId="{45462B70-8E1F-447A-B0B2-BD3D572CD67C}" srcOrd="0" destOrd="0" presId="urn:microsoft.com/office/officeart/2005/8/layout/chevron2"/>
    <dgm:cxn modelId="{187DEEFC-7E85-4366-81C0-CC7B83B2D6FA}" srcId="{7946720A-A53C-4547-AC7C-7C401C2E6F07}" destId="{B0FE98BF-8D62-4412-8F42-CAA3EE5D3F04}" srcOrd="2" destOrd="0" parTransId="{835C5CBA-B8BD-49B2-B9DC-F02A6D37D6AE}" sibTransId="{9626BA6D-9BFC-4E2A-99F0-028DF2C01E18}"/>
    <dgm:cxn modelId="{F0057509-7D28-4C7F-974F-EBD304A80BC0}" type="presParOf" srcId="{7B8BF0B6-7E97-4631-8570-0D63A1E00F2F}" destId="{BE4AED4A-EFB3-4DD2-92AD-A13FEF85A12D}" srcOrd="0" destOrd="0" presId="urn:microsoft.com/office/officeart/2005/8/layout/chevron2"/>
    <dgm:cxn modelId="{62CC27D7-CF8F-47CF-8B92-D5EF8DFA8AF9}" type="presParOf" srcId="{BE4AED4A-EFB3-4DD2-92AD-A13FEF85A12D}" destId="{C0365E39-AABC-4CA9-AEF3-093A2BDB1AF8}" srcOrd="0" destOrd="0" presId="urn:microsoft.com/office/officeart/2005/8/layout/chevron2"/>
    <dgm:cxn modelId="{48C5F8B4-C4C2-4426-9B8E-E410F5592614}" type="presParOf" srcId="{BE4AED4A-EFB3-4DD2-92AD-A13FEF85A12D}" destId="{8D7616CF-5AFF-41FD-97DD-7F07E1408DF1}" srcOrd="1" destOrd="0" presId="urn:microsoft.com/office/officeart/2005/8/layout/chevron2"/>
    <dgm:cxn modelId="{A2E249C2-2C16-4D73-844B-436C89E71E1F}" type="presParOf" srcId="{7B8BF0B6-7E97-4631-8570-0D63A1E00F2F}" destId="{AF894248-F0BC-4FDC-B3A0-1AB2A495CC1C}" srcOrd="1" destOrd="0" presId="urn:microsoft.com/office/officeart/2005/8/layout/chevron2"/>
    <dgm:cxn modelId="{D34FDC23-E2EE-499F-B08D-46DEA8F8AF4D}" type="presParOf" srcId="{7B8BF0B6-7E97-4631-8570-0D63A1E00F2F}" destId="{4730E96C-9024-4CD9-8372-88A9D4CCA5F2}" srcOrd="2" destOrd="0" presId="urn:microsoft.com/office/officeart/2005/8/layout/chevron2"/>
    <dgm:cxn modelId="{75CC8232-1B5A-41D7-9807-7217C785354E}" type="presParOf" srcId="{4730E96C-9024-4CD9-8372-88A9D4CCA5F2}" destId="{44485D90-D309-4458-9CE7-FE4FB1E341F2}" srcOrd="0" destOrd="0" presId="urn:microsoft.com/office/officeart/2005/8/layout/chevron2"/>
    <dgm:cxn modelId="{1E1A5AB7-F9B4-42BD-9848-799F8498F2D7}" type="presParOf" srcId="{4730E96C-9024-4CD9-8372-88A9D4CCA5F2}" destId="{45462B70-8E1F-447A-B0B2-BD3D572CD67C}" srcOrd="1" destOrd="0" presId="urn:microsoft.com/office/officeart/2005/8/layout/chevron2"/>
    <dgm:cxn modelId="{954267BF-71CF-41B6-99D3-3A7883A5FA1B}" type="presParOf" srcId="{7B8BF0B6-7E97-4631-8570-0D63A1E00F2F}" destId="{0F8E5F3E-4981-4BC2-9E2E-0406F1C40454}" srcOrd="3" destOrd="0" presId="urn:microsoft.com/office/officeart/2005/8/layout/chevron2"/>
    <dgm:cxn modelId="{AAFA8E4D-EA2B-48C5-BC20-E2B372F59713}" type="presParOf" srcId="{7B8BF0B6-7E97-4631-8570-0D63A1E00F2F}" destId="{32B26D50-EF79-48E0-A79D-121D7C275148}" srcOrd="4" destOrd="0" presId="urn:microsoft.com/office/officeart/2005/8/layout/chevron2"/>
    <dgm:cxn modelId="{C7AB7B45-0666-4588-A43A-E2ED71E3A1F0}" type="presParOf" srcId="{32B26D50-EF79-48E0-A79D-121D7C275148}" destId="{0F2D84E6-4B10-4BFB-AF9E-80F83362C811}" srcOrd="0" destOrd="0" presId="urn:microsoft.com/office/officeart/2005/8/layout/chevron2"/>
    <dgm:cxn modelId="{419B0F4C-E11A-4759-A570-D6BC7F5D1B93}" type="presParOf" srcId="{32B26D50-EF79-48E0-A79D-121D7C275148}" destId="{9B3BE16E-5823-453F-B43D-94C8F9722FF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6F1DB22-973D-4731-AEED-5CD17A3EBCC2}" type="doc">
      <dgm:prSet loTypeId="urn:microsoft.com/office/officeart/2005/8/layout/hProcess4" loCatId="process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3B7542F6-9FD0-4F3D-8629-010F311257D7}">
      <dgm:prSet custT="1"/>
      <dgm:spPr/>
      <dgm:t>
        <a:bodyPr/>
        <a:lstStyle/>
        <a:p>
          <a:r>
            <a:rPr lang="uk-UA" sz="1600" dirty="0">
              <a:latin typeface="Arial" panose="020B0604020202020204" pitchFamily="34" charset="0"/>
              <a:cs typeface="Arial" panose="020B0604020202020204" pitchFamily="34" charset="0"/>
            </a:rPr>
            <a:t>Негайно повідомити особі зрозумілою для неї мовою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D1ACD2D-0586-4D81-9B93-5E7DDADE349B}" type="parTrans" cxnId="{76436520-A881-4E05-B205-EE414FEEBA52}">
      <dgm:prSet/>
      <dgm:spPr/>
      <dgm:t>
        <a:bodyPr/>
        <a:lstStyle/>
        <a:p>
          <a:endParaRPr lang="ru-RU"/>
        </a:p>
      </dgm:t>
    </dgm:pt>
    <dgm:pt modelId="{62C43D8D-BD0C-44F6-BC2F-A3FCF30B1D75}" type="sibTrans" cxnId="{76436520-A881-4E05-B205-EE414FEEBA52}">
      <dgm:prSet/>
      <dgm:spPr/>
      <dgm:t>
        <a:bodyPr/>
        <a:lstStyle/>
        <a:p>
          <a:endParaRPr lang="ru-RU"/>
        </a:p>
      </dgm:t>
    </dgm:pt>
    <dgm:pt modelId="{9B45E573-CB2F-4478-9D7A-543F80C8FB65}">
      <dgm:prSet phldrT="[Текст]" custT="1"/>
      <dgm:spPr/>
      <dgm:t>
        <a:bodyPr/>
        <a:lstStyle/>
        <a:p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підставу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застосування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поліцейського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 заходу;</a:t>
          </a:r>
        </a:p>
      </dgm:t>
    </dgm:pt>
    <dgm:pt modelId="{35FD6F70-60C1-4D2A-BA75-F793D0089A77}" type="parTrans" cxnId="{859BBBB3-2A58-448E-9D6B-2F82004CE51C}">
      <dgm:prSet/>
      <dgm:spPr/>
      <dgm:t>
        <a:bodyPr/>
        <a:lstStyle/>
        <a:p>
          <a:endParaRPr lang="ru-RU"/>
        </a:p>
      </dgm:t>
    </dgm:pt>
    <dgm:pt modelId="{562B788C-65F8-4C06-93FB-5A5493A73010}" type="sibTrans" cxnId="{859BBBB3-2A58-448E-9D6B-2F82004CE51C}">
      <dgm:prSet/>
      <dgm:spPr/>
      <dgm:t>
        <a:bodyPr/>
        <a:lstStyle/>
        <a:p>
          <a:endParaRPr lang="ru-RU"/>
        </a:p>
      </dgm:t>
    </dgm:pt>
    <dgm:pt modelId="{088F2259-88AB-4A35-A27C-B00F0A801545}">
      <dgm:prSet phldrT="[Текст]" custT="1"/>
      <dgm:spPr/>
      <dgm:t>
        <a:bodyPr/>
        <a:lstStyle/>
        <a:p>
          <a:r>
            <a:rPr lang="uk-UA" sz="1600" dirty="0">
              <a:latin typeface="Arial" panose="020B0604020202020204" pitchFamily="34" charset="0"/>
              <a:cs typeface="Arial" panose="020B0604020202020204" pitchFamily="34" charset="0"/>
            </a:rPr>
            <a:t>Негайно повідомити інших осіб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88615A-EC8B-4791-B7A7-B0B6946A3D5D}" type="parTrans" cxnId="{412FFB9A-E8E4-4553-9105-887D36AC259E}">
      <dgm:prSet/>
      <dgm:spPr/>
      <dgm:t>
        <a:bodyPr/>
        <a:lstStyle/>
        <a:p>
          <a:endParaRPr lang="ru-RU"/>
        </a:p>
      </dgm:t>
    </dgm:pt>
    <dgm:pt modelId="{174D82CC-03AC-44FE-8218-26B062E47AFA}" type="sibTrans" cxnId="{412FFB9A-E8E4-4553-9105-887D36AC259E}">
      <dgm:prSet/>
      <dgm:spPr/>
      <dgm:t>
        <a:bodyPr/>
        <a:lstStyle/>
        <a:p>
          <a:endParaRPr lang="ru-RU"/>
        </a:p>
      </dgm:t>
    </dgm:pt>
    <dgm:pt modelId="{80CB33BE-1996-4D2E-AD70-2B3AC662F25E}">
      <dgm:prSet phldrT="[Текст]" custT="1"/>
      <dgm:spPr/>
      <dgm:t>
        <a:bodyPr/>
        <a:lstStyle/>
        <a:p>
          <a:r>
            <a:rPr lang="uk-UA" sz="1600" dirty="0">
              <a:latin typeface="Arial" panose="020B0604020202020204" pitchFamily="34" charset="0"/>
              <a:cs typeface="Arial" panose="020B0604020202020204" pitchFamily="34" charset="0"/>
            </a:rPr>
            <a:t>про місце перебування особи щодо якої здійснено поліцейське піклування. 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A118E7-6762-4F31-985B-5CF311663D20}" type="parTrans" cxnId="{84759604-4FFE-4A08-BCEE-DD25421039F4}">
      <dgm:prSet/>
      <dgm:spPr/>
      <dgm:t>
        <a:bodyPr/>
        <a:lstStyle/>
        <a:p>
          <a:endParaRPr lang="ru-RU"/>
        </a:p>
      </dgm:t>
    </dgm:pt>
    <dgm:pt modelId="{05DD66D9-0CFD-4785-A8A8-25BB6F1728AB}" type="sibTrans" cxnId="{84759604-4FFE-4A08-BCEE-DD25421039F4}">
      <dgm:prSet/>
      <dgm:spPr/>
      <dgm:t>
        <a:bodyPr/>
        <a:lstStyle/>
        <a:p>
          <a:endParaRPr lang="ru-RU"/>
        </a:p>
      </dgm:t>
    </dgm:pt>
    <dgm:pt modelId="{4AADC53E-08DB-4D66-B7D4-DB4951707B5F}">
      <dgm:prSet phldrT="[Текст]" custT="1"/>
      <dgm:spPr/>
      <dgm:t>
        <a:bodyPr/>
        <a:lstStyle/>
        <a:p>
          <a:r>
            <a:rPr lang="uk-UA" sz="1600" dirty="0">
              <a:latin typeface="Arial" panose="020B0604020202020204" pitchFamily="34" charset="0"/>
              <a:cs typeface="Arial" panose="020B0604020202020204" pitchFamily="34" charset="0"/>
            </a:rPr>
            <a:t>Негайно повідомити батьків, опікунів, орган опіки, тощо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633F5A-1B7D-4F17-9D45-7989136E7443}" type="parTrans" cxnId="{0F79D8F4-9F60-47B0-89B7-9C44583A03FD}">
      <dgm:prSet/>
      <dgm:spPr/>
      <dgm:t>
        <a:bodyPr/>
        <a:lstStyle/>
        <a:p>
          <a:endParaRPr lang="ru-RU"/>
        </a:p>
      </dgm:t>
    </dgm:pt>
    <dgm:pt modelId="{37E9B74F-2A2E-4CA1-A534-7AB6C0E1ABFA}" type="sibTrans" cxnId="{0F79D8F4-9F60-47B0-89B7-9C44583A03FD}">
      <dgm:prSet/>
      <dgm:spPr/>
      <dgm:t>
        <a:bodyPr/>
        <a:lstStyle/>
        <a:p>
          <a:endParaRPr lang="ru-RU"/>
        </a:p>
      </dgm:t>
    </dgm:pt>
    <dgm:pt modelId="{363C0154-23E4-4C43-960F-525EC0D10128}">
      <dgm:prSet phldrT="[Текст]" custT="1"/>
      <dgm:spPr/>
      <dgm:t>
        <a:bodyPr/>
        <a:lstStyle/>
        <a:p>
          <a:r>
            <a:rPr lang="uk-UA" sz="1600" dirty="0">
              <a:latin typeface="Arial" panose="020B0604020202020204" pitchFamily="34" charset="0"/>
              <a:cs typeface="Arial" panose="020B0604020202020204" pitchFamily="34" charset="0"/>
            </a:rPr>
            <a:t>про місце перебування особи, якщо поліцейське піклування застосовано щодо неповнолітньої особи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B36414-2001-41DE-9525-ECD7359E0124}" type="parTrans" cxnId="{6568D9FA-C6D0-4E1E-976A-12B2D65AF9A1}">
      <dgm:prSet/>
      <dgm:spPr/>
      <dgm:t>
        <a:bodyPr/>
        <a:lstStyle/>
        <a:p>
          <a:endParaRPr lang="ru-RU"/>
        </a:p>
      </dgm:t>
    </dgm:pt>
    <dgm:pt modelId="{0283DA43-2D63-4D74-AC30-5ABE2E2770A8}" type="sibTrans" cxnId="{6568D9FA-C6D0-4E1E-976A-12B2D65AF9A1}">
      <dgm:prSet/>
      <dgm:spPr/>
      <dgm:t>
        <a:bodyPr/>
        <a:lstStyle/>
        <a:p>
          <a:endParaRPr lang="ru-RU"/>
        </a:p>
      </dgm:t>
    </dgm:pt>
    <dgm:pt modelId="{8CB0748B-E064-48AE-B798-247C3188F8AB}">
      <dgm:prSet custT="1"/>
      <dgm:spPr/>
      <dgm:t>
        <a:bodyPr/>
        <a:lstStyle/>
        <a:p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роз’яснити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 право </a:t>
          </a: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отримувати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медичну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допомогу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давати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пояснення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оскаржувати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дії</a:t>
          </a: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>
              <a:latin typeface="Arial" panose="020B0604020202020204" pitchFamily="34" charset="0"/>
              <a:cs typeface="Arial" panose="020B0604020202020204" pitchFamily="34" charset="0"/>
            </a:rPr>
            <a:t>поліцейського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7C759C-2B10-47DC-85F7-43644BCC876E}" type="parTrans" cxnId="{1B3E7183-3E2C-4DA2-80C2-F8013DA2370F}">
      <dgm:prSet/>
      <dgm:spPr/>
      <dgm:t>
        <a:bodyPr/>
        <a:lstStyle/>
        <a:p>
          <a:endParaRPr lang="ru-RU"/>
        </a:p>
      </dgm:t>
    </dgm:pt>
    <dgm:pt modelId="{91A32221-3ED3-4DEA-802B-305E9F09559E}" type="sibTrans" cxnId="{1B3E7183-3E2C-4DA2-80C2-F8013DA2370F}">
      <dgm:prSet/>
      <dgm:spPr/>
      <dgm:t>
        <a:bodyPr/>
        <a:lstStyle/>
        <a:p>
          <a:endParaRPr lang="ru-RU"/>
        </a:p>
      </dgm:t>
    </dgm:pt>
    <dgm:pt modelId="{04143509-79AE-45E9-8A8B-2FC436D5EA2D}" type="pres">
      <dgm:prSet presAssocID="{66F1DB22-973D-4731-AEED-5CD17A3EBCC2}" presName="Name0" presStyleCnt="0">
        <dgm:presLayoutVars>
          <dgm:dir/>
          <dgm:animLvl val="lvl"/>
          <dgm:resizeHandles val="exact"/>
        </dgm:presLayoutVars>
      </dgm:prSet>
      <dgm:spPr/>
    </dgm:pt>
    <dgm:pt modelId="{98A4D025-A752-4E7B-A57E-6EAA2475EDF3}" type="pres">
      <dgm:prSet presAssocID="{66F1DB22-973D-4731-AEED-5CD17A3EBCC2}" presName="tSp" presStyleCnt="0"/>
      <dgm:spPr/>
    </dgm:pt>
    <dgm:pt modelId="{8985FA52-0A4C-4307-9B77-54BCAC9133A6}" type="pres">
      <dgm:prSet presAssocID="{66F1DB22-973D-4731-AEED-5CD17A3EBCC2}" presName="bSp" presStyleCnt="0"/>
      <dgm:spPr/>
    </dgm:pt>
    <dgm:pt modelId="{E9B71900-DF81-40AE-AAB4-848BF10232B6}" type="pres">
      <dgm:prSet presAssocID="{66F1DB22-973D-4731-AEED-5CD17A3EBCC2}" presName="process" presStyleCnt="0"/>
      <dgm:spPr/>
    </dgm:pt>
    <dgm:pt modelId="{341038E3-B6C7-4280-A57E-A05B6C28EE41}" type="pres">
      <dgm:prSet presAssocID="{3B7542F6-9FD0-4F3D-8629-010F311257D7}" presName="composite1" presStyleCnt="0"/>
      <dgm:spPr/>
    </dgm:pt>
    <dgm:pt modelId="{F3F39B2C-0B76-4D37-820D-BBB08B59E088}" type="pres">
      <dgm:prSet presAssocID="{3B7542F6-9FD0-4F3D-8629-010F311257D7}" presName="dummyNode1" presStyleLbl="node1" presStyleIdx="0" presStyleCnt="3"/>
      <dgm:spPr/>
    </dgm:pt>
    <dgm:pt modelId="{A3CD4605-424A-43B2-B8C2-77E9A2678D6A}" type="pres">
      <dgm:prSet presAssocID="{3B7542F6-9FD0-4F3D-8629-010F311257D7}" presName="childNode1" presStyleLbl="bgAcc1" presStyleIdx="0" presStyleCnt="3" custScaleX="157677" custScaleY="145642" custLinFactNeighborX="-2061" custLinFactNeighborY="-1666">
        <dgm:presLayoutVars>
          <dgm:bulletEnabled val="1"/>
        </dgm:presLayoutVars>
      </dgm:prSet>
      <dgm:spPr/>
    </dgm:pt>
    <dgm:pt modelId="{97A19F10-8F5D-4D9B-8AB6-F86CC280F72A}" type="pres">
      <dgm:prSet presAssocID="{3B7542F6-9FD0-4F3D-8629-010F311257D7}" presName="childNode1tx" presStyleLbl="bgAcc1" presStyleIdx="0" presStyleCnt="3">
        <dgm:presLayoutVars>
          <dgm:bulletEnabled val="1"/>
        </dgm:presLayoutVars>
      </dgm:prSet>
      <dgm:spPr/>
    </dgm:pt>
    <dgm:pt modelId="{6707AAEF-B31F-4D0A-804C-13BB041706A6}" type="pres">
      <dgm:prSet presAssocID="{3B7542F6-9FD0-4F3D-8629-010F311257D7}" presName="parentNode1" presStyleLbl="node1" presStyleIdx="0" presStyleCnt="3" custScaleX="122566">
        <dgm:presLayoutVars>
          <dgm:chMax val="1"/>
          <dgm:bulletEnabled val="1"/>
        </dgm:presLayoutVars>
      </dgm:prSet>
      <dgm:spPr/>
    </dgm:pt>
    <dgm:pt modelId="{2303B947-644F-4D51-8FEE-447D4778453D}" type="pres">
      <dgm:prSet presAssocID="{3B7542F6-9FD0-4F3D-8629-010F311257D7}" presName="connSite1" presStyleCnt="0"/>
      <dgm:spPr/>
    </dgm:pt>
    <dgm:pt modelId="{FF393420-213E-4317-A8DD-DB693855C54F}" type="pres">
      <dgm:prSet presAssocID="{62C43D8D-BD0C-44F6-BC2F-A3FCF30B1D75}" presName="Name9" presStyleLbl="sibTrans2D1" presStyleIdx="0" presStyleCnt="2"/>
      <dgm:spPr/>
    </dgm:pt>
    <dgm:pt modelId="{868A4C3B-55B4-446A-B4AA-FED9A43D8476}" type="pres">
      <dgm:prSet presAssocID="{088F2259-88AB-4A35-A27C-B00F0A801545}" presName="composite2" presStyleCnt="0"/>
      <dgm:spPr/>
    </dgm:pt>
    <dgm:pt modelId="{DFD3201E-7676-40B4-A389-5F1AA9D92BEC}" type="pres">
      <dgm:prSet presAssocID="{088F2259-88AB-4A35-A27C-B00F0A801545}" presName="dummyNode2" presStyleLbl="node1" presStyleIdx="0" presStyleCnt="3"/>
      <dgm:spPr/>
    </dgm:pt>
    <dgm:pt modelId="{F0BCA812-76AD-4700-ADB6-2CFEB423DF20}" type="pres">
      <dgm:prSet presAssocID="{088F2259-88AB-4A35-A27C-B00F0A801545}" presName="childNode2" presStyleLbl="bgAcc1" presStyleIdx="1" presStyleCnt="3" custScaleX="155406" custScaleY="146927" custLinFactNeighborX="-2061" custLinFactNeighborY="-1666">
        <dgm:presLayoutVars>
          <dgm:bulletEnabled val="1"/>
        </dgm:presLayoutVars>
      </dgm:prSet>
      <dgm:spPr/>
    </dgm:pt>
    <dgm:pt modelId="{324C1040-CE62-48EF-ADD6-D50B03938734}" type="pres">
      <dgm:prSet presAssocID="{088F2259-88AB-4A35-A27C-B00F0A801545}" presName="childNode2tx" presStyleLbl="bgAcc1" presStyleIdx="1" presStyleCnt="3">
        <dgm:presLayoutVars>
          <dgm:bulletEnabled val="1"/>
        </dgm:presLayoutVars>
      </dgm:prSet>
      <dgm:spPr/>
    </dgm:pt>
    <dgm:pt modelId="{79124F60-701E-469C-A4DD-D5838BA448B1}" type="pres">
      <dgm:prSet presAssocID="{088F2259-88AB-4A35-A27C-B00F0A801545}" presName="parentNode2" presStyleLbl="node1" presStyleIdx="1" presStyleCnt="3" custScaleX="122566" custLinFactNeighborX="4638" custLinFactNeighborY="-9718">
        <dgm:presLayoutVars>
          <dgm:chMax val="0"/>
          <dgm:bulletEnabled val="1"/>
        </dgm:presLayoutVars>
      </dgm:prSet>
      <dgm:spPr/>
    </dgm:pt>
    <dgm:pt modelId="{6EEEA76E-5AFF-4EF5-93D9-BACB3F305A48}" type="pres">
      <dgm:prSet presAssocID="{088F2259-88AB-4A35-A27C-B00F0A801545}" presName="connSite2" presStyleCnt="0"/>
      <dgm:spPr/>
    </dgm:pt>
    <dgm:pt modelId="{F38D0753-8A47-445C-99F4-B0986D043851}" type="pres">
      <dgm:prSet presAssocID="{174D82CC-03AC-44FE-8218-26B062E47AFA}" presName="Name18" presStyleLbl="sibTrans2D1" presStyleIdx="1" presStyleCnt="2"/>
      <dgm:spPr/>
    </dgm:pt>
    <dgm:pt modelId="{3F7FF3B1-B119-498B-895B-4A9AD77CA15B}" type="pres">
      <dgm:prSet presAssocID="{4AADC53E-08DB-4D66-B7D4-DB4951707B5F}" presName="composite1" presStyleCnt="0"/>
      <dgm:spPr/>
    </dgm:pt>
    <dgm:pt modelId="{81C3B500-474D-43DC-A791-75C98BB3380C}" type="pres">
      <dgm:prSet presAssocID="{4AADC53E-08DB-4D66-B7D4-DB4951707B5F}" presName="dummyNode1" presStyleLbl="node1" presStyleIdx="1" presStyleCnt="3"/>
      <dgm:spPr/>
    </dgm:pt>
    <dgm:pt modelId="{0B5C791E-8D78-490A-80AD-75FCEADA7DBB}" type="pres">
      <dgm:prSet presAssocID="{4AADC53E-08DB-4D66-B7D4-DB4951707B5F}" presName="childNode1" presStyleLbl="bgAcc1" presStyleIdx="2" presStyleCnt="3" custScaleX="155406" custScaleY="146927" custLinFactNeighborX="-2061" custLinFactNeighborY="-1666">
        <dgm:presLayoutVars>
          <dgm:bulletEnabled val="1"/>
        </dgm:presLayoutVars>
      </dgm:prSet>
      <dgm:spPr/>
    </dgm:pt>
    <dgm:pt modelId="{55C1D93D-3978-4E07-885A-445EA05758B8}" type="pres">
      <dgm:prSet presAssocID="{4AADC53E-08DB-4D66-B7D4-DB4951707B5F}" presName="childNode1tx" presStyleLbl="bgAcc1" presStyleIdx="2" presStyleCnt="3">
        <dgm:presLayoutVars>
          <dgm:bulletEnabled val="1"/>
        </dgm:presLayoutVars>
      </dgm:prSet>
      <dgm:spPr/>
    </dgm:pt>
    <dgm:pt modelId="{46D19ED4-9225-49C3-BF0C-B5D91F0087ED}" type="pres">
      <dgm:prSet presAssocID="{4AADC53E-08DB-4D66-B7D4-DB4951707B5F}" presName="parentNode1" presStyleLbl="node1" presStyleIdx="2" presStyleCnt="3" custScaleX="122566">
        <dgm:presLayoutVars>
          <dgm:chMax val="1"/>
          <dgm:bulletEnabled val="1"/>
        </dgm:presLayoutVars>
      </dgm:prSet>
      <dgm:spPr/>
    </dgm:pt>
    <dgm:pt modelId="{0C1F1B23-4456-43F3-976D-DF9608D1588F}" type="pres">
      <dgm:prSet presAssocID="{4AADC53E-08DB-4D66-B7D4-DB4951707B5F}" presName="connSite1" presStyleCnt="0"/>
      <dgm:spPr/>
    </dgm:pt>
  </dgm:ptLst>
  <dgm:cxnLst>
    <dgm:cxn modelId="{7D036701-9274-405D-AAE5-BB1EF248648F}" type="presOf" srcId="{363C0154-23E4-4C43-960F-525EC0D10128}" destId="{0B5C791E-8D78-490A-80AD-75FCEADA7DBB}" srcOrd="0" destOrd="0" presId="urn:microsoft.com/office/officeart/2005/8/layout/hProcess4"/>
    <dgm:cxn modelId="{84759604-4FFE-4A08-BCEE-DD25421039F4}" srcId="{088F2259-88AB-4A35-A27C-B00F0A801545}" destId="{80CB33BE-1996-4D2E-AD70-2B3AC662F25E}" srcOrd="0" destOrd="0" parTransId="{E3A118E7-6762-4F31-985B-5CF311663D20}" sibTransId="{05DD66D9-0CFD-4785-A8A8-25BB6F1728AB}"/>
    <dgm:cxn modelId="{76436520-A881-4E05-B205-EE414FEEBA52}" srcId="{66F1DB22-973D-4731-AEED-5CD17A3EBCC2}" destId="{3B7542F6-9FD0-4F3D-8629-010F311257D7}" srcOrd="0" destOrd="0" parTransId="{9D1ACD2D-0586-4D81-9B93-5E7DDADE349B}" sibTransId="{62C43D8D-BD0C-44F6-BC2F-A3FCF30B1D75}"/>
    <dgm:cxn modelId="{A2BDED5E-95E0-4BB4-9B5C-97D32A004237}" type="presOf" srcId="{8CB0748B-E064-48AE-B798-247C3188F8AB}" destId="{A3CD4605-424A-43B2-B8C2-77E9A2678D6A}" srcOrd="0" destOrd="1" presId="urn:microsoft.com/office/officeart/2005/8/layout/hProcess4"/>
    <dgm:cxn modelId="{75511947-D79E-481B-B48D-7793A84D3B88}" type="presOf" srcId="{363C0154-23E4-4C43-960F-525EC0D10128}" destId="{55C1D93D-3978-4E07-885A-445EA05758B8}" srcOrd="1" destOrd="0" presId="urn:microsoft.com/office/officeart/2005/8/layout/hProcess4"/>
    <dgm:cxn modelId="{8405BB4A-A9F9-482E-BF7B-95970DE08DB1}" type="presOf" srcId="{66F1DB22-973D-4731-AEED-5CD17A3EBCC2}" destId="{04143509-79AE-45E9-8A8B-2FC436D5EA2D}" srcOrd="0" destOrd="0" presId="urn:microsoft.com/office/officeart/2005/8/layout/hProcess4"/>
    <dgm:cxn modelId="{F08A4D6C-4FE2-41A2-85CB-A101977300EC}" type="presOf" srcId="{3B7542F6-9FD0-4F3D-8629-010F311257D7}" destId="{6707AAEF-B31F-4D0A-804C-13BB041706A6}" srcOrd="0" destOrd="0" presId="urn:microsoft.com/office/officeart/2005/8/layout/hProcess4"/>
    <dgm:cxn modelId="{D85F1B78-E567-4EFA-99D4-FCCC3F8CC548}" type="presOf" srcId="{8CB0748B-E064-48AE-B798-247C3188F8AB}" destId="{97A19F10-8F5D-4D9B-8AB6-F86CC280F72A}" srcOrd="1" destOrd="1" presId="urn:microsoft.com/office/officeart/2005/8/layout/hProcess4"/>
    <dgm:cxn modelId="{1B3E7183-3E2C-4DA2-80C2-F8013DA2370F}" srcId="{3B7542F6-9FD0-4F3D-8629-010F311257D7}" destId="{8CB0748B-E064-48AE-B798-247C3188F8AB}" srcOrd="1" destOrd="0" parTransId="{807C759C-2B10-47DC-85F7-43644BCC876E}" sibTransId="{91A32221-3ED3-4DEA-802B-305E9F09559E}"/>
    <dgm:cxn modelId="{030A578D-DB62-4E75-BCCF-35A5892CA279}" type="presOf" srcId="{4AADC53E-08DB-4D66-B7D4-DB4951707B5F}" destId="{46D19ED4-9225-49C3-BF0C-B5D91F0087ED}" srcOrd="0" destOrd="0" presId="urn:microsoft.com/office/officeart/2005/8/layout/hProcess4"/>
    <dgm:cxn modelId="{412FFB9A-E8E4-4553-9105-887D36AC259E}" srcId="{66F1DB22-973D-4731-AEED-5CD17A3EBCC2}" destId="{088F2259-88AB-4A35-A27C-B00F0A801545}" srcOrd="1" destOrd="0" parTransId="{7788615A-EC8B-4791-B7A7-B0B6946A3D5D}" sibTransId="{174D82CC-03AC-44FE-8218-26B062E47AFA}"/>
    <dgm:cxn modelId="{78935DA2-C28E-41D7-882E-69219B543312}" type="presOf" srcId="{80CB33BE-1996-4D2E-AD70-2B3AC662F25E}" destId="{F0BCA812-76AD-4700-ADB6-2CFEB423DF20}" srcOrd="0" destOrd="0" presId="urn:microsoft.com/office/officeart/2005/8/layout/hProcess4"/>
    <dgm:cxn modelId="{9DD58DA6-7B43-4506-9411-87D745EAF6D4}" type="presOf" srcId="{088F2259-88AB-4A35-A27C-B00F0A801545}" destId="{79124F60-701E-469C-A4DD-D5838BA448B1}" srcOrd="0" destOrd="0" presId="urn:microsoft.com/office/officeart/2005/8/layout/hProcess4"/>
    <dgm:cxn modelId="{5D0289A9-D513-488E-98A3-516E883F7EF7}" type="presOf" srcId="{9B45E573-CB2F-4478-9D7A-543F80C8FB65}" destId="{97A19F10-8F5D-4D9B-8AB6-F86CC280F72A}" srcOrd="1" destOrd="0" presId="urn:microsoft.com/office/officeart/2005/8/layout/hProcess4"/>
    <dgm:cxn modelId="{859BBBB3-2A58-448E-9D6B-2F82004CE51C}" srcId="{3B7542F6-9FD0-4F3D-8629-010F311257D7}" destId="{9B45E573-CB2F-4478-9D7A-543F80C8FB65}" srcOrd="0" destOrd="0" parTransId="{35FD6F70-60C1-4D2A-BA75-F793D0089A77}" sibTransId="{562B788C-65F8-4C06-93FB-5A5493A73010}"/>
    <dgm:cxn modelId="{4E3E34C2-31FA-4E8E-B335-0FA952C8BCD9}" type="presOf" srcId="{80CB33BE-1996-4D2E-AD70-2B3AC662F25E}" destId="{324C1040-CE62-48EF-ADD6-D50B03938734}" srcOrd="1" destOrd="0" presId="urn:microsoft.com/office/officeart/2005/8/layout/hProcess4"/>
    <dgm:cxn modelId="{0E257ECF-FFC6-4BC6-8587-546C5824D671}" type="presOf" srcId="{174D82CC-03AC-44FE-8218-26B062E47AFA}" destId="{F38D0753-8A47-445C-99F4-B0986D043851}" srcOrd="0" destOrd="0" presId="urn:microsoft.com/office/officeart/2005/8/layout/hProcess4"/>
    <dgm:cxn modelId="{283C03D0-1CC0-4C3D-8657-D6F53C348477}" type="presOf" srcId="{9B45E573-CB2F-4478-9D7A-543F80C8FB65}" destId="{A3CD4605-424A-43B2-B8C2-77E9A2678D6A}" srcOrd="0" destOrd="0" presId="urn:microsoft.com/office/officeart/2005/8/layout/hProcess4"/>
    <dgm:cxn modelId="{5313C8D8-1DDA-46AD-89AF-0ECD69B791C2}" type="presOf" srcId="{62C43D8D-BD0C-44F6-BC2F-A3FCF30B1D75}" destId="{FF393420-213E-4317-A8DD-DB693855C54F}" srcOrd="0" destOrd="0" presId="urn:microsoft.com/office/officeart/2005/8/layout/hProcess4"/>
    <dgm:cxn modelId="{0F79D8F4-9F60-47B0-89B7-9C44583A03FD}" srcId="{66F1DB22-973D-4731-AEED-5CD17A3EBCC2}" destId="{4AADC53E-08DB-4D66-B7D4-DB4951707B5F}" srcOrd="2" destOrd="0" parTransId="{C2633F5A-1B7D-4F17-9D45-7989136E7443}" sibTransId="{37E9B74F-2A2E-4CA1-A534-7AB6C0E1ABFA}"/>
    <dgm:cxn modelId="{6568D9FA-C6D0-4E1E-976A-12B2D65AF9A1}" srcId="{4AADC53E-08DB-4D66-B7D4-DB4951707B5F}" destId="{363C0154-23E4-4C43-960F-525EC0D10128}" srcOrd="0" destOrd="0" parTransId="{E0B36414-2001-41DE-9525-ECD7359E0124}" sibTransId="{0283DA43-2D63-4D74-AC30-5ABE2E2770A8}"/>
    <dgm:cxn modelId="{775FBF40-7195-4D24-8FC4-3606A880FA55}" type="presParOf" srcId="{04143509-79AE-45E9-8A8B-2FC436D5EA2D}" destId="{98A4D025-A752-4E7B-A57E-6EAA2475EDF3}" srcOrd="0" destOrd="0" presId="urn:microsoft.com/office/officeart/2005/8/layout/hProcess4"/>
    <dgm:cxn modelId="{D76BA57B-CC7E-45C4-ACA2-08782697CBC5}" type="presParOf" srcId="{04143509-79AE-45E9-8A8B-2FC436D5EA2D}" destId="{8985FA52-0A4C-4307-9B77-54BCAC9133A6}" srcOrd="1" destOrd="0" presId="urn:microsoft.com/office/officeart/2005/8/layout/hProcess4"/>
    <dgm:cxn modelId="{D766E9DD-7DA3-4112-A3A9-8054BC222C76}" type="presParOf" srcId="{04143509-79AE-45E9-8A8B-2FC436D5EA2D}" destId="{E9B71900-DF81-40AE-AAB4-848BF10232B6}" srcOrd="2" destOrd="0" presId="urn:microsoft.com/office/officeart/2005/8/layout/hProcess4"/>
    <dgm:cxn modelId="{6D0670DC-212D-4375-A844-05C2AEA83B23}" type="presParOf" srcId="{E9B71900-DF81-40AE-AAB4-848BF10232B6}" destId="{341038E3-B6C7-4280-A57E-A05B6C28EE41}" srcOrd="0" destOrd="0" presId="urn:microsoft.com/office/officeart/2005/8/layout/hProcess4"/>
    <dgm:cxn modelId="{E191287D-1A88-4852-A3CA-1A9985ED145C}" type="presParOf" srcId="{341038E3-B6C7-4280-A57E-A05B6C28EE41}" destId="{F3F39B2C-0B76-4D37-820D-BBB08B59E088}" srcOrd="0" destOrd="0" presId="urn:microsoft.com/office/officeart/2005/8/layout/hProcess4"/>
    <dgm:cxn modelId="{217EE111-34BA-40ED-AA3B-4531CA6A3BCC}" type="presParOf" srcId="{341038E3-B6C7-4280-A57E-A05B6C28EE41}" destId="{A3CD4605-424A-43B2-B8C2-77E9A2678D6A}" srcOrd="1" destOrd="0" presId="urn:microsoft.com/office/officeart/2005/8/layout/hProcess4"/>
    <dgm:cxn modelId="{92F7BA04-6668-45DA-A864-952273E03B35}" type="presParOf" srcId="{341038E3-B6C7-4280-A57E-A05B6C28EE41}" destId="{97A19F10-8F5D-4D9B-8AB6-F86CC280F72A}" srcOrd="2" destOrd="0" presId="urn:microsoft.com/office/officeart/2005/8/layout/hProcess4"/>
    <dgm:cxn modelId="{2E41A485-351A-444E-8679-0170A31B3860}" type="presParOf" srcId="{341038E3-B6C7-4280-A57E-A05B6C28EE41}" destId="{6707AAEF-B31F-4D0A-804C-13BB041706A6}" srcOrd="3" destOrd="0" presId="urn:microsoft.com/office/officeart/2005/8/layout/hProcess4"/>
    <dgm:cxn modelId="{F93696BE-6B0C-4CD6-B954-8585EA046619}" type="presParOf" srcId="{341038E3-B6C7-4280-A57E-A05B6C28EE41}" destId="{2303B947-644F-4D51-8FEE-447D4778453D}" srcOrd="4" destOrd="0" presId="urn:microsoft.com/office/officeart/2005/8/layout/hProcess4"/>
    <dgm:cxn modelId="{E83B814E-2233-47BF-A657-C363F974CE66}" type="presParOf" srcId="{E9B71900-DF81-40AE-AAB4-848BF10232B6}" destId="{FF393420-213E-4317-A8DD-DB693855C54F}" srcOrd="1" destOrd="0" presId="urn:microsoft.com/office/officeart/2005/8/layout/hProcess4"/>
    <dgm:cxn modelId="{56010701-42EC-4171-A14B-9F8A3641A900}" type="presParOf" srcId="{E9B71900-DF81-40AE-AAB4-848BF10232B6}" destId="{868A4C3B-55B4-446A-B4AA-FED9A43D8476}" srcOrd="2" destOrd="0" presId="urn:microsoft.com/office/officeart/2005/8/layout/hProcess4"/>
    <dgm:cxn modelId="{ABA64BEE-40A9-401D-9D8E-9EC02DA8CB00}" type="presParOf" srcId="{868A4C3B-55B4-446A-B4AA-FED9A43D8476}" destId="{DFD3201E-7676-40B4-A389-5F1AA9D92BEC}" srcOrd="0" destOrd="0" presId="urn:microsoft.com/office/officeart/2005/8/layout/hProcess4"/>
    <dgm:cxn modelId="{722B6084-B441-4C66-849E-CA1CF83476BC}" type="presParOf" srcId="{868A4C3B-55B4-446A-B4AA-FED9A43D8476}" destId="{F0BCA812-76AD-4700-ADB6-2CFEB423DF20}" srcOrd="1" destOrd="0" presId="urn:microsoft.com/office/officeart/2005/8/layout/hProcess4"/>
    <dgm:cxn modelId="{B334603D-BD4F-45D7-8EC1-05C68B7024F8}" type="presParOf" srcId="{868A4C3B-55B4-446A-B4AA-FED9A43D8476}" destId="{324C1040-CE62-48EF-ADD6-D50B03938734}" srcOrd="2" destOrd="0" presId="urn:microsoft.com/office/officeart/2005/8/layout/hProcess4"/>
    <dgm:cxn modelId="{6764E2D4-8CBB-4604-BFE1-8349CB80ADF6}" type="presParOf" srcId="{868A4C3B-55B4-446A-B4AA-FED9A43D8476}" destId="{79124F60-701E-469C-A4DD-D5838BA448B1}" srcOrd="3" destOrd="0" presId="urn:microsoft.com/office/officeart/2005/8/layout/hProcess4"/>
    <dgm:cxn modelId="{5B5402BB-FAE5-4199-8320-37367FE7B50B}" type="presParOf" srcId="{868A4C3B-55B4-446A-B4AA-FED9A43D8476}" destId="{6EEEA76E-5AFF-4EF5-93D9-BACB3F305A48}" srcOrd="4" destOrd="0" presId="urn:microsoft.com/office/officeart/2005/8/layout/hProcess4"/>
    <dgm:cxn modelId="{7E5AFCD2-0BBB-477F-96DC-E04F9742EB1F}" type="presParOf" srcId="{E9B71900-DF81-40AE-AAB4-848BF10232B6}" destId="{F38D0753-8A47-445C-99F4-B0986D043851}" srcOrd="3" destOrd="0" presId="urn:microsoft.com/office/officeart/2005/8/layout/hProcess4"/>
    <dgm:cxn modelId="{605EBC66-2CBA-4981-8556-073A859D559C}" type="presParOf" srcId="{E9B71900-DF81-40AE-AAB4-848BF10232B6}" destId="{3F7FF3B1-B119-498B-895B-4A9AD77CA15B}" srcOrd="4" destOrd="0" presId="urn:microsoft.com/office/officeart/2005/8/layout/hProcess4"/>
    <dgm:cxn modelId="{19EF3A2B-302E-4C64-9C02-BADFC5996233}" type="presParOf" srcId="{3F7FF3B1-B119-498B-895B-4A9AD77CA15B}" destId="{81C3B500-474D-43DC-A791-75C98BB3380C}" srcOrd="0" destOrd="0" presId="urn:microsoft.com/office/officeart/2005/8/layout/hProcess4"/>
    <dgm:cxn modelId="{EB029965-A246-4C3D-B516-F685A29BDFFB}" type="presParOf" srcId="{3F7FF3B1-B119-498B-895B-4A9AD77CA15B}" destId="{0B5C791E-8D78-490A-80AD-75FCEADA7DBB}" srcOrd="1" destOrd="0" presId="urn:microsoft.com/office/officeart/2005/8/layout/hProcess4"/>
    <dgm:cxn modelId="{9C078158-EC23-4714-911D-D63014B09211}" type="presParOf" srcId="{3F7FF3B1-B119-498B-895B-4A9AD77CA15B}" destId="{55C1D93D-3978-4E07-885A-445EA05758B8}" srcOrd="2" destOrd="0" presId="urn:microsoft.com/office/officeart/2005/8/layout/hProcess4"/>
    <dgm:cxn modelId="{E2233625-CCE0-4B50-9A5F-C8773F4248DB}" type="presParOf" srcId="{3F7FF3B1-B119-498B-895B-4A9AD77CA15B}" destId="{46D19ED4-9225-49C3-BF0C-B5D91F0087ED}" srcOrd="3" destOrd="0" presId="urn:microsoft.com/office/officeart/2005/8/layout/hProcess4"/>
    <dgm:cxn modelId="{BD2FE275-1978-4CBD-A0E7-3FDCD8A9B989}" type="presParOf" srcId="{3F7FF3B1-B119-498B-895B-4A9AD77CA15B}" destId="{0C1F1B23-4456-43F3-976D-DF9608D1588F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193701-83A0-4682-BD4D-CF2A0D62152F}">
      <dsp:nvSpPr>
        <dsp:cNvPr id="0" name=""/>
        <dsp:cNvSpPr/>
      </dsp:nvSpPr>
      <dsp:spPr>
        <a:xfrm>
          <a:off x="0" y="609"/>
          <a:ext cx="11561429" cy="0"/>
        </a:xfrm>
        <a:prstGeom prst="line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F2A482-DA63-4260-8A54-B39A7EB7736A}">
      <dsp:nvSpPr>
        <dsp:cNvPr id="0" name=""/>
        <dsp:cNvSpPr/>
      </dsp:nvSpPr>
      <dsp:spPr>
        <a:xfrm>
          <a:off x="0" y="609"/>
          <a:ext cx="11561429" cy="422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перевірка документів особи;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609"/>
        <a:ext cx="11561429" cy="422515"/>
      </dsp:txXfrm>
    </dsp:sp>
    <dsp:sp modelId="{09628B11-201A-4E44-A87E-C77A1E5C1598}">
      <dsp:nvSpPr>
        <dsp:cNvPr id="0" name=""/>
        <dsp:cNvSpPr/>
      </dsp:nvSpPr>
      <dsp:spPr>
        <a:xfrm>
          <a:off x="0" y="423124"/>
          <a:ext cx="11561429" cy="0"/>
        </a:xfrm>
        <a:prstGeom prst="line">
          <a:avLst/>
        </a:prstGeom>
        <a:solidFill>
          <a:schemeClr val="accent1">
            <a:shade val="50000"/>
            <a:hueOff val="60774"/>
            <a:satOff val="1628"/>
            <a:lumOff val="7173"/>
            <a:alphaOff val="0"/>
          </a:schemeClr>
        </a:solidFill>
        <a:ln w="12700" cap="flat" cmpd="sng" algn="ctr">
          <a:solidFill>
            <a:schemeClr val="accent1">
              <a:shade val="50000"/>
              <a:hueOff val="60774"/>
              <a:satOff val="1628"/>
              <a:lumOff val="717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854267-CC9C-43BF-BE6B-965EF8CDE92B}">
      <dsp:nvSpPr>
        <dsp:cNvPr id="0" name=""/>
        <dsp:cNvSpPr/>
      </dsp:nvSpPr>
      <dsp:spPr>
        <a:xfrm>
          <a:off x="0" y="423124"/>
          <a:ext cx="11561429" cy="3973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опитування особи;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23124"/>
        <a:ext cx="11561429" cy="397380"/>
      </dsp:txXfrm>
    </dsp:sp>
    <dsp:sp modelId="{9A280206-2B69-4B28-9BB9-FD83F82949DA}">
      <dsp:nvSpPr>
        <dsp:cNvPr id="0" name=""/>
        <dsp:cNvSpPr/>
      </dsp:nvSpPr>
      <dsp:spPr>
        <a:xfrm>
          <a:off x="0" y="820505"/>
          <a:ext cx="11561429" cy="0"/>
        </a:xfrm>
        <a:prstGeom prst="line">
          <a:avLst/>
        </a:prstGeom>
        <a:solidFill>
          <a:schemeClr val="accent1">
            <a:shade val="50000"/>
            <a:hueOff val="121548"/>
            <a:satOff val="3256"/>
            <a:lumOff val="14347"/>
            <a:alphaOff val="0"/>
          </a:schemeClr>
        </a:solidFill>
        <a:ln w="12700" cap="flat" cmpd="sng" algn="ctr">
          <a:solidFill>
            <a:schemeClr val="accent1">
              <a:shade val="50000"/>
              <a:hueOff val="121548"/>
              <a:satOff val="3256"/>
              <a:lumOff val="1434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0232F3-14E9-498B-9725-FC145272DACB}">
      <dsp:nvSpPr>
        <dsp:cNvPr id="0" name=""/>
        <dsp:cNvSpPr/>
      </dsp:nvSpPr>
      <dsp:spPr>
        <a:xfrm>
          <a:off x="0" y="820505"/>
          <a:ext cx="11561429" cy="363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поверхнева перевірка і огляд;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820505"/>
        <a:ext cx="11561429" cy="363197"/>
      </dsp:txXfrm>
    </dsp:sp>
    <dsp:sp modelId="{3E710729-F8B2-4EE1-9767-0E75C482E258}">
      <dsp:nvSpPr>
        <dsp:cNvPr id="0" name=""/>
        <dsp:cNvSpPr/>
      </dsp:nvSpPr>
      <dsp:spPr>
        <a:xfrm>
          <a:off x="0" y="1183703"/>
          <a:ext cx="11561429" cy="0"/>
        </a:xfrm>
        <a:prstGeom prst="line">
          <a:avLst/>
        </a:prstGeom>
        <a:solidFill>
          <a:schemeClr val="accent1">
            <a:shade val="50000"/>
            <a:hueOff val="182323"/>
            <a:satOff val="4885"/>
            <a:lumOff val="21520"/>
            <a:alphaOff val="0"/>
          </a:schemeClr>
        </a:solidFill>
        <a:ln w="12700" cap="flat" cmpd="sng" algn="ctr">
          <a:solidFill>
            <a:schemeClr val="accent1">
              <a:shade val="50000"/>
              <a:hueOff val="182323"/>
              <a:satOff val="4885"/>
              <a:lumOff val="2152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02B292-5221-4605-92A3-3D03225DF4D6}">
      <dsp:nvSpPr>
        <dsp:cNvPr id="0" name=""/>
        <dsp:cNvSpPr/>
      </dsp:nvSpPr>
      <dsp:spPr>
        <a:xfrm>
          <a:off x="0" y="1183703"/>
          <a:ext cx="11561429" cy="372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зупинення транспортного засобу;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183703"/>
        <a:ext cx="11561429" cy="372358"/>
      </dsp:txXfrm>
    </dsp:sp>
    <dsp:sp modelId="{68FE6F90-F035-440A-BFBD-1CF3FB889122}">
      <dsp:nvSpPr>
        <dsp:cNvPr id="0" name=""/>
        <dsp:cNvSpPr/>
      </dsp:nvSpPr>
      <dsp:spPr>
        <a:xfrm>
          <a:off x="0" y="1556061"/>
          <a:ext cx="11561429" cy="0"/>
        </a:xfrm>
        <a:prstGeom prst="line">
          <a:avLst/>
        </a:prstGeom>
        <a:solidFill>
          <a:schemeClr val="accent1">
            <a:shade val="50000"/>
            <a:hueOff val="243097"/>
            <a:satOff val="6513"/>
            <a:lumOff val="28693"/>
            <a:alphaOff val="0"/>
          </a:schemeClr>
        </a:solidFill>
        <a:ln w="12700" cap="flat" cmpd="sng" algn="ctr">
          <a:solidFill>
            <a:schemeClr val="accent1">
              <a:shade val="50000"/>
              <a:hueOff val="243097"/>
              <a:satOff val="6513"/>
              <a:lumOff val="286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8AD68F-73E4-4578-8909-4B593A696994}">
      <dsp:nvSpPr>
        <dsp:cNvPr id="0" name=""/>
        <dsp:cNvSpPr/>
      </dsp:nvSpPr>
      <dsp:spPr>
        <a:xfrm>
          <a:off x="0" y="1556061"/>
          <a:ext cx="11561429" cy="4260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вимога залишити місце і обмеження доступу до визначеної території;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556061"/>
        <a:ext cx="11561429" cy="426067"/>
      </dsp:txXfrm>
    </dsp:sp>
    <dsp:sp modelId="{1C155BC1-FFE4-4F70-A5D8-4EF47E793228}">
      <dsp:nvSpPr>
        <dsp:cNvPr id="0" name=""/>
        <dsp:cNvSpPr/>
      </dsp:nvSpPr>
      <dsp:spPr>
        <a:xfrm>
          <a:off x="0" y="1982129"/>
          <a:ext cx="11561429" cy="0"/>
        </a:xfrm>
        <a:prstGeom prst="line">
          <a:avLst/>
        </a:prstGeom>
        <a:solidFill>
          <a:schemeClr val="accent1">
            <a:shade val="50000"/>
            <a:hueOff val="303871"/>
            <a:satOff val="8141"/>
            <a:lumOff val="35866"/>
            <a:alphaOff val="0"/>
          </a:schemeClr>
        </a:solidFill>
        <a:ln w="12700" cap="flat" cmpd="sng" algn="ctr">
          <a:solidFill>
            <a:schemeClr val="accent1">
              <a:shade val="50000"/>
              <a:hueOff val="303871"/>
              <a:satOff val="8141"/>
              <a:lumOff val="3586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365F01-F833-49A1-A575-0BCFF68A75BA}">
      <dsp:nvSpPr>
        <dsp:cNvPr id="0" name=""/>
        <dsp:cNvSpPr/>
      </dsp:nvSpPr>
      <dsp:spPr>
        <a:xfrm>
          <a:off x="0" y="1982129"/>
          <a:ext cx="11561429" cy="423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обмеження пересування особи, транспортного засобу або фактичного володіння річчю;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982129"/>
        <a:ext cx="11561429" cy="423857"/>
      </dsp:txXfrm>
    </dsp:sp>
    <dsp:sp modelId="{CC737D1E-09B0-4AB8-ADC1-6382020F9B99}">
      <dsp:nvSpPr>
        <dsp:cNvPr id="0" name=""/>
        <dsp:cNvSpPr/>
      </dsp:nvSpPr>
      <dsp:spPr>
        <a:xfrm>
          <a:off x="0" y="2405986"/>
          <a:ext cx="11561429" cy="0"/>
        </a:xfrm>
        <a:prstGeom prst="line">
          <a:avLst/>
        </a:prstGeom>
        <a:solidFill>
          <a:schemeClr val="accent1">
            <a:shade val="50000"/>
            <a:hueOff val="303871"/>
            <a:satOff val="8141"/>
            <a:lumOff val="35866"/>
            <a:alphaOff val="0"/>
          </a:schemeClr>
        </a:solidFill>
        <a:ln w="12700" cap="flat" cmpd="sng" algn="ctr">
          <a:solidFill>
            <a:schemeClr val="accent1">
              <a:shade val="50000"/>
              <a:hueOff val="303871"/>
              <a:satOff val="8141"/>
              <a:lumOff val="3586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29E690-1C3B-49DF-9ED9-6F79593AB75D}">
      <dsp:nvSpPr>
        <dsp:cNvPr id="0" name=""/>
        <dsp:cNvSpPr/>
      </dsp:nvSpPr>
      <dsp:spPr>
        <a:xfrm>
          <a:off x="0" y="2405986"/>
          <a:ext cx="11561429" cy="362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проникнення до житла чи іншого володіння особи;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405986"/>
        <a:ext cx="11561429" cy="362376"/>
      </dsp:txXfrm>
    </dsp:sp>
    <dsp:sp modelId="{4BC23B2A-848D-4C45-82D2-90C1A59783EA}">
      <dsp:nvSpPr>
        <dsp:cNvPr id="0" name=""/>
        <dsp:cNvSpPr/>
      </dsp:nvSpPr>
      <dsp:spPr>
        <a:xfrm>
          <a:off x="0" y="2768362"/>
          <a:ext cx="11561429" cy="0"/>
        </a:xfrm>
        <a:prstGeom prst="line">
          <a:avLst/>
        </a:prstGeom>
        <a:solidFill>
          <a:schemeClr val="accent1">
            <a:shade val="50000"/>
            <a:hueOff val="243097"/>
            <a:satOff val="6513"/>
            <a:lumOff val="28693"/>
            <a:alphaOff val="0"/>
          </a:schemeClr>
        </a:solidFill>
        <a:ln w="12700" cap="flat" cmpd="sng" algn="ctr">
          <a:solidFill>
            <a:schemeClr val="accent1">
              <a:shade val="50000"/>
              <a:hueOff val="243097"/>
              <a:satOff val="6513"/>
              <a:lumOff val="286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B6206B-6616-4EC2-907C-88E84F8971FB}">
      <dsp:nvSpPr>
        <dsp:cNvPr id="0" name=""/>
        <dsp:cNvSpPr/>
      </dsp:nvSpPr>
      <dsp:spPr>
        <a:xfrm>
          <a:off x="0" y="2768362"/>
          <a:ext cx="11561429" cy="402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перевірка дотримання вимог дозвільної системи органів внутрішніх справ;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768362"/>
        <a:ext cx="11561429" cy="402749"/>
      </dsp:txXfrm>
    </dsp:sp>
    <dsp:sp modelId="{D6E35CBB-DBF7-49D2-BD91-771AE4CF9486}">
      <dsp:nvSpPr>
        <dsp:cNvPr id="0" name=""/>
        <dsp:cNvSpPr/>
      </dsp:nvSpPr>
      <dsp:spPr>
        <a:xfrm>
          <a:off x="0" y="3171112"/>
          <a:ext cx="11561429" cy="0"/>
        </a:xfrm>
        <a:prstGeom prst="line">
          <a:avLst/>
        </a:prstGeom>
        <a:solidFill>
          <a:schemeClr val="accent1">
            <a:shade val="50000"/>
            <a:hueOff val="182323"/>
            <a:satOff val="4885"/>
            <a:lumOff val="21520"/>
            <a:alphaOff val="0"/>
          </a:schemeClr>
        </a:solidFill>
        <a:ln w="12700" cap="flat" cmpd="sng" algn="ctr">
          <a:solidFill>
            <a:schemeClr val="accent1">
              <a:shade val="50000"/>
              <a:hueOff val="182323"/>
              <a:satOff val="4885"/>
              <a:lumOff val="2152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E4F3B8-F971-45AC-9F3E-F1CAD638D46F}">
      <dsp:nvSpPr>
        <dsp:cNvPr id="0" name=""/>
        <dsp:cNvSpPr/>
      </dsp:nvSpPr>
      <dsp:spPr>
        <a:xfrm>
          <a:off x="0" y="3171112"/>
          <a:ext cx="11561429" cy="510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застосування технічних приладів і технічних засобів, що мають функції фото- і кінозйомки, відеозапису, засобів фото- і кінозйомки, відеозапису;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171112"/>
        <a:ext cx="11561429" cy="510345"/>
      </dsp:txXfrm>
    </dsp:sp>
    <dsp:sp modelId="{E792D654-C2BE-49AE-9861-72FC46648156}">
      <dsp:nvSpPr>
        <dsp:cNvPr id="0" name=""/>
        <dsp:cNvSpPr/>
      </dsp:nvSpPr>
      <dsp:spPr>
        <a:xfrm>
          <a:off x="0" y="3681458"/>
          <a:ext cx="11561429" cy="0"/>
        </a:xfrm>
        <a:prstGeom prst="line">
          <a:avLst/>
        </a:prstGeom>
        <a:solidFill>
          <a:schemeClr val="accent1">
            <a:shade val="50000"/>
            <a:hueOff val="121548"/>
            <a:satOff val="3256"/>
            <a:lumOff val="14347"/>
            <a:alphaOff val="0"/>
          </a:schemeClr>
        </a:solidFill>
        <a:ln w="12700" cap="flat" cmpd="sng" algn="ctr">
          <a:solidFill>
            <a:schemeClr val="accent1">
              <a:shade val="50000"/>
              <a:hueOff val="121548"/>
              <a:satOff val="3256"/>
              <a:lumOff val="1434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520E26-249A-4A8B-A204-28071A767A7A}">
      <dsp:nvSpPr>
        <dsp:cNvPr id="0" name=""/>
        <dsp:cNvSpPr/>
      </dsp:nvSpPr>
      <dsp:spPr>
        <a:xfrm>
          <a:off x="0" y="3681458"/>
          <a:ext cx="11561429" cy="510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перевірка дотримання обмежень, установлених законом стосовно осіб, які перебувають під адміністративним наглядом, та інших категорій осіб;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681458"/>
        <a:ext cx="11561429" cy="510345"/>
      </dsp:txXfrm>
    </dsp:sp>
    <dsp:sp modelId="{E42A8596-A1AD-44CF-8215-048EF86C7EB8}">
      <dsp:nvSpPr>
        <dsp:cNvPr id="0" name=""/>
        <dsp:cNvSpPr/>
      </dsp:nvSpPr>
      <dsp:spPr>
        <a:xfrm>
          <a:off x="0" y="4191803"/>
          <a:ext cx="11561429" cy="0"/>
        </a:xfrm>
        <a:prstGeom prst="line">
          <a:avLst/>
        </a:prstGeom>
        <a:solidFill>
          <a:schemeClr val="accent1">
            <a:shade val="50000"/>
            <a:hueOff val="60774"/>
            <a:satOff val="1628"/>
            <a:lumOff val="7173"/>
            <a:alphaOff val="0"/>
          </a:schemeClr>
        </a:solidFill>
        <a:ln w="12700" cap="flat" cmpd="sng" algn="ctr">
          <a:solidFill>
            <a:schemeClr val="accent1">
              <a:shade val="50000"/>
              <a:hueOff val="60774"/>
              <a:satOff val="1628"/>
              <a:lumOff val="717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F30E9C-B0FD-4CBF-9816-B1A3598C06E2}">
      <dsp:nvSpPr>
        <dsp:cNvPr id="0" name=""/>
        <dsp:cNvSpPr/>
      </dsp:nvSpPr>
      <dsp:spPr>
        <a:xfrm>
          <a:off x="0" y="4191803"/>
          <a:ext cx="11561429" cy="510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поліцейське </a:t>
          </a: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піклування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191803"/>
        <a:ext cx="11561429" cy="51034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59AABC-EC0D-4B16-B57E-6EBFBCBD04B0}">
      <dsp:nvSpPr>
        <dsp:cNvPr id="0" name=""/>
        <dsp:cNvSpPr/>
      </dsp:nvSpPr>
      <dsp:spPr>
        <a:xfrm>
          <a:off x="1499918" y="0"/>
          <a:ext cx="3048000" cy="3048000"/>
        </a:xfrm>
        <a:prstGeom prst="triangl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632D8E-90BE-437E-9C59-A9DCC6C5F938}">
      <dsp:nvSpPr>
        <dsp:cNvPr id="0" name=""/>
        <dsp:cNvSpPr/>
      </dsp:nvSpPr>
      <dsp:spPr>
        <a:xfrm>
          <a:off x="2925143" y="479267"/>
          <a:ext cx="6669689" cy="4333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місце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, дата і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точний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час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застосування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поліцейського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заходу;</a:t>
          </a:r>
        </a:p>
      </dsp:txBody>
      <dsp:txXfrm>
        <a:off x="2946299" y="500423"/>
        <a:ext cx="6627377" cy="391075"/>
      </dsp:txXfrm>
    </dsp:sp>
    <dsp:sp modelId="{1D2263FC-B891-48AB-8C16-DE8D22B27654}">
      <dsp:nvSpPr>
        <dsp:cNvPr id="0" name=""/>
        <dsp:cNvSpPr/>
      </dsp:nvSpPr>
      <dsp:spPr>
        <a:xfrm>
          <a:off x="2925143" y="966828"/>
          <a:ext cx="6669689" cy="4333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>
              <a:latin typeface="Arial" panose="020B0604020202020204" pitchFamily="34" charset="0"/>
              <a:cs typeface="Arial" panose="020B0604020202020204" pitchFamily="34" charset="0"/>
            </a:rPr>
            <a:t>підстави застосування; </a:t>
          </a:r>
        </a:p>
      </dsp:txBody>
      <dsp:txXfrm>
        <a:off x="2946299" y="987984"/>
        <a:ext cx="6627377" cy="391075"/>
      </dsp:txXfrm>
    </dsp:sp>
    <dsp:sp modelId="{FB2DB03D-D35F-4352-B44A-8B483BF6CF03}">
      <dsp:nvSpPr>
        <dsp:cNvPr id="0" name=""/>
        <dsp:cNvSpPr/>
      </dsp:nvSpPr>
      <dsp:spPr>
        <a:xfrm>
          <a:off x="2925143" y="1454389"/>
          <a:ext cx="6669689" cy="4333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>
              <a:latin typeface="Arial" panose="020B0604020202020204" pitchFamily="34" charset="0"/>
              <a:cs typeface="Arial" panose="020B0604020202020204" pitchFamily="34" charset="0"/>
            </a:rPr>
            <a:t>опис вилученої зброї чи інших предметів; </a:t>
          </a:r>
        </a:p>
      </dsp:txBody>
      <dsp:txXfrm>
        <a:off x="2946299" y="1475545"/>
        <a:ext cx="6627377" cy="391075"/>
      </dsp:txXfrm>
    </dsp:sp>
    <dsp:sp modelId="{A9C19462-E673-4E99-9B5F-ECCCDB41F20C}">
      <dsp:nvSpPr>
        <dsp:cNvPr id="0" name=""/>
        <dsp:cNvSpPr/>
      </dsp:nvSpPr>
      <dsp:spPr>
        <a:xfrm>
          <a:off x="2925143" y="1941950"/>
          <a:ext cx="6669689" cy="4333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>
              <a:latin typeface="Arial" panose="020B0604020202020204" pitchFamily="34" charset="0"/>
              <a:cs typeface="Arial" panose="020B0604020202020204" pitchFamily="34" charset="0"/>
            </a:rPr>
            <a:t>клопотання, заяви чи скарги особи, якщо такі надходили;</a:t>
          </a:r>
        </a:p>
      </dsp:txBody>
      <dsp:txXfrm>
        <a:off x="2946299" y="1963106"/>
        <a:ext cx="6627377" cy="391075"/>
      </dsp:txXfrm>
    </dsp:sp>
    <dsp:sp modelId="{BC1DD5F6-3027-45B0-A931-DC73F4C20AD1}">
      <dsp:nvSpPr>
        <dsp:cNvPr id="0" name=""/>
        <dsp:cNvSpPr/>
      </dsp:nvSpPr>
      <dsp:spPr>
        <a:xfrm>
          <a:off x="2925143" y="2429511"/>
          <a:ext cx="6669689" cy="4333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наявність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чи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відсутність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видимих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тілесних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ушкоджень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sp:txBody>
      <dsp:txXfrm>
        <a:off x="2946299" y="2450667"/>
        <a:ext cx="6627377" cy="3910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439AC2-8DCB-43DA-A46C-E0932B331E63}">
      <dsp:nvSpPr>
        <dsp:cNvPr id="0" name=""/>
        <dsp:cNvSpPr/>
      </dsp:nvSpPr>
      <dsp:spPr>
        <a:xfrm>
          <a:off x="5069" y="28559"/>
          <a:ext cx="3956444" cy="184101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>
              <a:latin typeface="Arial" panose="020B0604020202020204" pitchFamily="34" charset="0"/>
              <a:cs typeface="Arial" panose="020B0604020202020204" pitchFamily="34" charset="0"/>
            </a:rPr>
            <a:t>якщо особа володіє зовнішніми ознаками, схожими на зовнішні ознаки особи, яка перебуває в розшуку, або безвісно зниклої особи;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69" y="28559"/>
        <a:ext cx="3956444" cy="1841019"/>
      </dsp:txXfrm>
    </dsp:sp>
    <dsp:sp modelId="{A984B990-5C40-4E3E-A018-B79181614EAF}">
      <dsp:nvSpPr>
        <dsp:cNvPr id="0" name=""/>
        <dsp:cNvSpPr/>
      </dsp:nvSpPr>
      <dsp:spPr>
        <a:xfrm>
          <a:off x="4137130" y="28559"/>
          <a:ext cx="3937091" cy="184101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>
              <a:latin typeface="Arial" panose="020B0604020202020204" pitchFamily="34" charset="0"/>
              <a:cs typeface="Arial" panose="020B0604020202020204" pitchFamily="34" charset="0"/>
            </a:rPr>
            <a:t>якщо існує достатньо підстав вважати, що особа вчинила або має намір учинити правопорушення;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37130" y="28559"/>
        <a:ext cx="3937091" cy="1841019"/>
      </dsp:txXfrm>
    </dsp:sp>
    <dsp:sp modelId="{3F520C9B-DB54-41A0-A908-1803DD3EBA1F}">
      <dsp:nvSpPr>
        <dsp:cNvPr id="0" name=""/>
        <dsp:cNvSpPr/>
      </dsp:nvSpPr>
      <dsp:spPr>
        <a:xfrm>
          <a:off x="8249839" y="28559"/>
          <a:ext cx="3937091" cy="184101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>
              <a:latin typeface="Arial" panose="020B0604020202020204" pitchFamily="34" charset="0"/>
              <a:cs typeface="Arial" panose="020B0604020202020204" pitchFamily="34" charset="0"/>
            </a:rPr>
            <a:t>якщо особа перебуває на території чи об’єкті зі спеціальним режимом або в місці здійснення спеціального поліцейського контролю;</a:t>
          </a:r>
        </a:p>
      </dsp:txBody>
      <dsp:txXfrm>
        <a:off x="8249839" y="28559"/>
        <a:ext cx="3937091" cy="1841019"/>
      </dsp:txXfrm>
    </dsp:sp>
    <dsp:sp modelId="{734A9BF8-7C83-44DD-9338-705FA52B866B}">
      <dsp:nvSpPr>
        <dsp:cNvPr id="0" name=""/>
        <dsp:cNvSpPr/>
      </dsp:nvSpPr>
      <dsp:spPr>
        <a:xfrm>
          <a:off x="10671" y="2072413"/>
          <a:ext cx="3937091" cy="184101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>
              <a:latin typeface="Arial" panose="020B0604020202020204" pitchFamily="34" charset="0"/>
              <a:cs typeface="Arial" panose="020B0604020202020204" pitchFamily="34" charset="0"/>
            </a:rPr>
            <a:t>якщо в особи є зброя, боєприпаси, наркотичні засоби та інші речі, обіг яких обмежений або заборонений, або для зберігання, використання чи перевезення яких потрібен такий дозвіл, якщо встановити ці права іншим чином неможливо;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671" y="2072413"/>
        <a:ext cx="3937091" cy="1841019"/>
      </dsp:txXfrm>
    </dsp:sp>
    <dsp:sp modelId="{3B036009-6A19-4744-AAF9-F5FFE739B65D}">
      <dsp:nvSpPr>
        <dsp:cNvPr id="0" name=""/>
        <dsp:cNvSpPr/>
      </dsp:nvSpPr>
      <dsp:spPr>
        <a:xfrm>
          <a:off x="4128718" y="2045448"/>
          <a:ext cx="3937091" cy="184101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>
              <a:latin typeface="Arial" panose="020B0604020202020204" pitchFamily="34" charset="0"/>
              <a:cs typeface="Arial" panose="020B0604020202020204" pitchFamily="34" charset="0"/>
            </a:rPr>
            <a:t>якщо особа перебуває в місці вчинення правопорушення або дорожньо-транспортної пригоди, іншої надзвичайної події;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28718" y="2045448"/>
        <a:ext cx="3937091" cy="1841019"/>
      </dsp:txXfrm>
    </dsp:sp>
    <dsp:sp modelId="{E73B05B8-F242-4D42-90E3-4BFF198A6F18}">
      <dsp:nvSpPr>
        <dsp:cNvPr id="0" name=""/>
        <dsp:cNvSpPr/>
      </dsp:nvSpPr>
      <dsp:spPr>
        <a:xfrm>
          <a:off x="8224129" y="2069241"/>
          <a:ext cx="3937091" cy="184101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якщо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зовнішні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ознаки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особи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чи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транспортного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засобу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або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дії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особи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дають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достатні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підстави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вважати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що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особа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причетна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до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учинення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правопорушення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транспортний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засіб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може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бути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знаряддям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чи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об’єктом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учинення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правопорушення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sp:txBody>
      <dsp:txXfrm>
        <a:off x="8224129" y="2069241"/>
        <a:ext cx="3937091" cy="18410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329434-819C-4288-9FAC-78B7A534A89A}">
      <dsp:nvSpPr>
        <dsp:cNvPr id="0" name=""/>
        <dsp:cNvSpPr/>
      </dsp:nvSpPr>
      <dsp:spPr>
        <a:xfrm>
          <a:off x="2510423" y="116906"/>
          <a:ext cx="3394822" cy="2036893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latin typeface="Arial" panose="020B0604020202020204" pitchFamily="34" charset="0"/>
              <a:cs typeface="Arial" panose="020B0604020202020204" pitchFamily="34" charset="0"/>
            </a:rPr>
            <a:t>Якщо існує достатньо підстав вважати, що вона володіє інформацією, необхідною для виконання поліцейських повноважень.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10423" y="116906"/>
        <a:ext cx="3394822" cy="2036893"/>
      </dsp:txXfrm>
    </dsp:sp>
    <dsp:sp modelId="{BDC50D5A-FD3E-4234-A007-C4F8387D09DB}">
      <dsp:nvSpPr>
        <dsp:cNvPr id="0" name=""/>
        <dsp:cNvSpPr/>
      </dsp:nvSpPr>
      <dsp:spPr>
        <a:xfrm>
          <a:off x="6317309" y="159660"/>
          <a:ext cx="3394822" cy="2036893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>
              <a:latin typeface="Arial" panose="020B0604020202020204" pitchFamily="34" charset="0"/>
              <a:cs typeface="Arial" panose="020B0604020202020204" pitchFamily="34" charset="0"/>
            </a:rPr>
            <a:t>Перед проведенням опитування особи поліцейський роз’яснює їй підстави та мету застосування поліцейського заходу, якщо це не перешкодить виконанню поліцією повноважень, покладених на неї законом. </a:t>
          </a:r>
        </a:p>
      </dsp:txBody>
      <dsp:txXfrm>
        <a:off x="6317309" y="159660"/>
        <a:ext cx="3394822" cy="2036893"/>
      </dsp:txXfrm>
    </dsp:sp>
    <dsp:sp modelId="{EB9E44C9-046D-46C0-9C71-9D46799D07DA}">
      <dsp:nvSpPr>
        <dsp:cNvPr id="0" name=""/>
        <dsp:cNvSpPr/>
      </dsp:nvSpPr>
      <dsp:spPr>
        <a:xfrm>
          <a:off x="6321451" y="2265014"/>
          <a:ext cx="3394822" cy="2036893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Особа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має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право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відмовитися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від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надання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інформації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оскільки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надання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інформації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є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добровільним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sp:txBody>
      <dsp:txXfrm>
        <a:off x="6321451" y="2265014"/>
        <a:ext cx="3394822" cy="2036893"/>
      </dsp:txXfrm>
    </dsp:sp>
    <dsp:sp modelId="{6148032E-05E0-4AD5-86D7-C61A7C9D3447}">
      <dsp:nvSpPr>
        <dsp:cNvPr id="0" name=""/>
        <dsp:cNvSpPr/>
      </dsp:nvSpPr>
      <dsp:spPr>
        <a:xfrm>
          <a:off x="2543590" y="2261035"/>
          <a:ext cx="3394822" cy="2036893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>
              <a:latin typeface="Arial" panose="020B0604020202020204" pitchFamily="34" charset="0"/>
              <a:cs typeface="Arial" panose="020B0604020202020204" pitchFamily="34" charset="0"/>
            </a:rPr>
            <a:t>Опитування неповнолітніх допускається тільки за участю батьків (одного з них), іншого законного представника або педагога.</a:t>
          </a:r>
        </a:p>
      </dsp:txBody>
      <dsp:txXfrm>
        <a:off x="2543590" y="2261035"/>
        <a:ext cx="3394822" cy="20368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185AFE-432E-4F18-9D76-D502815E6AED}">
      <dsp:nvSpPr>
        <dsp:cNvPr id="0" name=""/>
        <dsp:cNvSpPr/>
      </dsp:nvSpPr>
      <dsp:spPr>
        <a:xfrm>
          <a:off x="0" y="566049"/>
          <a:ext cx="11413474" cy="453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33306D0-6C01-4EF8-85EA-65175C71934B}">
      <dsp:nvSpPr>
        <dsp:cNvPr id="0" name=""/>
        <dsp:cNvSpPr/>
      </dsp:nvSpPr>
      <dsp:spPr>
        <a:xfrm>
          <a:off x="570673" y="65152"/>
          <a:ext cx="10436435" cy="766577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1982" tIns="0" rIns="301982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якщо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існує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достатньо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підстав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вважати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що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в транспортному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засобі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знаходиться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правопорушник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або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особа, свобода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якої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обмежується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в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незаконний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спосіб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</a:p>
      </dsp:txBody>
      <dsp:txXfrm>
        <a:off x="608094" y="102573"/>
        <a:ext cx="10361593" cy="691735"/>
      </dsp:txXfrm>
    </dsp:sp>
    <dsp:sp modelId="{6683C0FD-7F0D-4CBD-9715-A1DE23675592}">
      <dsp:nvSpPr>
        <dsp:cNvPr id="0" name=""/>
        <dsp:cNvSpPr/>
      </dsp:nvSpPr>
      <dsp:spPr>
        <a:xfrm>
          <a:off x="0" y="1642077"/>
          <a:ext cx="11413474" cy="453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1591551-E710-4AB7-94CF-FC665A290FAB}">
      <dsp:nvSpPr>
        <dsp:cNvPr id="0" name=""/>
        <dsp:cNvSpPr/>
      </dsp:nvSpPr>
      <dsp:spPr>
        <a:xfrm>
          <a:off x="570673" y="1116849"/>
          <a:ext cx="10435157" cy="790908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1982" tIns="0" rIns="301982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>
              <a:latin typeface="Arial" panose="020B0604020202020204" pitchFamily="34" charset="0"/>
              <a:cs typeface="Arial" panose="020B0604020202020204" pitchFamily="34" charset="0"/>
            </a:rPr>
            <a:t>якщо існує достатньо підстав вважати, що в такому транспортному засобі знаходиться річ, обіг якої заборонено чи обмежено або яка становить загрозу життю і здоров’ю такої особи або інших осіб;</a:t>
          </a:r>
          <a:endParaRPr lang="ru-RU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9282" y="1155458"/>
        <a:ext cx="10357939" cy="713690"/>
      </dsp:txXfrm>
    </dsp:sp>
    <dsp:sp modelId="{5F248988-F14C-435A-9959-E426EE5AD7DC}">
      <dsp:nvSpPr>
        <dsp:cNvPr id="0" name=""/>
        <dsp:cNvSpPr/>
      </dsp:nvSpPr>
      <dsp:spPr>
        <a:xfrm>
          <a:off x="0" y="2961272"/>
          <a:ext cx="11413474" cy="453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B1DE112-971A-4ED9-AD35-864D4E79EF10}">
      <dsp:nvSpPr>
        <dsp:cNvPr id="0" name=""/>
        <dsp:cNvSpPr/>
      </dsp:nvSpPr>
      <dsp:spPr>
        <a:xfrm>
          <a:off x="570116" y="2161942"/>
          <a:ext cx="10436380" cy="1034074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1982" tIns="0" rIns="301982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якщо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існує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достатньо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підстав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вважати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що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річ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або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транспортний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засіб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є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знаряддям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учинення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правопорушення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або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(і)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знаходиться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в тому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місці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, де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може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бути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скоєно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кримінальне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правопорушення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, для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запобігання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якого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необхідно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провести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поверхневу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900" kern="1200" dirty="0" err="1">
              <a:latin typeface="Arial" panose="020B0604020202020204" pitchFamily="34" charset="0"/>
              <a:cs typeface="Arial" panose="020B0604020202020204" pitchFamily="34" charset="0"/>
            </a:rPr>
            <a:t>перевірку</a:t>
          </a:r>
          <a:r>
            <a:rPr lang="ru-RU" sz="19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sp:txBody>
      <dsp:txXfrm>
        <a:off x="620595" y="2212421"/>
        <a:ext cx="10335422" cy="9331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314AE4-24CF-433C-8FE1-8DCFDA161583}">
      <dsp:nvSpPr>
        <dsp:cNvPr id="0" name=""/>
        <dsp:cNvSpPr/>
      </dsp:nvSpPr>
      <dsp:spPr>
        <a:xfrm>
          <a:off x="7131" y="-85597"/>
          <a:ext cx="5323212" cy="4173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>
              <a:latin typeface="Arial" panose="020B0604020202020204" pitchFamily="34" charset="0"/>
              <a:cs typeface="Arial" panose="020B0604020202020204" pitchFamily="34" charset="0"/>
            </a:rPr>
            <a:t>ОСОБАМ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131" y="-85597"/>
        <a:ext cx="5323212" cy="417367"/>
      </dsp:txXfrm>
    </dsp:sp>
    <dsp:sp modelId="{B6017E3E-38EE-488C-9E5E-678A560910F0}">
      <dsp:nvSpPr>
        <dsp:cNvPr id="0" name=""/>
        <dsp:cNvSpPr/>
      </dsp:nvSpPr>
      <dsp:spPr>
        <a:xfrm>
          <a:off x="27041" y="331770"/>
          <a:ext cx="5283391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 dirty="0">
              <a:latin typeface="Arial" panose="020B0604020202020204" pitchFamily="34" charset="0"/>
              <a:cs typeface="Arial" panose="020B0604020202020204" pitchFamily="34" charset="0"/>
            </a:rPr>
            <a:t>забезпечення публічної безпеки і порядку;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 dirty="0">
              <a:latin typeface="Arial" panose="020B0604020202020204" pitchFamily="34" charset="0"/>
              <a:cs typeface="Arial" panose="020B0604020202020204" pitchFamily="34" charset="0"/>
            </a:rPr>
            <a:t>забезпечення охорони життя і здоров’я людей; 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 dirty="0">
              <a:latin typeface="Arial" panose="020B0604020202020204" pitchFamily="34" charset="0"/>
              <a:cs typeface="Arial" panose="020B0604020202020204" pitchFamily="34" charset="0"/>
            </a:rPr>
            <a:t>збереження та фіксації слідів правопорушення.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041" y="331770"/>
        <a:ext cx="5283391" cy="1756800"/>
      </dsp:txXfrm>
    </dsp:sp>
    <dsp:sp modelId="{29FF9734-6A10-4D92-8465-00943D04E259}">
      <dsp:nvSpPr>
        <dsp:cNvPr id="0" name=""/>
        <dsp:cNvSpPr/>
      </dsp:nvSpPr>
      <dsp:spPr>
        <a:xfrm>
          <a:off x="5991794" y="-85597"/>
          <a:ext cx="5447355" cy="4173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>
              <a:latin typeface="Arial" panose="020B0604020202020204" pitchFamily="34" charset="0"/>
              <a:cs typeface="Arial" panose="020B0604020202020204" pitchFamily="34" charset="0"/>
            </a:rPr>
            <a:t>ТРАНСПОРТУ І ПІШОХОДАМ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91794" y="-85597"/>
        <a:ext cx="5447355" cy="417367"/>
      </dsp:txXfrm>
    </dsp:sp>
    <dsp:sp modelId="{7C1E6F4D-9033-4B1F-ADFC-F3564916FA51}">
      <dsp:nvSpPr>
        <dsp:cNvPr id="0" name=""/>
        <dsp:cNvSpPr/>
      </dsp:nvSpPr>
      <dsp:spPr>
        <a:xfrm>
          <a:off x="6001512" y="331770"/>
          <a:ext cx="5427917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 dirty="0">
              <a:latin typeface="Arial" panose="020B0604020202020204" pitchFamily="34" charset="0"/>
              <a:cs typeface="Arial" panose="020B0604020202020204" pitchFamily="34" charset="0"/>
            </a:rPr>
            <a:t>затримання осіб відповідно до закону;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 dirty="0">
              <a:latin typeface="Arial" panose="020B0604020202020204" pitchFamily="34" charset="0"/>
              <a:cs typeface="Arial" panose="020B0604020202020204" pitchFamily="34" charset="0"/>
            </a:rPr>
            <a:t>під час аварій;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 dirty="0">
              <a:latin typeface="Arial" panose="020B0604020202020204" pitchFamily="34" charset="0"/>
              <a:cs typeface="Arial" panose="020B0604020202020204" pitchFamily="34" charset="0"/>
            </a:rPr>
            <a:t>інших надзвичайних ситуацій;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01512" y="331770"/>
        <a:ext cx="5427917" cy="17568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FADFD1-A974-4173-A43B-102EA8FB9AE8}">
      <dsp:nvSpPr>
        <dsp:cNvPr id="0" name=""/>
        <dsp:cNvSpPr/>
      </dsp:nvSpPr>
      <dsp:spPr>
        <a:xfrm>
          <a:off x="-3886855" y="-596852"/>
          <a:ext cx="4632380" cy="4632380"/>
        </a:xfrm>
        <a:prstGeom prst="blockArc">
          <a:avLst>
            <a:gd name="adj1" fmla="val 18900000"/>
            <a:gd name="adj2" fmla="val 2700000"/>
            <a:gd name="adj3" fmla="val 466"/>
          </a:avLst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39E4AD-46F2-4265-A34B-8810CC3317C2}">
      <dsp:nvSpPr>
        <dsp:cNvPr id="0" name=""/>
        <dsp:cNvSpPr/>
      </dsp:nvSpPr>
      <dsp:spPr>
        <a:xfrm>
          <a:off x="479431" y="343867"/>
          <a:ext cx="7603258" cy="68773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45890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1)посягання на своє життя і здоров’я;</a:t>
          </a:r>
          <a:endParaRPr lang="ru-RU" sz="2500" kern="1200" dirty="0"/>
        </a:p>
      </dsp:txBody>
      <dsp:txXfrm>
        <a:off x="479431" y="343867"/>
        <a:ext cx="7603258" cy="687735"/>
      </dsp:txXfrm>
    </dsp:sp>
    <dsp:sp modelId="{032E07CB-3834-40CD-8DE6-DBA58C38D7E6}">
      <dsp:nvSpPr>
        <dsp:cNvPr id="0" name=""/>
        <dsp:cNvSpPr/>
      </dsp:nvSpPr>
      <dsp:spPr>
        <a:xfrm>
          <a:off x="49597" y="257900"/>
          <a:ext cx="859669" cy="859669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83A0FB7-19B8-4DA1-9F4D-F0AFF30D15F6}">
      <dsp:nvSpPr>
        <dsp:cNvPr id="0" name=""/>
        <dsp:cNvSpPr/>
      </dsp:nvSpPr>
      <dsp:spPr>
        <a:xfrm>
          <a:off x="729423" y="1375470"/>
          <a:ext cx="7353266" cy="68773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45890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2) посягання на життя чи здоров’я іншої людини;</a:t>
          </a:r>
          <a:endParaRPr lang="ru-RU" sz="2500" kern="1200" dirty="0"/>
        </a:p>
      </dsp:txBody>
      <dsp:txXfrm>
        <a:off x="729423" y="1375470"/>
        <a:ext cx="7353266" cy="687735"/>
      </dsp:txXfrm>
    </dsp:sp>
    <dsp:sp modelId="{E8D193E8-9D4B-464B-B5E1-E32CCDD134B5}">
      <dsp:nvSpPr>
        <dsp:cNvPr id="0" name=""/>
        <dsp:cNvSpPr/>
      </dsp:nvSpPr>
      <dsp:spPr>
        <a:xfrm>
          <a:off x="299588" y="1289503"/>
          <a:ext cx="859669" cy="859669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F267E07-8497-41AF-882E-E6AB83E176C0}">
      <dsp:nvSpPr>
        <dsp:cNvPr id="0" name=""/>
        <dsp:cNvSpPr/>
      </dsp:nvSpPr>
      <dsp:spPr>
        <a:xfrm>
          <a:off x="479431" y="2407073"/>
          <a:ext cx="7603258" cy="68773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45890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/>
            <a:t>3) пошкодження чужої речі. </a:t>
          </a:r>
          <a:endParaRPr lang="ru-RU" sz="2500" kern="1200"/>
        </a:p>
      </dsp:txBody>
      <dsp:txXfrm>
        <a:off x="479431" y="2407073"/>
        <a:ext cx="7603258" cy="687735"/>
      </dsp:txXfrm>
    </dsp:sp>
    <dsp:sp modelId="{92316D77-C3E8-4053-BA8A-F3225D7F745A}">
      <dsp:nvSpPr>
        <dsp:cNvPr id="0" name=""/>
        <dsp:cNvSpPr/>
      </dsp:nvSpPr>
      <dsp:spPr>
        <a:xfrm>
          <a:off x="49597" y="2321106"/>
          <a:ext cx="859669" cy="859669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2829BD-64CF-4AFF-A398-D46ECAB5F8C3}">
      <dsp:nvSpPr>
        <dsp:cNvPr id="0" name=""/>
        <dsp:cNvSpPr/>
      </dsp:nvSpPr>
      <dsp:spPr>
        <a:xfrm>
          <a:off x="2158" y="0"/>
          <a:ext cx="5497302" cy="2017485"/>
        </a:xfrm>
        <a:prstGeom prst="roundRect">
          <a:avLst>
            <a:gd name="adj" fmla="val 5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106680" bIns="0" numCol="1" spcCol="1270" anchor="t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6200000">
        <a:off x="-275280" y="277438"/>
        <a:ext cx="1654337" cy="1099460"/>
      </dsp:txXfrm>
    </dsp:sp>
    <dsp:sp modelId="{419BF1F5-E6C6-4C3C-936B-E971ECA7F5FB}">
      <dsp:nvSpPr>
        <dsp:cNvPr id="0" name=""/>
        <dsp:cNvSpPr/>
      </dsp:nvSpPr>
      <dsp:spPr>
        <a:xfrm>
          <a:off x="1101618" y="0"/>
          <a:ext cx="4095490" cy="2017485"/>
        </a:xfrm>
        <a:prstGeom prst="rect">
          <a:avLst/>
        </a:prstGeom>
        <a:noFill/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Arial" panose="020B0604020202020204" pitchFamily="34" charset="0"/>
              <a:cs typeface="Arial" panose="020B0604020202020204" pitchFamily="34" charset="0"/>
            </a:rPr>
            <a:t>у письмовій формі повідомити свого керівника про тимчасове обмеження фактичного володіння річчю особи;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01618" y="0"/>
        <a:ext cx="4095490" cy="2017485"/>
      </dsp:txXfrm>
    </dsp:sp>
    <dsp:sp modelId="{F1CD7D22-CD82-4B57-BF97-4FF0227ED15F}">
      <dsp:nvSpPr>
        <dsp:cNvPr id="0" name=""/>
        <dsp:cNvSpPr/>
      </dsp:nvSpPr>
      <dsp:spPr>
        <a:xfrm>
          <a:off x="5691866" y="0"/>
          <a:ext cx="5497302" cy="2017485"/>
        </a:xfrm>
        <a:prstGeom prst="roundRect">
          <a:avLst>
            <a:gd name="adj" fmla="val 5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106680" bIns="0" numCol="1" spcCol="1270" anchor="t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6200000">
        <a:off x="5414427" y="277438"/>
        <a:ext cx="1654337" cy="1099460"/>
      </dsp:txXfrm>
    </dsp:sp>
    <dsp:sp modelId="{4591CA28-6026-4AAA-8E40-359BE3B5A0DB}">
      <dsp:nvSpPr>
        <dsp:cNvPr id="0" name=""/>
        <dsp:cNvSpPr/>
      </dsp:nvSpPr>
      <dsp:spPr>
        <a:xfrm rot="5400000">
          <a:off x="5571196" y="1316196"/>
          <a:ext cx="296313" cy="824595"/>
        </a:xfrm>
        <a:prstGeom prst="flowChartExtract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0A6C36-59DC-4738-8E28-83B3A20F7925}">
      <dsp:nvSpPr>
        <dsp:cNvPr id="0" name=""/>
        <dsp:cNvSpPr/>
      </dsp:nvSpPr>
      <dsp:spPr>
        <a:xfrm>
          <a:off x="6791326" y="0"/>
          <a:ext cx="4095490" cy="2017485"/>
        </a:xfrm>
        <a:prstGeom prst="rect">
          <a:avLst/>
        </a:prstGeom>
        <a:noFill/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Arial" panose="020B0604020202020204" pitchFamily="34" charset="0"/>
              <a:cs typeface="Arial" panose="020B0604020202020204" pitchFamily="34" charset="0"/>
            </a:rPr>
            <a:t>скласти протокол про здійснення тимчасового обмеження фактичного володіння річчю та вручити протокол цій особі.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791326" y="0"/>
        <a:ext cx="4095490" cy="201748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365E39-AABC-4CA9-AEF3-093A2BDB1AF8}">
      <dsp:nvSpPr>
        <dsp:cNvPr id="0" name=""/>
        <dsp:cNvSpPr/>
      </dsp:nvSpPr>
      <dsp:spPr>
        <a:xfrm rot="5400000">
          <a:off x="-150517" y="151268"/>
          <a:ext cx="1003448" cy="702414"/>
        </a:xfrm>
        <a:prstGeom prst="chevron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0" y="351958"/>
        <a:ext cx="702414" cy="301034"/>
      </dsp:txXfrm>
    </dsp:sp>
    <dsp:sp modelId="{8D7616CF-5AFF-41FD-97DD-7F07E1408DF1}">
      <dsp:nvSpPr>
        <dsp:cNvPr id="0" name=""/>
        <dsp:cNvSpPr/>
      </dsp:nvSpPr>
      <dsp:spPr>
        <a:xfrm rot="5400000">
          <a:off x="5685657" y="-4982492"/>
          <a:ext cx="652241" cy="10618728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рятування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життя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людей та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цінного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майна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під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час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надзвичайних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ситуацій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</a:p>
      </dsp:txBody>
      <dsp:txXfrm rot="-5400000">
        <a:off x="702414" y="32591"/>
        <a:ext cx="10586888" cy="588561"/>
      </dsp:txXfrm>
    </dsp:sp>
    <dsp:sp modelId="{44485D90-D309-4458-9CE7-FE4FB1E341F2}">
      <dsp:nvSpPr>
        <dsp:cNvPr id="0" name=""/>
        <dsp:cNvSpPr/>
      </dsp:nvSpPr>
      <dsp:spPr>
        <a:xfrm rot="5400000">
          <a:off x="-150517" y="947821"/>
          <a:ext cx="1003448" cy="702414"/>
        </a:xfrm>
        <a:prstGeom prst="chevron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0" y="1148511"/>
        <a:ext cx="702414" cy="301034"/>
      </dsp:txXfrm>
    </dsp:sp>
    <dsp:sp modelId="{45462B70-8E1F-447A-B0B2-BD3D572CD67C}">
      <dsp:nvSpPr>
        <dsp:cNvPr id="0" name=""/>
        <dsp:cNvSpPr/>
      </dsp:nvSpPr>
      <dsp:spPr>
        <a:xfrm rot="5400000">
          <a:off x="5685657" y="-4185939"/>
          <a:ext cx="652241" cy="10618728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безпосереднє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переслідування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осіб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підозрюваних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у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вчиненні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злочину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</a:p>
      </dsp:txBody>
      <dsp:txXfrm rot="-5400000">
        <a:off x="702414" y="829144"/>
        <a:ext cx="10586888" cy="588561"/>
      </dsp:txXfrm>
    </dsp:sp>
    <dsp:sp modelId="{0F2D84E6-4B10-4BFB-AF9E-80F83362C811}">
      <dsp:nvSpPr>
        <dsp:cNvPr id="0" name=""/>
        <dsp:cNvSpPr/>
      </dsp:nvSpPr>
      <dsp:spPr>
        <a:xfrm rot="5400000">
          <a:off x="-150517" y="1744374"/>
          <a:ext cx="1003448" cy="702414"/>
        </a:xfrm>
        <a:prstGeom prst="chevron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0" y="1945064"/>
        <a:ext cx="702414" cy="301034"/>
      </dsp:txXfrm>
    </dsp:sp>
    <dsp:sp modelId="{9B3BE16E-5823-453F-B43D-94C8F9722FFC}">
      <dsp:nvSpPr>
        <dsp:cNvPr id="0" name=""/>
        <dsp:cNvSpPr/>
      </dsp:nvSpPr>
      <dsp:spPr>
        <a:xfrm rot="5400000">
          <a:off x="5685657" y="-3389386"/>
          <a:ext cx="652241" cy="10618728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припинення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злочину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що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загрожує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життю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осіб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які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знаходяться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в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житлі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або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іншому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володінні</a:t>
          </a: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sp:txBody>
      <dsp:txXfrm rot="-5400000">
        <a:off x="702414" y="1625697"/>
        <a:ext cx="10586888" cy="58856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CD4605-424A-43B2-B8C2-77E9A2678D6A}">
      <dsp:nvSpPr>
        <dsp:cNvPr id="0" name=""/>
        <dsp:cNvSpPr/>
      </dsp:nvSpPr>
      <dsp:spPr>
        <a:xfrm>
          <a:off x="82767" y="480108"/>
          <a:ext cx="3331059" cy="253772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підставу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застосування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поліцейського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 заходу;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роз’яснити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 право </a:t>
          </a: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отримувати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медичну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допомогу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давати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пояснення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оскаржувати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дії</a:t>
          </a: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поліцейського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1167" y="538508"/>
        <a:ext cx="3214259" cy="1877126"/>
      </dsp:txXfrm>
    </dsp:sp>
    <dsp:sp modelId="{FF393420-213E-4317-A8DD-DB693855C54F}">
      <dsp:nvSpPr>
        <dsp:cNvPr id="0" name=""/>
        <dsp:cNvSpPr/>
      </dsp:nvSpPr>
      <dsp:spPr>
        <a:xfrm>
          <a:off x="1782697" y="290729"/>
          <a:ext cx="3726892" cy="3726892"/>
        </a:xfrm>
        <a:prstGeom prst="leftCircularArrow">
          <a:avLst>
            <a:gd name="adj1" fmla="val 3177"/>
            <a:gd name="adj2" fmla="val 391221"/>
            <a:gd name="adj3" fmla="val 2140315"/>
            <a:gd name="adj4" fmla="val 8998073"/>
            <a:gd name="adj5" fmla="val 3707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707AAEF-B31F-4D0A-804C-13BB041706A6}">
      <dsp:nvSpPr>
        <dsp:cNvPr id="0" name=""/>
        <dsp:cNvSpPr/>
      </dsp:nvSpPr>
      <dsp:spPr>
        <a:xfrm>
          <a:off x="993130" y="2275840"/>
          <a:ext cx="2301608" cy="7467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>
              <a:latin typeface="Arial" panose="020B0604020202020204" pitchFamily="34" charset="0"/>
              <a:cs typeface="Arial" panose="020B0604020202020204" pitchFamily="34" charset="0"/>
            </a:rPr>
            <a:t>Негайно повідомити особі зрозумілою для неї мовою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15002" y="2297712"/>
        <a:ext cx="2257864" cy="703016"/>
      </dsp:txXfrm>
    </dsp:sp>
    <dsp:sp modelId="{F0BCA812-76AD-4700-ADB6-2CFEB423DF20}">
      <dsp:nvSpPr>
        <dsp:cNvPr id="0" name=""/>
        <dsp:cNvSpPr/>
      </dsp:nvSpPr>
      <dsp:spPr>
        <a:xfrm>
          <a:off x="3977706" y="468913"/>
          <a:ext cx="3283082" cy="256011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kern="1200" dirty="0">
              <a:latin typeface="Arial" panose="020B0604020202020204" pitchFamily="34" charset="0"/>
              <a:cs typeface="Arial" panose="020B0604020202020204" pitchFamily="34" charset="0"/>
            </a:rPr>
            <a:t>про місце перебування особи щодо якої здійснено поліцейське піклування. 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36621" y="1076424"/>
        <a:ext cx="3165252" cy="1893688"/>
      </dsp:txXfrm>
    </dsp:sp>
    <dsp:sp modelId="{F38D0753-8A47-445C-99F4-B0986D043851}">
      <dsp:nvSpPr>
        <dsp:cNvPr id="0" name=""/>
        <dsp:cNvSpPr/>
      </dsp:nvSpPr>
      <dsp:spPr>
        <a:xfrm>
          <a:off x="5727270" y="-563003"/>
          <a:ext cx="3869245" cy="3869245"/>
        </a:xfrm>
        <a:prstGeom prst="circularArrow">
          <a:avLst>
            <a:gd name="adj1" fmla="val 3060"/>
            <a:gd name="adj2" fmla="val 375790"/>
            <a:gd name="adj3" fmla="val 19489956"/>
            <a:gd name="adj4" fmla="val 12616768"/>
            <a:gd name="adj5" fmla="val 357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9124F60-701E-469C-A4DD-D5838BA448B1}">
      <dsp:nvSpPr>
        <dsp:cNvPr id="0" name=""/>
        <dsp:cNvSpPr/>
      </dsp:nvSpPr>
      <dsp:spPr>
        <a:xfrm>
          <a:off x="4951176" y="460829"/>
          <a:ext cx="2301608" cy="7467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>
              <a:latin typeface="Arial" panose="020B0604020202020204" pitchFamily="34" charset="0"/>
              <a:cs typeface="Arial" panose="020B0604020202020204" pitchFamily="34" charset="0"/>
            </a:rPr>
            <a:t>Негайно повідомити інших осіб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73048" y="482701"/>
        <a:ext cx="2257864" cy="703016"/>
      </dsp:txXfrm>
    </dsp:sp>
    <dsp:sp modelId="{0B5C791E-8D78-490A-80AD-75FCEADA7DBB}">
      <dsp:nvSpPr>
        <dsp:cNvPr id="0" name=""/>
        <dsp:cNvSpPr/>
      </dsp:nvSpPr>
      <dsp:spPr>
        <a:xfrm>
          <a:off x="7824669" y="468913"/>
          <a:ext cx="3283082" cy="256011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kern="1200" dirty="0">
              <a:latin typeface="Arial" panose="020B0604020202020204" pitchFamily="34" charset="0"/>
              <a:cs typeface="Arial" panose="020B0604020202020204" pitchFamily="34" charset="0"/>
            </a:rPr>
            <a:t>про місце перебування особи, якщо поліцейське піклування застосовано щодо неповнолітньої особи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883584" y="527828"/>
        <a:ext cx="3165252" cy="1893688"/>
      </dsp:txXfrm>
    </dsp:sp>
    <dsp:sp modelId="{46D19ED4-9225-49C3-BF0C-B5D91F0087ED}">
      <dsp:nvSpPr>
        <dsp:cNvPr id="0" name=""/>
        <dsp:cNvSpPr/>
      </dsp:nvSpPr>
      <dsp:spPr>
        <a:xfrm>
          <a:off x="8711043" y="2275840"/>
          <a:ext cx="2301608" cy="7467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>
              <a:latin typeface="Arial" panose="020B0604020202020204" pitchFamily="34" charset="0"/>
              <a:cs typeface="Arial" panose="020B0604020202020204" pitchFamily="34" charset="0"/>
            </a:rPr>
            <a:t>Негайно повідомити батьків, опікунів, орган опіки, тощо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32915" y="2297712"/>
        <a:ext cx="2257864" cy="703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344B3-07F3-4519-A735-5D3413D013B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EA31B-BB1B-430B-80A6-C5578429FB8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619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869148E-66CC-48CB-8EE0-58B031995554}" type="slidenum">
              <a:rPr lang="ru-RU" altLang="ru-RU" smtClean="0">
                <a:latin typeface="Calibri" panose="020F0502020204030204" pitchFamily="34" charset="0"/>
              </a:rPr>
              <a:pPr/>
              <a:t>31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188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26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72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99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430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804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946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86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88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2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45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605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223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7299960" cy="3368040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Профілактика </a:t>
            </a:r>
            <a:r>
              <a:rPr lang="uk-UA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діяльності</a:t>
            </a:r>
          </a:p>
          <a:p>
            <a:pPr algn="ctr"/>
            <a:r>
              <a:rPr lang="uk-UA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дільничних офіцерів поліції в Україні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662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28303" y="118448"/>
            <a:ext cx="9390068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Облікові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ОС)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заводяться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судимих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установлено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засуджених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тяжкі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тяжкі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засуджених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умовно-дострокового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систематично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і права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учиняють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документального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начальника сектору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сектору. З моменту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архівне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строки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992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13852" y="691564"/>
            <a:ext cx="1046797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припиняється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начальника органу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погашення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зняття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судимості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особи, яка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достроково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піднаглядний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перестав бути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позитивно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автоматично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припиняється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подано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клопотання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засудження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піднаглядного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піднаглядного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232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13852" y="691564"/>
            <a:ext cx="1046797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координацію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центральному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поліцією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дільничних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офіцерів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Департаменту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сектори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дільничних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офіцерів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Республіці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областях,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Києві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Севастополі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координацію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сектор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 (у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станція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 межах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дільниці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511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28303" y="118448"/>
            <a:ext cx="9390068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офіцером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сферах:</a:t>
            </a:r>
          </a:p>
          <a:p>
            <a:pPr algn="just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порядку;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і свобод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048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39882" y="112677"/>
            <a:ext cx="9390068" cy="53047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 застосовує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</a:t>
            </a:r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21245" y="1455111"/>
            <a:ext cx="8601714" cy="32932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особи;</a:t>
            </a:r>
          </a:p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особи;</a:t>
            </a:r>
          </a:p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поверхнева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зупинення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транспортного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засобу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вимога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залишити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доступу до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визначеної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пересування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транспортного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засобу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фактичного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річчю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проникнення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житла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особи;</a:t>
            </a:r>
          </a:p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дозвільної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справ;</a:t>
            </a:r>
          </a:p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приладів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фото- і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кінозйомки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відеозапису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фото- і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кінозйомки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відеозапису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наглядом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поліцейське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піклування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63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5"/>
          <p:cNvSpPr>
            <a:spLocks noGrp="1"/>
          </p:cNvSpPr>
          <p:nvPr>
            <p:ph type="title"/>
          </p:nvPr>
        </p:nvSpPr>
        <p:spPr>
          <a:xfrm>
            <a:off x="511175" y="598488"/>
            <a:ext cx="11206163" cy="1174750"/>
          </a:xfrm>
        </p:spPr>
        <p:txBody>
          <a:bodyPr>
            <a:normAutofit fontScale="90000"/>
          </a:bodyPr>
          <a:lstStyle/>
          <a:p>
            <a:pPr algn="ctr"/>
            <a:r>
              <a:rPr lang="uk-UA" altLang="ru-RU" b="1" dirty="0">
                <a:solidFill>
                  <a:schemeClr val="bg1"/>
                </a:solidFill>
                <a:latin typeface="Times New Roman" panose="02020603050405020304" pitchFamily="18" charset="0"/>
              </a:rPr>
              <a:t>ПОНЯТТЯ ПРЕВЕНТИВНОСТІ. ЕТИМОЛОГІЯ</a:t>
            </a:r>
            <a:endParaRPr lang="ru-RU" altLang="ru-RU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25575" y="2438400"/>
            <a:ext cx="2274888" cy="12049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uk-UA" altLang="ru-RU" sz="2800" b="1">
                <a:latin typeface="Times New Roman" panose="02020603050405020304" pitchFamily="18" charset="0"/>
              </a:rPr>
              <a:t>Prae</a:t>
            </a:r>
          </a:p>
          <a:p>
            <a:pPr algn="ctr">
              <a:defRPr/>
            </a:pPr>
            <a:r>
              <a:rPr lang="uk-UA" altLang="ru-RU" sz="2800">
                <a:latin typeface="Times New Roman" panose="02020603050405020304" pitchFamily="18" charset="0"/>
              </a:rPr>
              <a:t>(лат. «попереду»)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778375" y="2439988"/>
            <a:ext cx="2308225" cy="12033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altLang="ru-RU" sz="2800" b="1">
                <a:latin typeface="Times New Roman" panose="02020603050405020304" pitchFamily="18" charset="0"/>
              </a:rPr>
              <a:t>Verto</a:t>
            </a:r>
          </a:p>
          <a:p>
            <a:pPr algn="ctr">
              <a:defRPr/>
            </a:pPr>
            <a:r>
              <a:rPr lang="en-US" altLang="ru-RU" sz="2800">
                <a:latin typeface="Times New Roman" panose="02020603050405020304" pitchFamily="18" charset="0"/>
              </a:rPr>
              <a:t>(</a:t>
            </a:r>
            <a:r>
              <a:rPr lang="uk-UA" altLang="ru-RU" sz="2800">
                <a:latin typeface="Times New Roman" panose="02020603050405020304" pitchFamily="18" charset="0"/>
              </a:rPr>
              <a:t>лат. «повертати»</a:t>
            </a:r>
            <a:endParaRPr lang="ru-RU" altLang="ru-RU" sz="2800">
              <a:latin typeface="Times New Roman" panose="02020603050405020304" pitchFamily="18" charset="0"/>
            </a:endParaRPr>
          </a:p>
        </p:txBody>
      </p:sp>
      <p:sp>
        <p:nvSpPr>
          <p:cNvPr id="4" name="Плюс 3"/>
          <p:cNvSpPr/>
          <p:nvPr/>
        </p:nvSpPr>
        <p:spPr>
          <a:xfrm>
            <a:off x="3781425" y="2728913"/>
            <a:ext cx="914400" cy="9144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Равно 4"/>
          <p:cNvSpPr/>
          <p:nvPr/>
        </p:nvSpPr>
        <p:spPr>
          <a:xfrm>
            <a:off x="7218363" y="2728913"/>
            <a:ext cx="914400" cy="914400"/>
          </a:xfrm>
          <a:prstGeom prst="mathEqua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426450" y="2424113"/>
            <a:ext cx="2314575" cy="121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altLang="ru-RU" sz="2800" b="1">
                <a:latin typeface="Times New Roman" panose="02020603050405020304" pitchFamily="18" charset="0"/>
              </a:rPr>
              <a:t>Praeverto</a:t>
            </a:r>
          </a:p>
          <a:p>
            <a:pPr algn="ctr">
              <a:defRPr/>
            </a:pPr>
            <a:r>
              <a:rPr lang="en-US" altLang="ru-RU" sz="2800">
                <a:latin typeface="Times New Roman" panose="02020603050405020304" pitchFamily="18" charset="0"/>
              </a:rPr>
              <a:t>(</a:t>
            </a:r>
            <a:r>
              <a:rPr lang="uk-UA" altLang="ru-RU" sz="2800">
                <a:latin typeface="Times New Roman" panose="02020603050405020304" pitchFamily="18" charset="0"/>
              </a:rPr>
              <a:t>лат. «запобігати»</a:t>
            </a:r>
            <a:endParaRPr lang="ru-RU" altLang="ru-RU" sz="2800">
              <a:latin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22400" y="4083050"/>
            <a:ext cx="6507163" cy="26320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>
              <a:defRPr/>
            </a:pPr>
            <a:r>
              <a:rPr lang="en-US" altLang="ru-RU" sz="2800" b="1">
                <a:latin typeface="Times New Roman" panose="02020603050405020304" pitchFamily="18" charset="0"/>
              </a:rPr>
              <a:t>Praeventio </a:t>
            </a:r>
            <a:r>
              <a:rPr lang="en-US" altLang="ru-RU" sz="2800">
                <a:latin typeface="Times New Roman" panose="02020603050405020304" pitchFamily="18" charset="0"/>
              </a:rPr>
              <a:t>(</a:t>
            </a:r>
            <a:r>
              <a:rPr lang="uk-UA" altLang="ru-RU" sz="2800">
                <a:latin typeface="Times New Roman" panose="02020603050405020304" pitchFamily="18" charset="0"/>
              </a:rPr>
              <a:t>лат. «попереджую») – спеціальне запобігання</a:t>
            </a:r>
          </a:p>
          <a:p>
            <a:pPr algn="just">
              <a:defRPr/>
            </a:pPr>
            <a:endParaRPr lang="en-US" altLang="ru-RU" sz="2800">
              <a:latin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altLang="ru-RU" sz="2800" b="1">
                <a:latin typeface="Times New Roman" panose="02020603050405020304" pitchFamily="18" charset="0"/>
              </a:rPr>
              <a:t>Praeventivus</a:t>
            </a:r>
            <a:r>
              <a:rPr lang="en-US" altLang="ru-RU" sz="2800">
                <a:latin typeface="Times New Roman" panose="02020603050405020304" pitchFamily="18" charset="0"/>
              </a:rPr>
              <a:t> </a:t>
            </a:r>
            <a:r>
              <a:rPr lang="uk-UA" altLang="ru-RU" sz="2800">
                <a:latin typeface="Times New Roman" panose="02020603050405020304" pitchFamily="18" charset="0"/>
              </a:rPr>
              <a:t>(лат. «запобіжний») – той, що випереджає дії суперника, ПРЕВЕНТИВНИЙ</a:t>
            </a:r>
            <a:r>
              <a:rPr lang="en-US" altLang="ru-RU" sz="2800">
                <a:latin typeface="Times New Roman" panose="02020603050405020304" pitchFamily="18" charset="0"/>
              </a:rPr>
              <a:t> </a:t>
            </a:r>
            <a:endParaRPr lang="ru-RU" altLang="ru-RU" sz="2800">
              <a:latin typeface="Times New Roman" panose="02020603050405020304" pitchFamily="18" charset="0"/>
            </a:endParaRPr>
          </a:p>
        </p:txBody>
      </p:sp>
      <p:sp>
        <p:nvSpPr>
          <p:cNvPr id="12" name="Стрелка углом 11"/>
          <p:cNvSpPr/>
          <p:nvPr/>
        </p:nvSpPr>
        <p:spPr>
          <a:xfrm rot="10800000">
            <a:off x="8132763" y="4117975"/>
            <a:ext cx="1814512" cy="1925638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8256" y="2223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58751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5222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536575" y="673100"/>
            <a:ext cx="11149013" cy="960438"/>
          </a:xfrm>
        </p:spPr>
        <p:txBody>
          <a:bodyPr/>
          <a:lstStyle/>
          <a:p>
            <a:pPr algn="ctr"/>
            <a:r>
              <a:rPr lang="uk-UA" altLang="ru-RU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ПРЕВЕНТИВНІ ЗАХОДИ*</a:t>
            </a:r>
            <a:endParaRPr lang="ru-RU" altLang="ru-RU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300230" y="1901018"/>
          <a:ext cx="11561429" cy="47027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457200" y="6443663"/>
            <a:ext cx="40084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1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*ЗУ «Про Національну поліцію»</a:t>
            </a:r>
            <a:endParaRPr lang="ru-RU" altLang="ru-RU" sz="1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256" y="2223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158751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267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449263" y="687388"/>
            <a:ext cx="11264900" cy="800100"/>
          </a:xfrm>
        </p:spPr>
        <p:txBody>
          <a:bodyPr/>
          <a:lstStyle/>
          <a:p>
            <a:pPr algn="ctr"/>
            <a:r>
              <a:rPr lang="uk-UA" altLang="ru-RU" b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ПЕРЕВІРКА ДОКУМЕНТІВ ОСОБИ</a:t>
            </a:r>
            <a:endParaRPr lang="ru-RU" altLang="ru-RU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5603" name="Текст 2"/>
          <p:cNvSpPr>
            <a:spLocks noGrp="1"/>
          </p:cNvSpPr>
          <p:nvPr>
            <p:ph type="body" idx="1"/>
          </p:nvPr>
        </p:nvSpPr>
        <p:spPr>
          <a:xfrm>
            <a:off x="314325" y="1444307"/>
            <a:ext cx="11001375" cy="1044575"/>
          </a:xfrm>
        </p:spPr>
        <p:txBody>
          <a:bodyPr>
            <a:normAutofit lnSpcReduction="10000"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uk-UA" altLang="ru-RU" sz="2400" dirty="0">
                <a:latin typeface="Times New Roman" panose="02020603050405020304" pitchFamily="18" charset="0"/>
                <a:cs typeface="Arial" panose="020B0604020202020204" pitchFamily="34" charset="0"/>
              </a:rPr>
              <a:t>Поліцейський має право вимагати в особи пред'явлення: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altLang="ru-RU" sz="2400" dirty="0">
                <a:latin typeface="Times New Roman" panose="02020603050405020304" pitchFamily="18" charset="0"/>
                <a:cs typeface="Arial" panose="020B0604020202020204" pitchFamily="34" charset="0"/>
              </a:rPr>
              <a:t>1) документів, що посвідчують особу та/або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altLang="ru-RU" sz="2400" dirty="0">
                <a:latin typeface="Times New Roman" panose="02020603050405020304" pitchFamily="18" charset="0"/>
                <a:cs typeface="Arial" panose="020B0604020202020204" pitchFamily="34" charset="0"/>
              </a:rPr>
              <a:t>2) документів, що підтверджують відповідне право особи у таких випадках: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73025" y="2846387"/>
          <a:ext cx="12192000" cy="3914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8256" y="2223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158751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1543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609600" y="804863"/>
            <a:ext cx="11045825" cy="755650"/>
          </a:xfrm>
        </p:spPr>
        <p:txBody>
          <a:bodyPr/>
          <a:lstStyle/>
          <a:p>
            <a:pPr algn="ctr"/>
            <a:r>
              <a:rPr lang="uk-UA" altLang="ru-RU" b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ОПИТУВАННЯ ОСОБИ</a:t>
            </a:r>
            <a:endParaRPr lang="ru-RU" altLang="ru-RU" b="1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6627" name="Текст 2"/>
          <p:cNvSpPr>
            <a:spLocks noGrp="1"/>
          </p:cNvSpPr>
          <p:nvPr>
            <p:ph type="body" idx="1"/>
          </p:nvPr>
        </p:nvSpPr>
        <p:spPr>
          <a:xfrm>
            <a:off x="609600" y="1914525"/>
            <a:ext cx="10972800" cy="41433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uk-UA" altLang="ru-RU" sz="3600" b="1">
                <a:latin typeface="Times New Roman" panose="02020603050405020304" pitchFamily="18" charset="0"/>
                <a:cs typeface="Arial" panose="020B0604020202020204" pitchFamily="34" charset="0"/>
              </a:rPr>
              <a:t>Поліцейський має право опитати особу:</a:t>
            </a:r>
            <a:endParaRPr lang="ru-RU" altLang="ru-RU" sz="3600" b="1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328613" y="2438400"/>
          <a:ext cx="11530012" cy="4414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8256" y="2223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158751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7088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536575" y="847725"/>
            <a:ext cx="10945813" cy="800100"/>
          </a:xfrm>
        </p:spPr>
        <p:txBody>
          <a:bodyPr/>
          <a:lstStyle/>
          <a:p>
            <a:pPr algn="ctr"/>
            <a:r>
              <a:rPr lang="uk-UA" altLang="ru-RU" b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ПОВЕРХНЕВА ПЕРЕВІРКА</a:t>
            </a:r>
            <a:endParaRPr lang="ru-RU" altLang="ru-RU" b="1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7651" name="Текст 2"/>
          <p:cNvSpPr>
            <a:spLocks noGrp="1"/>
          </p:cNvSpPr>
          <p:nvPr>
            <p:ph type="body" idx="1"/>
          </p:nvPr>
        </p:nvSpPr>
        <p:spPr>
          <a:xfrm>
            <a:off x="261938" y="1871663"/>
            <a:ext cx="11668125" cy="4721225"/>
          </a:xfrm>
        </p:spPr>
        <p:txBody>
          <a:bodyPr/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uk-UA" altLang="ru-RU" sz="3600" b="1">
                <a:latin typeface="Times New Roman" panose="02020603050405020304" pitchFamily="18" charset="0"/>
                <a:cs typeface="Arial" panose="020B0604020202020204" pitchFamily="34" charset="0"/>
              </a:rPr>
              <a:t>Поверхнева перевірка - це здійснення візуального огляду: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uk-UA" altLang="ru-RU" sz="3600">
                <a:latin typeface="Times New Roman" panose="02020603050405020304" pitchFamily="18" charset="0"/>
                <a:cs typeface="Arial" panose="020B0604020202020204" pitchFamily="34" charset="0"/>
              </a:rPr>
              <a:t>1) особи шляхом проведення по поверхні її вбрання рукою, спеціальним приладом або засобом;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uk-UA" altLang="ru-RU" sz="3600">
                <a:latin typeface="Times New Roman" panose="02020603050405020304" pitchFamily="18" charset="0"/>
                <a:cs typeface="Arial" panose="020B0604020202020204" pitchFamily="34" charset="0"/>
              </a:rPr>
              <a:t>2) речі або транспортного засобу шляхом візуального огляду речі або (і) транспортного засобу або візуального огляду </a:t>
            </a:r>
            <a:r>
              <a:rPr lang="uk-UA" altLang="ru-RU" sz="3600" u="sng">
                <a:latin typeface="Times New Roman" panose="02020603050405020304" pitchFamily="18" charset="0"/>
                <a:cs typeface="Arial" panose="020B0604020202020204" pitchFamily="34" charset="0"/>
              </a:rPr>
              <a:t>салону</a:t>
            </a:r>
            <a:r>
              <a:rPr lang="uk-UA" altLang="ru-RU" sz="3600">
                <a:latin typeface="Times New Roman" panose="02020603050405020304" pitchFamily="18" charset="0"/>
                <a:cs typeface="Arial" panose="020B0604020202020204" pitchFamily="34" charset="0"/>
              </a:rPr>
              <a:t> та </a:t>
            </a:r>
            <a:r>
              <a:rPr lang="uk-UA" altLang="ru-RU" sz="3600" u="sng">
                <a:latin typeface="Times New Roman" panose="02020603050405020304" pitchFamily="18" charset="0"/>
                <a:cs typeface="Arial" panose="020B0604020202020204" pitchFamily="34" charset="0"/>
              </a:rPr>
              <a:t>багажника</a:t>
            </a:r>
            <a:r>
              <a:rPr lang="uk-UA" altLang="ru-RU" sz="3600">
                <a:latin typeface="Times New Roman" panose="02020603050405020304" pitchFamily="18" charset="0"/>
                <a:cs typeface="Arial" panose="020B0604020202020204" pitchFamily="34" charset="0"/>
              </a:rPr>
              <a:t> транспортного засобу.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256" y="2223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158751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964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Хто такі ДОП?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62099" y="2136339"/>
            <a:ext cx="915352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 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яку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дільничних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офіцерів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яку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наділено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дільничного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офіцера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Закону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наказом МВС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28.07.2017 № 650 «Про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дільничних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офіцерів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2616236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493713" y="847725"/>
            <a:ext cx="10988675" cy="842963"/>
          </a:xfrm>
        </p:spPr>
        <p:txBody>
          <a:bodyPr/>
          <a:lstStyle/>
          <a:p>
            <a:pPr algn="ctr"/>
            <a:r>
              <a:rPr lang="uk-UA" altLang="ru-RU" b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ПОВЕРХНЕВА ПЕРЕВІРКА</a:t>
            </a:r>
            <a:endParaRPr lang="ru-RU" altLang="ru-RU" b="1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8675" name="Текст 2"/>
          <p:cNvSpPr>
            <a:spLocks noGrp="1"/>
          </p:cNvSpPr>
          <p:nvPr>
            <p:ph type="body" idx="1"/>
          </p:nvPr>
        </p:nvSpPr>
        <p:spPr>
          <a:xfrm>
            <a:off x="609600" y="1871663"/>
            <a:ext cx="10972800" cy="4286250"/>
          </a:xfrm>
        </p:spPr>
        <p:txBody>
          <a:bodyPr/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uk-UA" altLang="ru-RU" sz="3600" b="1">
                <a:latin typeface="Times New Roman" panose="02020603050405020304" pitchFamily="18" charset="0"/>
                <a:cs typeface="Arial" panose="020B0604020202020204" pitchFamily="34" charset="0"/>
              </a:rPr>
              <a:t>Поліцейський при здійсненні поверхневої перевірки має право вимагати відкрити </a:t>
            </a:r>
            <a:r>
              <a:rPr lang="uk-UA" altLang="ru-RU" sz="3600" b="1" u="sng">
                <a:latin typeface="Times New Roman" panose="02020603050405020304" pitchFamily="18" charset="0"/>
                <a:cs typeface="Arial" panose="020B0604020202020204" pitchFamily="34" charset="0"/>
              </a:rPr>
              <a:t>кришку</a:t>
            </a:r>
            <a:r>
              <a:rPr lang="uk-UA" altLang="ru-RU" sz="3600" b="1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altLang="ru-RU" sz="3600" b="1" u="sng">
                <a:latin typeface="Times New Roman" panose="02020603050405020304" pitchFamily="18" charset="0"/>
                <a:cs typeface="Arial" panose="020B0604020202020204" pitchFamily="34" charset="0"/>
              </a:rPr>
              <a:t>багажника</a:t>
            </a:r>
            <a:r>
              <a:rPr lang="uk-UA" altLang="ru-RU" sz="3600" b="1">
                <a:latin typeface="Times New Roman" panose="02020603050405020304" pitchFamily="18" charset="0"/>
                <a:cs typeface="Arial" panose="020B0604020202020204" pitchFamily="34" charset="0"/>
              </a:rPr>
              <a:t> та/або </a:t>
            </a:r>
            <a:r>
              <a:rPr lang="uk-UA" altLang="ru-RU" sz="3600" b="1" u="sng">
                <a:latin typeface="Times New Roman" panose="02020603050405020304" pitchFamily="18" charset="0"/>
                <a:cs typeface="Arial" panose="020B0604020202020204" pitchFamily="34" charset="0"/>
              </a:rPr>
              <a:t>двері салону</a:t>
            </a:r>
            <a:r>
              <a:rPr lang="uk-UA" altLang="ru-RU" sz="3600" b="1"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 algn="ctr"/>
            <a:r>
              <a:rPr lang="uk-UA" altLang="ru-RU" sz="3600">
                <a:latin typeface="Times New Roman" panose="02020603050405020304" pitchFamily="18" charset="0"/>
                <a:cs typeface="Arial" panose="020B0604020202020204" pitchFamily="34" charset="0"/>
              </a:rPr>
              <a:t>При виявленні в ході поверхневої перевірки будь-яких слідів правопорушення поліцейський забезпечує їх схоронність та огляд відповідно до вимог статті 237 КПК України.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uk-UA" altLang="ru-RU" sz="36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256" y="2223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158751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7381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609600" y="847725"/>
            <a:ext cx="11017250" cy="769938"/>
          </a:xfrm>
        </p:spPr>
        <p:txBody>
          <a:bodyPr/>
          <a:lstStyle/>
          <a:p>
            <a:pPr algn="ctr"/>
            <a:r>
              <a:rPr lang="uk-UA" altLang="ru-RU" b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ПОВЕРХНЕВА ПЕРЕВІРКА</a:t>
            </a:r>
            <a:endParaRPr lang="ru-RU" altLang="ru-RU" b="1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9699" name="Текст 2"/>
          <p:cNvSpPr>
            <a:spLocks noGrp="1"/>
          </p:cNvSpPr>
          <p:nvPr>
            <p:ph type="body" idx="1"/>
          </p:nvPr>
        </p:nvSpPr>
        <p:spPr>
          <a:xfrm>
            <a:off x="304800" y="1871663"/>
            <a:ext cx="11712575" cy="4765675"/>
          </a:xfrm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uk-UA" altLang="ru-RU" sz="2600">
                <a:latin typeface="Times New Roman" panose="02020603050405020304" pitchFamily="18" charset="0"/>
                <a:cs typeface="Arial" panose="020B0604020202020204" pitchFamily="34" charset="0"/>
              </a:rPr>
              <a:t>Поліцейський для здійснення поверхневої перевірки особи має право зупиняти її та/або оглядати її, якщо є достатньо підстав вважати, що в особи є при собі річ: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uk-UA" altLang="ru-RU" sz="2600">
                <a:latin typeface="Times New Roman" panose="02020603050405020304" pitchFamily="18" charset="0"/>
                <a:cs typeface="Arial" panose="020B0604020202020204" pitchFamily="34" charset="0"/>
              </a:rPr>
              <a:t>1) обіг якої заборонено чи обмежено;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uk-UA" altLang="ru-RU" sz="2600">
                <a:latin typeface="Times New Roman" panose="02020603050405020304" pitchFamily="18" charset="0"/>
                <a:cs typeface="Arial" panose="020B0604020202020204" pitchFamily="34" charset="0"/>
              </a:rPr>
              <a:t>або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uk-UA" altLang="ru-RU" sz="2600">
                <a:latin typeface="Times New Roman" panose="02020603050405020304" pitchFamily="18" charset="0"/>
                <a:cs typeface="Arial" panose="020B0604020202020204" pitchFamily="34" charset="0"/>
              </a:rPr>
              <a:t>2) яка становить загрозу життю чи здоров'ю такої особи або інших осіб.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uk-UA" altLang="ru-RU" sz="26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/>
            <a:r>
              <a:rPr lang="uk-UA" altLang="ru-RU" sz="2600">
                <a:latin typeface="Times New Roman" panose="02020603050405020304" pitchFamily="18" charset="0"/>
                <a:cs typeface="Arial" panose="020B0604020202020204" pitchFamily="34" charset="0"/>
              </a:rPr>
              <a:t>Поверхнева перевірка особи здійснюється поліцейським відповідної статі. </a:t>
            </a:r>
          </a:p>
          <a:p>
            <a:pPr marL="0" indent="0" algn="just"/>
            <a:r>
              <a:rPr lang="uk-UA" altLang="ru-RU" sz="2600">
                <a:latin typeface="Times New Roman" panose="02020603050405020304" pitchFamily="18" charset="0"/>
                <a:cs typeface="Arial" panose="020B0604020202020204" pitchFamily="34" charset="0"/>
              </a:rPr>
              <a:t>У невідкладних випадках поверхневу перевірку особи може здійснити будь-який поліцейський лише з використанням спеціального приладу або засобу.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256" y="2223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158751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0264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609600" y="847725"/>
            <a:ext cx="11017250" cy="842963"/>
          </a:xfrm>
        </p:spPr>
        <p:txBody>
          <a:bodyPr/>
          <a:lstStyle/>
          <a:p>
            <a:pPr algn="ctr"/>
            <a:r>
              <a:rPr lang="uk-UA" altLang="ru-RU" b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ПОВЕРХНЕВА ПЕРЕВІРКА</a:t>
            </a:r>
            <a:endParaRPr lang="ru-RU" altLang="ru-RU" b="1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3" name="Текст 2"/>
          <p:cNvSpPr>
            <a:spLocks noGrp="1"/>
          </p:cNvSpPr>
          <p:nvPr>
            <p:ph type="body" idx="1"/>
          </p:nvPr>
        </p:nvSpPr>
        <p:spPr>
          <a:xfrm>
            <a:off x="338138" y="1871663"/>
            <a:ext cx="11630025" cy="65722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uk-UA" altLang="ru-RU">
                <a:latin typeface="Times New Roman" panose="02020603050405020304" pitchFamily="18" charset="0"/>
                <a:cs typeface="Arial" panose="020B0604020202020204" pitchFamily="34" charset="0"/>
              </a:rPr>
              <a:t>Поліцейський має право здійснювати поверхневу перевірку речі або ТЗ у наступних випадках: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338868" y="2528889"/>
          <a:ext cx="11413475" cy="348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0725" name="TextBox 4"/>
          <p:cNvSpPr txBox="1">
            <a:spLocks noChangeArrowheads="1"/>
          </p:cNvSpPr>
          <p:nvPr/>
        </p:nvSpPr>
        <p:spPr bwMode="auto">
          <a:xfrm>
            <a:off x="206375" y="5972175"/>
            <a:ext cx="11795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2600">
                <a:latin typeface="Times New Roman" panose="02020603050405020304" pitchFamily="18" charset="0"/>
              </a:rPr>
              <a:t>Під час </a:t>
            </a:r>
            <a:r>
              <a:rPr lang="uk-UA" altLang="ru-RU" sz="2600" u="sng">
                <a:latin typeface="Times New Roman" panose="02020603050405020304" pitchFamily="18" charset="0"/>
              </a:rPr>
              <a:t>поверхневої перевірки речі або транспортного засобу</a:t>
            </a:r>
            <a:r>
              <a:rPr lang="uk-UA" altLang="ru-RU" sz="2600">
                <a:latin typeface="Times New Roman" panose="02020603050405020304" pitchFamily="18" charset="0"/>
              </a:rPr>
              <a:t> особа повинна самостійно показати поліцейському вміст особистих речей чи ТЗ.</a:t>
            </a:r>
            <a:endParaRPr lang="ru-RU" altLang="ru-RU" sz="2600">
              <a:latin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256" y="2223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58751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8772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660400" y="646113"/>
            <a:ext cx="10871200" cy="1155700"/>
          </a:xfrm>
        </p:spPr>
        <p:txBody>
          <a:bodyPr>
            <a:normAutofit fontScale="90000"/>
          </a:bodyPr>
          <a:lstStyle/>
          <a:p>
            <a:pPr algn="ctr"/>
            <a:r>
              <a:rPr lang="uk-UA" altLang="ru-RU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ЗУПИНЕННЯ ТРАНСПОРТНОГО ЗАСОБУ</a:t>
            </a:r>
            <a:endParaRPr lang="ru-RU" altLang="ru-RU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47" name="Текст 2"/>
          <p:cNvSpPr>
            <a:spLocks noGrp="1"/>
          </p:cNvSpPr>
          <p:nvPr>
            <p:ph type="body" idx="1"/>
          </p:nvPr>
        </p:nvSpPr>
        <p:spPr>
          <a:xfrm>
            <a:off x="107950" y="1976438"/>
            <a:ext cx="11914188" cy="4787900"/>
          </a:xfrm>
        </p:spPr>
        <p:txBody>
          <a:bodyPr/>
          <a:lstStyle/>
          <a:p>
            <a:pPr algn="just"/>
            <a:r>
              <a:rPr lang="uk-UA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1) якщо водій порушив Правила дорожнього руху;</a:t>
            </a:r>
          </a:p>
          <a:p>
            <a:pPr algn="just"/>
            <a:r>
              <a:rPr lang="uk-UA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2) якщо є очевидні ознаки, що свідчать про технічну несправність транспортного засобу;</a:t>
            </a:r>
          </a:p>
          <a:p>
            <a:pPr algn="just"/>
            <a:r>
              <a:rPr lang="uk-UA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3) якщо є інформація, що свідчить про причетність водія або пасажирів транспортного засобу до вчинення дорожньо-транспортної пригоди, кримінального чи адміністративного правопорушення, або якщо є інформація, що свідчить про те, що транспортний засіб чи вантаж можуть бути об’єктом чи знаряддям учинення дорожньо-транспортної пригоди, кримінального чи адміністративного правопорушення;</a:t>
            </a:r>
          </a:p>
          <a:p>
            <a:pPr algn="just"/>
            <a:r>
              <a:rPr lang="uk-UA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4) якщо транспортний засіб перебуває в розшуку;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256" y="2223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158751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71713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>
          <a:xfrm>
            <a:off x="660400" y="646113"/>
            <a:ext cx="10871200" cy="1155700"/>
          </a:xfrm>
        </p:spPr>
        <p:txBody>
          <a:bodyPr>
            <a:normAutofit fontScale="90000"/>
          </a:bodyPr>
          <a:lstStyle/>
          <a:p>
            <a:pPr algn="ctr"/>
            <a:r>
              <a:rPr lang="uk-UA" altLang="ru-RU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ЗУПИНЕННЯ ТРАНСПОРТНОГО ЗАСОБУ</a:t>
            </a:r>
            <a:endParaRPr lang="ru-RU" altLang="ru-RU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1" name="Текст 2"/>
          <p:cNvSpPr>
            <a:spLocks noGrp="1"/>
          </p:cNvSpPr>
          <p:nvPr>
            <p:ph type="body" idx="1"/>
          </p:nvPr>
        </p:nvSpPr>
        <p:spPr>
          <a:xfrm>
            <a:off x="107950" y="1976438"/>
            <a:ext cx="11914188" cy="4787900"/>
          </a:xfrm>
        </p:spPr>
        <p:txBody>
          <a:bodyPr/>
          <a:lstStyle/>
          <a:p>
            <a:pPr algn="just"/>
            <a:r>
              <a:rPr lang="uk-UA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5) якщо необхідно здійснити опитування водія чи пасажирів про обставини вчинення дорожньо-транспортної пригоди, кримінального чи адміністративного правопорушення, свідками якого вони є або могли бути;</a:t>
            </a:r>
          </a:p>
          <a:p>
            <a:pPr algn="just"/>
            <a:r>
              <a:rPr lang="uk-UA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6) якщо необхідно залучити водія транспортного засобу до надання допомоги іншим учасникам дорожнього руху або поліцейським або як свідка під час оформлення протоколів про адміністративні правопорушення чи матеріалів дорожньо-транспортних пригод;</a:t>
            </a:r>
          </a:p>
          <a:p>
            <a:pPr algn="just"/>
            <a:r>
              <a:rPr lang="uk-UA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7) якщо уповноважений орган державної влади прийняв рішення про обмеження чи заборону руху;</a:t>
            </a:r>
          </a:p>
          <a:p>
            <a:pPr algn="just"/>
            <a:r>
              <a:rPr lang="uk-UA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8) якщо спосіб закріплення вантажу на транспортному засобі створює небезпеку для інших учасників дорожнього руху;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256" y="2223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158751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5214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660400" y="646113"/>
            <a:ext cx="10871200" cy="1155700"/>
          </a:xfrm>
        </p:spPr>
        <p:txBody>
          <a:bodyPr>
            <a:normAutofit fontScale="90000"/>
          </a:bodyPr>
          <a:lstStyle/>
          <a:p>
            <a:pPr algn="ctr"/>
            <a:r>
              <a:rPr lang="uk-UA" altLang="ru-RU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ЗУПИНЕННЯ ТРАНСПОРТНОГО ЗАСОБУ</a:t>
            </a:r>
            <a:endParaRPr lang="ru-RU" altLang="ru-RU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95" name="Текст 2"/>
          <p:cNvSpPr>
            <a:spLocks noGrp="1"/>
          </p:cNvSpPr>
          <p:nvPr>
            <p:ph type="body" idx="1"/>
          </p:nvPr>
        </p:nvSpPr>
        <p:spPr>
          <a:xfrm>
            <a:off x="107950" y="1976438"/>
            <a:ext cx="11914188" cy="4787900"/>
          </a:xfrm>
        </p:spPr>
        <p:txBody>
          <a:bodyPr/>
          <a:lstStyle/>
          <a:p>
            <a:pPr algn="just"/>
            <a:r>
              <a:rPr lang="uk-UA" altLang="ru-RU" sz="3000">
                <a:latin typeface="Times New Roman" panose="02020603050405020304" pitchFamily="18" charset="0"/>
                <a:cs typeface="Times New Roman" panose="02020603050405020304" pitchFamily="18" charset="0"/>
              </a:rPr>
              <a:t>9) порушення порядку визначення і використання на транспортному засобі спеціальних світлових або звукових сигнальних пристроїв;</a:t>
            </a:r>
          </a:p>
          <a:p>
            <a:pPr algn="just"/>
            <a:endParaRPr lang="uk-UA" altLang="ru-RU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ru-RU" sz="3000">
                <a:latin typeface="Times New Roman" panose="02020603050405020304" pitchFamily="18" charset="0"/>
                <a:cs typeface="Times New Roman" panose="02020603050405020304" pitchFamily="18" charset="0"/>
              </a:rPr>
              <a:t>10) якщо зупинка транспортного засобу, який зареєстрований в іншій країні, здійснюється з метою виявлення його передачі у володіння, користування або розпорядження особам, які не ввозили такий транспортний засіб на митну територію України або не поміщували в митний режим транзиту.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256" y="2223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158751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3828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>
          <a:xfrm>
            <a:off x="463550" y="741363"/>
            <a:ext cx="11222038" cy="1030287"/>
          </a:xfrm>
        </p:spPr>
        <p:txBody>
          <a:bodyPr>
            <a:normAutofit fontScale="90000"/>
          </a:bodyPr>
          <a:lstStyle/>
          <a:p>
            <a:pPr algn="ctr"/>
            <a:r>
              <a:rPr lang="uk-UA" altLang="ru-RU" sz="3600" b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ВИМОГА ЗАЛИШИТИ МІСЦЕ І ОБМЕЖЕННЯ ДОСТУПУ НА ВИЗНАЧЕНУ ТЕРИТОРІЮ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438531" y="4694464"/>
          <a:ext cx="11446281" cy="20029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5066" name="Group 10"/>
          <p:cNvGraphicFramePr>
            <a:graphicFrameLocks noGrp="1"/>
          </p:cNvGraphicFramePr>
          <p:nvPr/>
        </p:nvGraphicFramePr>
        <p:xfrm>
          <a:off x="319088" y="1857375"/>
          <a:ext cx="11568112" cy="2527362"/>
        </p:xfrm>
        <a:graphic>
          <a:graphicData uri="http://schemas.openxmlformats.org/drawingml/2006/table">
            <a:tbl>
              <a:tblPr/>
              <a:tblGrid>
                <a:gridCol w="5753100">
                  <a:extLst>
                    <a:ext uri="{9D8B030D-6E8A-4147-A177-3AD203B41FA5}">
                      <a16:colId xmlns:a16="http://schemas.microsoft.com/office/drawing/2014/main" val="3533881910"/>
                    </a:ext>
                  </a:extLst>
                </a:gridCol>
                <a:gridCol w="5815012">
                  <a:extLst>
                    <a:ext uri="{9D8B030D-6E8A-4147-A177-3AD203B41FA5}">
                      <a16:colId xmlns:a16="http://schemas.microsoft.com/office/drawing/2014/main" val="2064754024"/>
                    </a:ext>
                  </a:extLst>
                </a:gridCol>
              </a:tblGrid>
              <a:tr h="972904">
                <a:tc gridSpan="2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Якщо це необхідно для забезпечення публічної безпеки і порядку, охорони життя і здоров’я людей, поліцейський має право:</a:t>
                      </a:r>
                    </a:p>
                  </a:txBody>
                  <a:tcPr marT="45709" marB="4570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977128"/>
                  </a:ext>
                </a:extLst>
              </a:tr>
              <a:tr h="1554396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вимагати залишити визначене місце на певний строк або заборонити чи обмежити особам доступ до визначеної території або об’єктів</a:t>
                      </a:r>
                    </a:p>
                  </a:txBody>
                  <a:tcPr marT="45709" marB="4570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обмежувати або забороняти рух на окремих ділянках вулиць і автомобільних доріг</a:t>
                      </a:r>
                    </a:p>
                  </a:txBody>
                  <a:tcPr marT="45709" marB="4570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3975475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8256" y="2223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158751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4717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609600" y="696913"/>
            <a:ext cx="11061700" cy="1016000"/>
          </a:xfrm>
        </p:spPr>
        <p:txBody>
          <a:bodyPr>
            <a:normAutofit fontScale="90000"/>
          </a:bodyPr>
          <a:lstStyle/>
          <a:p>
            <a:pPr algn="ctr"/>
            <a:r>
              <a:rPr lang="uk-UA" altLang="ru-RU" sz="3600" b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ОБМЕЖЕННЯ ПЕРЕСУВАННЯ ОСОБИ ЧИ ТЗ АБО ФАКТИЧНОГО ВОЛОДІННЯ РІЧЧЮ</a:t>
            </a:r>
            <a:endParaRPr lang="ru-RU" altLang="ru-RU" sz="3600" b="1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5843" name="Текст 2"/>
          <p:cNvSpPr>
            <a:spLocks noGrp="1"/>
          </p:cNvSpPr>
          <p:nvPr>
            <p:ph type="body" idx="1"/>
          </p:nvPr>
        </p:nvSpPr>
        <p:spPr>
          <a:xfrm>
            <a:off x="250031" y="2039938"/>
            <a:ext cx="11728450" cy="4818062"/>
          </a:xfrm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uk-UA" altLang="ru-RU" dirty="0">
                <a:latin typeface="Times New Roman" panose="02020603050405020304" pitchFamily="18" charset="0"/>
                <a:cs typeface="Arial" panose="020B0604020202020204" pitchFamily="34" charset="0"/>
              </a:rPr>
              <a:t>Поліцейський має право тимчасово </a:t>
            </a:r>
            <a:r>
              <a:rPr lang="uk-UA" altLang="ru-RU" u="sng" dirty="0">
                <a:latin typeface="Times New Roman" panose="02020603050405020304" pitchFamily="18" charset="0"/>
                <a:cs typeface="Arial" panose="020B0604020202020204" pitchFamily="34" charset="0"/>
              </a:rPr>
              <a:t>обмежити фактичне володіння річчю або пересування ТЗ </a:t>
            </a:r>
            <a:r>
              <a:rPr lang="uk-UA" altLang="ru-RU" dirty="0">
                <a:latin typeface="Times New Roman" panose="02020603050405020304" pitchFamily="18" charset="0"/>
                <a:cs typeface="Arial" panose="020B0604020202020204" pitchFamily="34" charset="0"/>
              </a:rPr>
              <a:t>для запобігання небезпеці, якщо є достатні підстави вважати, що річ або транспортний засіб можуть бути використані особою з </a:t>
            </a:r>
            <a:r>
              <a:rPr lang="uk-UA" altLang="ru-RU" i="1" dirty="0">
                <a:latin typeface="Times New Roman" panose="02020603050405020304" pitchFamily="18" charset="0"/>
                <a:cs typeface="Arial" panose="020B0604020202020204" pitchFamily="34" charset="0"/>
              </a:rPr>
              <a:t>метою</a:t>
            </a:r>
            <a:r>
              <a:rPr lang="uk-UA" altLang="ru-RU" dirty="0"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ru-RU" altLang="ru-RU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altLang="ru-RU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2133600" y="3410403"/>
          <a:ext cx="8128000" cy="34386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8256" y="2223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158751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6217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Текст 2"/>
          <p:cNvSpPr>
            <a:spLocks noGrp="1"/>
          </p:cNvSpPr>
          <p:nvPr>
            <p:ph type="body" idx="1"/>
          </p:nvPr>
        </p:nvSpPr>
        <p:spPr>
          <a:xfrm>
            <a:off x="190500" y="2090738"/>
            <a:ext cx="11698288" cy="1806575"/>
          </a:xfrm>
        </p:spPr>
        <p:txBody>
          <a:bodyPr/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uk-UA" altLang="ru-RU">
                <a:latin typeface="Times New Roman" panose="02020603050405020304" pitchFamily="18" charset="0"/>
                <a:cs typeface="Arial" panose="020B0604020202020204" pitchFamily="34" charset="0"/>
              </a:rPr>
              <a:t>Поліцейський має право </a:t>
            </a:r>
            <a:r>
              <a:rPr lang="uk-UA" altLang="ru-RU" u="sng">
                <a:latin typeface="Times New Roman" panose="02020603050405020304" pitchFamily="18" charset="0"/>
                <a:cs typeface="Arial" panose="020B0604020202020204" pitchFamily="34" charset="0"/>
              </a:rPr>
              <a:t>обмежити фактичне володіння річчю</a:t>
            </a:r>
            <a:r>
              <a:rPr lang="uk-UA" altLang="ru-RU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altLang="ru-RU" u="sng">
                <a:latin typeface="Times New Roman" panose="02020603050405020304" pitchFamily="18" charset="0"/>
                <a:cs typeface="Arial" panose="020B0604020202020204" pitchFamily="34" charset="0"/>
              </a:rPr>
              <a:t>шляхом</a:t>
            </a:r>
            <a:r>
              <a:rPr lang="uk-UA" altLang="ru-RU">
                <a:latin typeface="Times New Roman" panose="02020603050405020304" pitchFamily="18" charset="0"/>
                <a:cs typeface="Arial" panose="020B0604020202020204" pitchFamily="34" charset="0"/>
              </a:rPr>
              <a:t> вилучення речі в її фактичного володільця, обмеження її перенесення або перевезення.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uk-UA" altLang="ru-RU">
                <a:latin typeface="Times New Roman" panose="02020603050405020304" pitchFamily="18" charset="0"/>
                <a:cs typeface="Arial" panose="020B0604020202020204" pitchFamily="34" charset="0"/>
              </a:rPr>
              <a:t>У разі застосування цього заходу, поліцейський зобов’язаний:</a:t>
            </a:r>
            <a:endParaRPr lang="uk-UA" altLang="ru-RU">
              <a:latin typeface="Times New Roman" panose="02020603050405020304" pitchFamily="18" charset="0"/>
            </a:endParaRPr>
          </a:p>
        </p:txBody>
      </p:sp>
      <p:sp>
        <p:nvSpPr>
          <p:cNvPr id="36867" name="Заголовок 1"/>
          <p:cNvSpPr>
            <a:spLocks noGrp="1"/>
          </p:cNvSpPr>
          <p:nvPr>
            <p:ph type="title"/>
          </p:nvPr>
        </p:nvSpPr>
        <p:spPr>
          <a:xfrm>
            <a:off x="508000" y="696913"/>
            <a:ext cx="11163300" cy="1046162"/>
          </a:xfrm>
        </p:spPr>
        <p:txBody>
          <a:bodyPr>
            <a:normAutofit fontScale="90000"/>
          </a:bodyPr>
          <a:lstStyle/>
          <a:p>
            <a:pPr algn="ctr"/>
            <a:r>
              <a:rPr lang="uk-UA" altLang="ru-RU" sz="3600" b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ОБМЕЖЕННЯ ПЕРЕСУВАННЯ ОСОБИ ЧИ ТЗ АБО ФАКТИЧНОГО ВОЛОДІННЯ РІЧЧЮ</a:t>
            </a:r>
            <a:endParaRPr lang="ru-RU" altLang="ru-RU" sz="3600" b="1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399548" y="4086134"/>
          <a:ext cx="11191327" cy="2017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8256" y="2223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58751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6051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479425" y="769938"/>
            <a:ext cx="11191875" cy="973137"/>
          </a:xfrm>
        </p:spPr>
        <p:txBody>
          <a:bodyPr>
            <a:normAutofit fontScale="90000"/>
          </a:bodyPr>
          <a:lstStyle/>
          <a:p>
            <a:pPr algn="ctr"/>
            <a:r>
              <a:rPr lang="uk-UA" altLang="ru-RU" sz="4000" b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ПРОНИКНЕННЯ ДО ЖИТЛА ЧИ ІНШОГО ВОЛОДІННЯ ОСОБИ</a:t>
            </a:r>
            <a:endParaRPr lang="ru-RU" altLang="ru-RU" sz="4000" b="1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7891" name="Текст 2"/>
          <p:cNvSpPr>
            <a:spLocks noGrp="1"/>
          </p:cNvSpPr>
          <p:nvPr>
            <p:ph type="body" idx="1"/>
          </p:nvPr>
        </p:nvSpPr>
        <p:spPr>
          <a:xfrm>
            <a:off x="188913" y="2003425"/>
            <a:ext cx="11741150" cy="825500"/>
          </a:xfrm>
        </p:spPr>
        <p:txBody>
          <a:bodyPr/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uk-UA" altLang="ru-RU" sz="2600">
                <a:latin typeface="Times New Roman" panose="02020603050405020304" pitchFamily="18" charset="0"/>
                <a:cs typeface="Arial" panose="020B0604020202020204" pitchFamily="34" charset="0"/>
              </a:rPr>
              <a:t>Поліцейський має право проникнути до житла чи іншого володіння особи </a:t>
            </a:r>
            <a:r>
              <a:rPr lang="uk-UA" altLang="ru-RU" sz="2600" u="sng">
                <a:latin typeface="Times New Roman" panose="02020603050405020304" pitchFamily="18" charset="0"/>
                <a:cs typeface="Arial" panose="020B0604020202020204" pitchFamily="34" charset="0"/>
              </a:rPr>
              <a:t>без вмотивованого рішення суду </a:t>
            </a:r>
            <a:r>
              <a:rPr lang="uk-UA" altLang="ru-RU" sz="2600">
                <a:latin typeface="Times New Roman" panose="02020603050405020304" pitchFamily="18" charset="0"/>
                <a:cs typeface="Arial" panose="020B0604020202020204" pitchFamily="34" charset="0"/>
              </a:rPr>
              <a:t>лише в невідкладних випадках: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420913" y="2888342"/>
          <a:ext cx="11321143" cy="2598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7893" name="Прямоугольник 4"/>
          <p:cNvSpPr>
            <a:spLocks noChangeArrowheads="1"/>
          </p:cNvSpPr>
          <p:nvPr/>
        </p:nvSpPr>
        <p:spPr bwMode="auto">
          <a:xfrm>
            <a:off x="0" y="5283200"/>
            <a:ext cx="12192000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2600">
                <a:latin typeface="Arial" panose="020B0604020202020204" pitchFamily="34" charset="0"/>
              </a:rPr>
              <a:t>Проникнення поліцейського до житла чи іншого володіння особи не може обмежувати її права користуватися власним майном.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2600">
                <a:latin typeface="Arial" panose="020B0604020202020204" pitchFamily="34" charset="0"/>
              </a:rPr>
              <a:t>Про застосування цього заходу поліцейський обов‘язково складає протокол.</a:t>
            </a:r>
            <a:endParaRPr lang="ru-RU" altLang="ru-RU" sz="2600"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256" y="2223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58751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13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30357" y="222680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напрями діяльності ДОП: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95425" y="1562101"/>
            <a:ext cx="9763125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arenR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профілактичної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 algn="just">
              <a:buAutoNum type="arabicParenR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та умов,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призводять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ужиття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межах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AutoNum type="arabicParenR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ужиття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загроз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AutoNum type="arabicParenR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заяви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 algn="just">
              <a:buAutoNum type="arabicParenR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AutoNum type="arabicParenR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доставляння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порядку,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підозрюваних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вчинили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1092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479425" y="725488"/>
            <a:ext cx="11176000" cy="1017587"/>
          </a:xfrm>
        </p:spPr>
        <p:txBody>
          <a:bodyPr>
            <a:normAutofit fontScale="90000"/>
          </a:bodyPr>
          <a:lstStyle/>
          <a:p>
            <a:pPr algn="ctr"/>
            <a:r>
              <a:rPr lang="uk-UA" altLang="ru-RU" sz="3600" b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ЗАСТОСУВАННЯ ТЕХ. ПРИЛАДІВ ТА ЗАСОБІВ, З Ф-МИ ФОТО- І КІНОЗЙОМКИ, ВІДЕОЗАПИСУ</a:t>
            </a:r>
            <a:endParaRPr lang="ru-RU" altLang="ru-RU" sz="3600" b="1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19313" y="2084009"/>
          <a:ext cx="11611430" cy="35356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5805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05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5991">
                <a:tc gridSpan="2">
                  <a:txBody>
                    <a:bodyPr/>
                    <a:lstStyle/>
                    <a:p>
                      <a:pPr algn="ctr"/>
                      <a:r>
                        <a:rPr lang="uk-UA" sz="2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Поліція для забезпечення публічної безпеки і порядку має право: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4057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закріплювати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форменному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одязі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службових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ТЗ,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розміщувати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монтувати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зовнішньому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периметру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доріг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і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будівель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автоматичну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фото- і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відеотехнік</a:t>
                      </a:r>
                      <a:r>
                        <a:rPr lang="uk-UA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використовувати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інформацію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отриману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із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автоматичної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фото- і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відеотехніки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що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знаходяться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 чужому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володінні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430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 метою:</a:t>
                      </a:r>
                      <a:endParaRPr lang="ru-RU" sz="2400" b="1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27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попередження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виявлення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або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фіксування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правопорушення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охорони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громадської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безпеки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та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власності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забезпечення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безпеки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осіб</a:t>
                      </a:r>
                      <a:r>
                        <a:rPr lang="ru-RU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забезпечення дотримання правил дорожнього руху;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8916" name="Прямоугольник 4"/>
          <p:cNvSpPr>
            <a:spLocks noChangeArrowheads="1"/>
          </p:cNvSpPr>
          <p:nvPr/>
        </p:nvSpPr>
        <p:spPr bwMode="auto">
          <a:xfrm>
            <a:off x="319088" y="5753100"/>
            <a:ext cx="1168241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70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uk-UA" altLang="ru-RU">
                <a:latin typeface="Times New Roman" panose="02020603050405020304" pitchFamily="18" charset="0"/>
              </a:rPr>
              <a:t>Інформація про змонтовану/розміщену автоматичну фототехніку і відеотехніку повинна бути розміщена на видному місці</a:t>
            </a:r>
            <a:r>
              <a:rPr lang="ru-RU" altLang="ru-RU">
                <a:latin typeface="Times New Roman" panose="02020603050405020304" pitchFamily="18" charset="0"/>
              </a:rPr>
              <a:t>.</a:t>
            </a:r>
            <a:endParaRPr lang="ru-RU" altLang="ru-RU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256" y="2223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158751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1127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463550" y="827088"/>
            <a:ext cx="11222038" cy="930275"/>
          </a:xfrm>
        </p:spPr>
        <p:txBody>
          <a:bodyPr/>
          <a:lstStyle/>
          <a:p>
            <a:pPr algn="ctr"/>
            <a:r>
              <a:rPr lang="uk-UA" altLang="ru-RU" b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ПОЛІЦЕЙСЬКЕ ПІКЛУВАННЯ</a:t>
            </a:r>
          </a:p>
        </p:txBody>
      </p:sp>
      <p:graphicFrame>
        <p:nvGraphicFramePr>
          <p:cNvPr id="50210" name="Group 34"/>
          <p:cNvGraphicFramePr>
            <a:graphicFrameLocks noGrp="1"/>
          </p:cNvGraphicFramePr>
          <p:nvPr/>
        </p:nvGraphicFramePr>
        <p:xfrm>
          <a:off x="0" y="1812925"/>
          <a:ext cx="12192000" cy="5195889"/>
        </p:xfrm>
        <a:graphic>
          <a:graphicData uri="http://schemas.openxmlformats.org/drawingml/2006/table">
            <a:tbl>
              <a:tblPr/>
              <a:tblGrid>
                <a:gridCol w="6632575">
                  <a:extLst>
                    <a:ext uri="{9D8B030D-6E8A-4147-A177-3AD203B41FA5}">
                      <a16:colId xmlns:a16="http://schemas.microsoft.com/office/drawing/2014/main" val="2621801913"/>
                    </a:ext>
                  </a:extLst>
                </a:gridCol>
                <a:gridCol w="5559425">
                  <a:extLst>
                    <a:ext uri="{9D8B030D-6E8A-4147-A177-3AD203B41FA5}">
                      <a16:colId xmlns:a16="http://schemas.microsoft.com/office/drawing/2014/main" val="1936143418"/>
                    </a:ext>
                  </a:extLst>
                </a:gridCol>
              </a:tblGrid>
              <a:tr h="6588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Категорії осіб, щодо яких може здійснюватися поліцейське піклування</a:t>
                      </a:r>
                      <a:endParaRPr kumimoji="0" lang="uk-UA" altLang="ru-R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6917" marR="56917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Поліцейське піклування має наслідком</a:t>
                      </a:r>
                      <a:endParaRPr kumimoji="0" lang="uk-UA" altLang="ru-R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6917" marR="56917" marT="0" marB="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1332613"/>
                  </a:ext>
                </a:extLst>
              </a:tr>
              <a:tr h="98583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179388" algn="l"/>
                        </a:tabLst>
                      </a:pPr>
                      <a:r>
                        <a:rPr kumimoji="0" lang="uk-UA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Неповнолітня особа віком до 16 років, яка залишилася без догляду.</a:t>
                      </a:r>
                      <a:endParaRPr kumimoji="0" lang="uk-UA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17" marR="56917" marT="0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Таку особу поліцейський повинен передати батькам або усиновителям, опікунам, піклувальникам, органам опіки та піклування.</a:t>
                      </a:r>
                      <a:endParaRPr kumimoji="0" lang="uk-UA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6917" marR="56917" marT="0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804440"/>
                  </a:ext>
                </a:extLst>
              </a:tr>
              <a:tr h="12334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>
                          <a:tab pos="179388" algn="l"/>
                        </a:tabLst>
                      </a:pPr>
                      <a:r>
                        <a:rPr kumimoji="0" lang="uk-UA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Особа, яка підозрюється у втечі з психіатричного закладу чи спеціалізованого лікувального закладу, де вона утримувалася на підставі судового рішення.</a:t>
                      </a:r>
                      <a:endParaRPr kumimoji="0" lang="uk-UA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17" marR="56917" marT="0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Таких осіб поліцейський зобов'язаний передати відповідному закладу.</a:t>
                      </a:r>
                      <a:endParaRPr kumimoji="0" lang="uk-UA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6917" marR="56917" marT="0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7712069"/>
                  </a:ext>
                </a:extLst>
              </a:tr>
              <a:tr h="92392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>
                          <a:tab pos="179388" algn="l"/>
                        </a:tabLst>
                      </a:pPr>
                      <a:r>
                        <a:rPr kumimoji="0" lang="uk-UA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Особа, яка має ознаки вираженого психічного розладу і створює реальну небезпеку оточуючим або собі.</a:t>
                      </a:r>
                      <a:endParaRPr kumimoji="0" lang="uk-UA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17" marR="56917" marT="0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4317529"/>
                  </a:ext>
                </a:extLst>
              </a:tr>
              <a:tr h="139382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179388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>
                          <a:tab pos="179388" algn="l"/>
                        </a:tabLst>
                      </a:pPr>
                      <a:r>
                        <a:rPr kumimoji="0" lang="uk-UA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Особа, яка перебуває у публічному місці і внаслідок сп’яніння втратила здатність самостійно пересуватися чи створює реальну небезпеку оточуючим або собі.</a:t>
                      </a:r>
                      <a:endParaRPr kumimoji="0" lang="uk-UA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17" marR="56917" marT="0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Таку особу поліцейський зобов'язаний передати у спеціальний лікувальний заклад чи до місця проживання.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uk-UA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6917" marR="56917" marT="0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95286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8256" y="2223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158751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779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title"/>
          </p:nvPr>
        </p:nvSpPr>
        <p:spPr>
          <a:xfrm>
            <a:off x="477838" y="682625"/>
            <a:ext cx="11179175" cy="1001713"/>
          </a:xfrm>
        </p:spPr>
        <p:txBody>
          <a:bodyPr/>
          <a:lstStyle/>
          <a:p>
            <a:pPr algn="ctr"/>
            <a:r>
              <a:rPr lang="uk-UA" altLang="ru-RU" b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ПОЛІЦЕЙСЬКЕ ПІКЛУВАННЯ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449943" y="1799771"/>
          <a:ext cx="11277600" cy="355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1988" name="TextBox 5"/>
          <p:cNvSpPr txBox="1">
            <a:spLocks noChangeArrowheads="1"/>
          </p:cNvSpPr>
          <p:nvPr/>
        </p:nvSpPr>
        <p:spPr bwMode="auto">
          <a:xfrm>
            <a:off x="160338" y="5559425"/>
            <a:ext cx="11828462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2400">
                <a:latin typeface="Times New Roman" panose="02020603050405020304" pitchFamily="18" charset="0"/>
              </a:rPr>
              <a:t>Повідомлення про права і їх роз’яснення поліцейським може не проводитися у випадку, коли є достатні підстави вважати, що особа не може усвідомлювати свої дії і керувати ними.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8256" y="2223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58751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837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609600" y="827088"/>
            <a:ext cx="11017250" cy="857250"/>
          </a:xfrm>
        </p:spPr>
        <p:txBody>
          <a:bodyPr/>
          <a:lstStyle/>
          <a:p>
            <a:pPr algn="ctr"/>
            <a:r>
              <a:rPr lang="uk-UA" altLang="ru-RU" b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ПОЛІЦЕЙСЬКЕ ПІКЛУВАННЯ</a:t>
            </a:r>
          </a:p>
        </p:txBody>
      </p:sp>
      <p:sp>
        <p:nvSpPr>
          <p:cNvPr id="43011" name="TextBox 5"/>
          <p:cNvSpPr txBox="1">
            <a:spLocks noChangeArrowheads="1"/>
          </p:cNvSpPr>
          <p:nvPr/>
        </p:nvSpPr>
        <p:spPr bwMode="auto">
          <a:xfrm>
            <a:off x="188913" y="4919663"/>
            <a:ext cx="11828462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uk-UA" altLang="ru-RU" sz="2000">
                <a:latin typeface="Times New Roman" panose="02020603050405020304" pitchFamily="18" charset="0"/>
              </a:rPr>
              <a:t>Протокол підписується поліцейським і особою.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uk-UA" altLang="ru-RU" sz="2000">
                <a:latin typeface="Times New Roman" panose="02020603050405020304" pitchFamily="18" charset="0"/>
              </a:rPr>
              <a:t>Копія протоколу негайно під розпис вручається особі.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uk-UA" altLang="ru-RU" sz="2000">
                <a:latin typeface="Times New Roman" panose="02020603050405020304" pitchFamily="18" charset="0"/>
              </a:rPr>
              <a:t>Протокол може не надаватися особі для підписання, а його копія – вручатися особі у випадку, коли є достатні підстави вважати, що вона не може усвідомлювати свої дії і керувати ними.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uk-UA" altLang="ru-RU" sz="2000">
                <a:latin typeface="Times New Roman" panose="02020603050405020304" pitchFamily="18" charset="0"/>
              </a:rPr>
              <a:t>В такому випадку протокол надається органу чи особі, яким була передана особа під піклуванням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2032000" y="1843315"/>
          <a:ext cx="9739086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3013" name="TextBox 2"/>
          <p:cNvSpPr txBox="1">
            <a:spLocks noChangeArrowheads="1"/>
          </p:cNvSpPr>
          <p:nvPr/>
        </p:nvSpPr>
        <p:spPr bwMode="auto">
          <a:xfrm>
            <a:off x="1103313" y="3149600"/>
            <a:ext cx="229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2400" b="1">
                <a:solidFill>
                  <a:srgbClr val="FF0000"/>
                </a:solidFill>
                <a:latin typeface="Times New Roman" panose="02020603050405020304" pitchFamily="18" charset="0"/>
              </a:rPr>
              <a:t>ПРОТОКОЛ!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8256" y="2223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58751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8690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4982" y="598452"/>
            <a:ext cx="9390068" cy="53047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профілактичної діяльності ДОП: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21245" y="1455111"/>
            <a:ext cx="10183813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соціально-правових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загальносоціальний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і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реалізуються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</a:p>
          <a:p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профілактичній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того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органу, а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обійманої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поліцейським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профілактичну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роботу, посади. </a:t>
            </a:r>
          </a:p>
          <a:p>
            <a:endParaRPr lang="ru-RU" sz="1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соціально-правових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головні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моральні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профілактичної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дільничного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офіцера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закріплено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законодавчому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5859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4982" y="598452"/>
            <a:ext cx="9390068" cy="53047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соціально-правових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52624" y="1417136"/>
            <a:ext cx="991552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неухильного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примусових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вичерпання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недопущення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надлишкової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статусу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профілактиці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гласності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таємниці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 систематично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висвітлювати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стан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розголошувати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таємниці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принижують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честь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1823064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4982" y="598452"/>
            <a:ext cx="9390068" cy="53047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52624" y="1417136"/>
            <a:ext cx="991552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плановість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цілеспрямованість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безперервність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ланки;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маневреність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пропорційність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розмежування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оптимальність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профілактичної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6924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4982" y="160615"/>
            <a:ext cx="9390068" cy="818684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52624" y="1417136"/>
            <a:ext cx="991552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прав і свобод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деліктних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порядку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і умов,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запобіжного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скоєння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роз’яснювальна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правомірного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98309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4982" y="160614"/>
            <a:ext cx="9390068" cy="125652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 з органами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42253" y="1794140"/>
            <a:ext cx="991552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органами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участь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структурах.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структурою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пункти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ГПОП).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пунктів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порядку: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органами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заслуховують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роботу рад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пунктів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відомчої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підпорядкованості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пунктів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невідповідність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91417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38349" y="492889"/>
            <a:ext cx="972502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відокремлюється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проведена за такими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>
              <a:buAutoNum type="arabicParenR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мета; </a:t>
            </a:r>
          </a:p>
          <a:p>
            <a:pPr marL="342900" indent="-342900">
              <a:buAutoNum type="arabicParenR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зв’язків;</a:t>
            </a:r>
          </a:p>
          <a:p>
            <a:pPr marL="342900" indent="-342900">
              <a:buAutoNum type="arabicParenR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AutoNum type="arabicParenR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AutoNum type="arabicParenR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AutoNum type="arabicParenR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AutoNum type="arabicParenR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AutoNum type="arabicParenR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конспірації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AutoNum type="arabicParenR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організаційно-правова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форма; </a:t>
            </a:r>
          </a:p>
          <a:p>
            <a:pPr marL="342900" indent="-342900">
              <a:buAutoNum type="arabicParenR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AutoNum type="arabicParenR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104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39882" y="112677"/>
            <a:ext cx="9390068" cy="53047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 ДОП: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47800" y="742899"/>
            <a:ext cx="1049655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arenR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пред’явлення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посвідчують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особу,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статтею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32 Закону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статтею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33 Закону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30, 31 Закону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підозрюваних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вчинили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Журнал),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органах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наказом МВС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06 листопада 2015 року № 1376.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 Закону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вмотивованого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суду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з контролю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особами,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звільненими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</p:txBody>
      </p:sp>
    </p:spTree>
    <p:extLst>
      <p:ext uri="{BB962C8B-B14F-4D97-AF65-F5344CB8AC3E}">
        <p14:creationId xmlns:p14="http://schemas.microsoft.com/office/powerpoint/2010/main" val="29704221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09127" y="527229"/>
            <a:ext cx="972502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з’ясуванню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сприятиме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з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різновидів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так, за метою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за характером зв’язків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взаємодіючими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за способом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взаємодіючих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за часом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разовою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оперативною і тактичною;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конспірації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гласною і негласною;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-правовою формою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координаційною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субординаційною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реординаційною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регламентованою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вказівкою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позитивною і негативною.  </a:t>
            </a:r>
          </a:p>
        </p:txBody>
      </p:sp>
    </p:spTree>
    <p:extLst>
      <p:ext uri="{BB962C8B-B14F-4D97-AF65-F5344CB8AC3E}">
        <p14:creationId xmlns:p14="http://schemas.microsoft.com/office/powerpoint/2010/main" val="24293032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04950" y="402531"/>
            <a:ext cx="1102995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дефініції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Визначальне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превенції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порядку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них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правоохоронних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втілюються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дільниці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ОТГ).</a:t>
            </a:r>
          </a:p>
        </p:txBody>
      </p:sp>
    </p:spTree>
    <p:extLst>
      <p:ext uri="{BB962C8B-B14F-4D97-AF65-F5344CB8AC3E}">
        <p14:creationId xmlns:p14="http://schemas.microsoft.com/office/powerpoint/2010/main" val="220814628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5900" y="97929"/>
            <a:ext cx="1102995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формами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 з органами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органами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є: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погоджуються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правопорядку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заслуховування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органами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рейдів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відпрацювань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пунктів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заохочення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звірок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зареєстрованих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Закону «Про участь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і державного кордону»;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</a:t>
            </a:r>
          </a:p>
          <a:p>
            <a:pPr algn="just"/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узгоджена</a:t>
            </a: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</a:t>
            </a:r>
            <a:r>
              <a:rPr lang="ru-RU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 ОТГ є </a:t>
            </a:r>
          </a:p>
          <a:p>
            <a:pPr algn="just"/>
            <a:r>
              <a:rPr lang="ru-RU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запорукою</a:t>
            </a: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належного</a:t>
            </a: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і </a:t>
            </a:r>
            <a:r>
              <a:rPr lang="ru-RU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endParaRPr lang="ru-RU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39237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28303" y="118448"/>
            <a:ext cx="9390068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Публічна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громадська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безпека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стан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захищеності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криміногенною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ситуацією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стихійним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лихом, катастрофами,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аваріями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епідеміями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Публічний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громадський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порядок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система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повагу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моралі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Правопорядок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система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врегульовані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нормами права..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488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39882" y="112677"/>
            <a:ext cx="9390068" cy="53047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 ДОП: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0175" y="1066065"/>
            <a:ext cx="1049655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за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фізичними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юридичними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 порядку та правил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вибухових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боєприпасів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поширюється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дозвільна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система, 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оглядати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поводження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ними та правил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примусу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порядку,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31 Закону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з метою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причетності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мешкають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закріпленій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дільниці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залучати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ГРПП для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затриманні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доставлянні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вчинили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ухвал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суду про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привід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свідків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підозрюваних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суду та 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погодженням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патрульної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прибуття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звільнених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порядку,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встановленому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статтею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Закону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відбувають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відбули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строк»; 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вживати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службою у справах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Київської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Севастопольської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містах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Києві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Севастополі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відомостей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замінюють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родичів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залишилась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батьківського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піклування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18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39882" y="112677"/>
            <a:ext cx="9390068" cy="53047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діяльності ДОП: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39882" y="1323326"/>
            <a:ext cx="5940088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6. Верховенство права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і свобод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Законність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прозорість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нейтральність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засадах партнерства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Безперервність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057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39882" y="112677"/>
            <a:ext cx="9390068" cy="53047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 формує пропозиції щодо: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39882" y="1351901"/>
            <a:ext cx="9174435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та умов,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призводять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ужиття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особам/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обставинах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та державного кордону та/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призупинення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неналежним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нормами Закону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участь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і державного кордону»;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умов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</a:t>
            </a:r>
          </a:p>
        </p:txBody>
      </p:sp>
    </p:spTree>
    <p:extLst>
      <p:ext uri="{BB962C8B-B14F-4D97-AF65-F5344CB8AC3E}">
        <p14:creationId xmlns:p14="http://schemas.microsoft.com/office/powerpoint/2010/main" val="1326402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39882" y="112677"/>
            <a:ext cx="9390068" cy="53047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(профілактична) робота ДОП: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21245" y="1455111"/>
            <a:ext cx="10329623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(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профілактична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робота ДОП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превентивному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Превентивний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комплекс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актуальному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МВС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ЄІС МВС)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робота.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органах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021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39882" y="112677"/>
            <a:ext cx="9390068" cy="203044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 ставить на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превентивний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в межах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профілактичну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з: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Превентивна діяльність ДОП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47406" y="2357176"/>
            <a:ext cx="8377550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особами,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звільненими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судимість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знято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погашено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порядку;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особами,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неприпустимість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сім'ї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1838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4562</Words>
  <Application>Microsoft Office PowerPoint</Application>
  <PresentationFormat>Широкий екран</PresentationFormat>
  <Paragraphs>356</Paragraphs>
  <Slides>43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43</vt:i4>
      </vt:variant>
    </vt:vector>
  </HeadingPairs>
  <TitlesOfParts>
    <vt:vector size="49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ПОНЯТТЯ ПРЕВЕНТИВНОСТІ. ЕТИМОЛОГІЯ</vt:lpstr>
      <vt:lpstr>ПРЕВЕНТИВНІ ЗАХОДИ*</vt:lpstr>
      <vt:lpstr>ПЕРЕВІРКА ДОКУМЕНТІВ ОСОБИ</vt:lpstr>
      <vt:lpstr>ОПИТУВАННЯ ОСОБИ</vt:lpstr>
      <vt:lpstr>ПОВЕРХНЕВА ПЕРЕВІРКА</vt:lpstr>
      <vt:lpstr>ПОВЕРХНЕВА ПЕРЕВІРКА</vt:lpstr>
      <vt:lpstr>ПОВЕРХНЕВА ПЕРЕВІРКА</vt:lpstr>
      <vt:lpstr>ПОВЕРХНЕВА ПЕРЕВІРКА</vt:lpstr>
      <vt:lpstr>ЗУПИНЕННЯ ТРАНСПОРТНОГО ЗАСОБУ</vt:lpstr>
      <vt:lpstr>ЗУПИНЕННЯ ТРАНСПОРТНОГО ЗАСОБУ</vt:lpstr>
      <vt:lpstr>ЗУПИНЕННЯ ТРАНСПОРТНОГО ЗАСОБУ</vt:lpstr>
      <vt:lpstr>ВИМОГА ЗАЛИШИТИ МІСЦЕ І ОБМЕЖЕННЯ ДОСТУПУ НА ВИЗНАЧЕНУ ТЕРИТОРІЮ</vt:lpstr>
      <vt:lpstr>ОБМЕЖЕННЯ ПЕРЕСУВАННЯ ОСОБИ ЧИ ТЗ АБО ФАКТИЧНОГО ВОЛОДІННЯ РІЧЧЮ</vt:lpstr>
      <vt:lpstr>ОБМЕЖЕННЯ ПЕРЕСУВАННЯ ОСОБИ ЧИ ТЗ АБО ФАКТИЧНОГО ВОЛОДІННЯ РІЧЧЮ</vt:lpstr>
      <vt:lpstr>ПРОНИКНЕННЯ ДО ЖИТЛА ЧИ ІНШОГО ВОЛОДІННЯ ОСОБИ</vt:lpstr>
      <vt:lpstr>ЗАСТОСУВАННЯ ТЕХ. ПРИЛАДІВ ТА ЗАСОБІВ, З Ф-МИ ФОТО- І КІНОЗЙОМКИ, ВІДЕОЗАПИСУ</vt:lpstr>
      <vt:lpstr>ПОЛІЦЕЙСЬКЕ ПІКЛУВАННЯ</vt:lpstr>
      <vt:lpstr>ПОЛІЦЕЙСЬКЕ ПІКЛУВАННЯ</vt:lpstr>
      <vt:lpstr>ПОЛІЦЕЙСЬКЕ ПІКЛУВАННЯ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Довічний фінансовий моніторинг Голови та суддів КСУ, ВС, вищих спеціалізованих судів – «крок» до впровадження європейських стандартів чи «загроза» для приватної автономії особи</dc:title>
  <dc:creator>User</dc:creator>
  <cp:lastModifiedBy>PC</cp:lastModifiedBy>
  <cp:revision>44</cp:revision>
  <dcterms:created xsi:type="dcterms:W3CDTF">2023-10-26T16:51:04Z</dcterms:created>
  <dcterms:modified xsi:type="dcterms:W3CDTF">2026-03-05T08:44:17Z</dcterms:modified>
</cp:coreProperties>
</file>