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sldIdLst>
    <p:sldId id="266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76" r:id="rId12"/>
    <p:sldId id="277" r:id="rId13"/>
    <p:sldId id="278" r:id="rId14"/>
    <p:sldId id="279" r:id="rId15"/>
    <p:sldId id="280" r:id="rId16"/>
    <p:sldId id="281" r:id="rId17"/>
    <p:sldId id="282" r:id="rId18"/>
    <p:sldId id="283" r:id="rId19"/>
    <p:sldId id="284" r:id="rId20"/>
    <p:sldId id="285" r:id="rId21"/>
    <p:sldId id="286" r:id="rId22"/>
    <p:sldId id="287" r:id="rId23"/>
    <p:sldId id="288" r:id="rId24"/>
    <p:sldId id="289" r:id="rId25"/>
    <p:sldId id="290" r:id="rId26"/>
    <p:sldId id="291" r:id="rId27"/>
    <p:sldId id="292" r:id="rId28"/>
    <p:sldId id="293" r:id="rId29"/>
    <p:sldId id="294" r:id="rId30"/>
    <p:sldId id="295" r:id="rId31"/>
    <p:sldId id="296" r:id="rId32"/>
    <p:sldId id="297" r:id="rId33"/>
    <p:sldId id="298" r:id="rId34"/>
    <p:sldId id="299" r:id="rId3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BB2EA8E3-5659-49D1-B229-B2BCE6233A46}">
          <p14:sldIdLst>
            <p14:sldId id="266"/>
            <p14:sldId id="267"/>
            <p14:sldId id="268"/>
            <p14:sldId id="269"/>
            <p14:sldId id="270"/>
            <p14:sldId id="271"/>
            <p14:sldId id="272"/>
            <p14:sldId id="273"/>
            <p14:sldId id="274"/>
            <p14:sldId id="275"/>
            <p14:sldId id="276"/>
            <p14:sldId id="277"/>
            <p14:sldId id="278"/>
            <p14:sldId id="279"/>
            <p14:sldId id="280"/>
            <p14:sldId id="281"/>
            <p14:sldId id="282"/>
            <p14:sldId id="283"/>
            <p14:sldId id="284"/>
            <p14:sldId id="285"/>
            <p14:sldId id="286"/>
            <p14:sldId id="287"/>
            <p14:sldId id="288"/>
            <p14:sldId id="289"/>
            <p14:sldId id="290"/>
            <p14:sldId id="291"/>
            <p14:sldId id="292"/>
            <p14:sldId id="293"/>
            <p14:sldId id="294"/>
            <p14:sldId id="295"/>
            <p14:sldId id="296"/>
            <p14:sldId id="297"/>
            <p14:sldId id="298"/>
            <p14:sldId id="299"/>
          </p14:sldIdLst>
        </p14:section>
        <p14:section name="Раздел без заголовка" id="{16A2AEB6-FBCE-4968-929D-02716759D7F4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99" autoAdjust="0"/>
    <p:restoredTop sz="94660"/>
  </p:normalViewPr>
  <p:slideViewPr>
    <p:cSldViewPr snapToGrid="0">
      <p:cViewPr varScale="1">
        <p:scale>
          <a:sx n="81" d="100"/>
          <a:sy n="81" d="100"/>
        </p:scale>
        <p:origin x="749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5344B3-07F3-4519-A735-5D3413D013BA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1EA31B-BB1B-430B-80A6-C5578429FB8D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46194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www.google.com/search?q=%D0%B4%D0%BE%D0%B7%D0%B2%D1%96%D0%BB%D1%8C%D0%BD%D0%B0+%D1%81%D0%B8%D1%81%D1%82%D0%B5%D0%BC%D0%B0+&amp;sca_esv=70821a11ccbed8f3&amp;biw=1396&amp;bih=670&amp;tbm=vid&amp;sxsrf=ACQVn0_uA-WZJSaLigF_R3oku0v6HoaWeg%3A1711309046497&amp;ei=9oAAZoiAHuvJwPAPy_KMYA&amp;udm=&amp;ved=0ahUKEwiI08T-0o2FAxXrJBAIHUs5AwwQ4dUDCA0&amp;uact=5&amp;oq=%D0%B4%D0%BE%D0%B7%D0%B2%D1%96%D0%BB%D1%8C%D0%BD%D0%B0+%D1%81%D0%B8%D1%81%D1%82%D0%B5%D0%BC%D0%B0+&amp;gs_lp=Eg1nd3Mtd2l6LXZpZGVvIiLQtNC-0LfQstGW0LvRjNC90LAg0YHQuNGB0YLQtdC80LAgMgQQIxgnMggQABiABBjLATIIEAAYgAQYywEyCBAAGIAEGMsBMggQABiABBjLATIIEAAYgAQYywFIvAJQAFgAcAB4AJABAJgBYqABYqoBATG4AQPIAQD4AQGYAgGgAmuYAwCSBwMwLjGgB4II&amp;sclient=gws-wiz-video#fpstate=ive&amp;vld=cid:c44a2125,vid:CUt1-CzK8UA,st:0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EA31B-BB1B-430B-80A6-C5578429FB8D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83583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6267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7720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5996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0430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98044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1946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5860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48883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620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7459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8605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36C5A6-E1D7-400E-9AA7-2858C8A8851C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4B3AEC-1C3B-478A-8B04-CA4DDD009EC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223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801807" y="156505"/>
            <a:ext cx="7299960" cy="3368040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err="1"/>
              <a:t>Дозвільна</a:t>
            </a:r>
            <a:r>
              <a:rPr lang="ru-RU" sz="3200" dirty="0"/>
              <a:t> система та </a:t>
            </a:r>
            <a:r>
              <a:rPr lang="ru-RU" sz="3200" dirty="0" err="1"/>
              <a:t>її</a:t>
            </a:r>
            <a:r>
              <a:rPr lang="ru-RU" sz="3200" dirty="0"/>
              <a:t> роль для </a:t>
            </a:r>
            <a:r>
              <a:rPr lang="ru-RU" sz="3200" dirty="0" err="1"/>
              <a:t>профілактики</a:t>
            </a:r>
            <a:r>
              <a:rPr lang="ru-RU" sz="3200" dirty="0"/>
              <a:t> </a:t>
            </a:r>
            <a:r>
              <a:rPr lang="ru-RU" sz="3200" dirty="0" err="1"/>
              <a:t>правопорушень</a:t>
            </a:r>
            <a:r>
              <a:rPr lang="ru-RU" sz="3200" dirty="0"/>
              <a:t>. </a:t>
            </a:r>
            <a:endParaRPr lang="ru-RU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6007735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 dirty="0" err="1">
                <a:solidFill>
                  <a:schemeClr val="tx1"/>
                </a:solidFill>
              </a:rPr>
              <a:t>Дозвільна</a:t>
            </a:r>
            <a:r>
              <a:rPr lang="ru-RU" i="1" dirty="0">
                <a:solidFill>
                  <a:schemeClr val="tx1"/>
                </a:solidFill>
              </a:rPr>
              <a:t> система та </a:t>
            </a:r>
            <a:r>
              <a:rPr lang="ru-RU" i="1" dirty="0" err="1">
                <a:solidFill>
                  <a:schemeClr val="tx1"/>
                </a:solidFill>
              </a:rPr>
              <a:t>її</a:t>
            </a:r>
            <a:r>
              <a:rPr lang="ru-RU" i="1" dirty="0">
                <a:solidFill>
                  <a:schemeClr val="tx1"/>
                </a:solidFill>
              </a:rPr>
              <a:t> роль для </a:t>
            </a:r>
            <a:r>
              <a:rPr lang="ru-RU" i="1" dirty="0" err="1">
                <a:solidFill>
                  <a:schemeClr val="tx1"/>
                </a:solidFill>
              </a:rPr>
              <a:t>профілактики</a:t>
            </a:r>
            <a:r>
              <a:rPr lang="ru-RU" i="1" dirty="0">
                <a:solidFill>
                  <a:schemeClr val="tx1"/>
                </a:solidFill>
              </a:rPr>
              <a:t> </a:t>
            </a:r>
            <a:r>
              <a:rPr lang="ru-RU" i="1" dirty="0" err="1">
                <a:solidFill>
                  <a:schemeClr val="tx1"/>
                </a:solidFill>
              </a:rPr>
              <a:t>правопорушень</a:t>
            </a:r>
            <a:r>
              <a:rPr lang="ru-RU" i="1" dirty="0">
                <a:solidFill>
                  <a:schemeClr val="tx1"/>
                </a:solidFill>
              </a:rPr>
              <a:t>. </a:t>
            </a:r>
            <a:endParaRPr lang="ru-RU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36622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801807" y="184785"/>
            <a:ext cx="9390068" cy="1015365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/>
              <a:t>1 </a:t>
            </a:r>
            <a:r>
              <a:rPr lang="ru-RU" sz="3200" dirty="0" err="1"/>
              <a:t>Організація</a:t>
            </a:r>
            <a:r>
              <a:rPr lang="ru-RU" sz="3200" dirty="0"/>
              <a:t> </a:t>
            </a:r>
            <a:r>
              <a:rPr lang="ru-RU" sz="3200" dirty="0" err="1"/>
              <a:t>діяльності</a:t>
            </a:r>
            <a:r>
              <a:rPr lang="ru-RU" sz="3200" dirty="0"/>
              <a:t> </a:t>
            </a:r>
            <a:r>
              <a:rPr lang="ru-RU" sz="3200" dirty="0" err="1"/>
              <a:t>Національної</a:t>
            </a:r>
            <a:r>
              <a:rPr lang="ru-RU" sz="3200" dirty="0"/>
              <a:t> </a:t>
            </a:r>
            <a:r>
              <a:rPr lang="ru-RU" sz="3200" dirty="0" err="1"/>
              <a:t>поліції</a:t>
            </a:r>
            <a:r>
              <a:rPr lang="ru-RU" sz="3200" dirty="0"/>
              <a:t> </a:t>
            </a:r>
            <a:r>
              <a:rPr lang="ru-RU" sz="3200" dirty="0" err="1"/>
              <a:t>України</a:t>
            </a:r>
            <a:r>
              <a:rPr lang="ru-RU" sz="3200" dirty="0"/>
              <a:t> у </a:t>
            </a:r>
            <a:r>
              <a:rPr lang="ru-RU" sz="3200" dirty="0" err="1"/>
              <a:t>сфері</a:t>
            </a:r>
            <a:r>
              <a:rPr lang="ru-RU" sz="3200" dirty="0"/>
              <a:t> </a:t>
            </a:r>
            <a:r>
              <a:rPr lang="ru-RU" sz="3200" dirty="0" err="1"/>
              <a:t>дозвільної</a:t>
            </a:r>
            <a:r>
              <a:rPr lang="ru-RU" sz="3200" dirty="0"/>
              <a:t> </a:t>
            </a:r>
            <a:r>
              <a:rPr lang="ru-RU" sz="3200" dirty="0" err="1"/>
              <a:t>системи</a:t>
            </a:r>
            <a:endParaRPr lang="ru-RU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556702" y="1233815"/>
            <a:ext cx="10429875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придбання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зберігання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носіння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газових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пістолетів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револьверів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патронів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них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видаються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національною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поліцією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громадянам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досягли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18-річного </a:t>
            </a:r>
            <a:r>
              <a:rPr lang="ru-RU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віку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наявності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висновку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довідки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медичного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закладу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лікувально-кваліфікаційної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комісії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 те,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станом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здоров’я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володіти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користуватися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спеціальними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засобами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самооборони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ознайомлені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порядком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зберігання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носіння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і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газових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пістолетів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револьверів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власності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громадян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не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обмежується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0406173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801807" y="184785"/>
            <a:ext cx="9390068" cy="1015365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/>
              <a:t>1 </a:t>
            </a:r>
            <a:r>
              <a:rPr lang="ru-RU" sz="3200" dirty="0" err="1"/>
              <a:t>Організація</a:t>
            </a:r>
            <a:r>
              <a:rPr lang="ru-RU" sz="3200" dirty="0"/>
              <a:t> </a:t>
            </a:r>
            <a:r>
              <a:rPr lang="ru-RU" sz="3200" dirty="0" err="1"/>
              <a:t>діяльності</a:t>
            </a:r>
            <a:r>
              <a:rPr lang="ru-RU" sz="3200" dirty="0"/>
              <a:t> </a:t>
            </a:r>
            <a:r>
              <a:rPr lang="ru-RU" sz="3200" dirty="0" err="1"/>
              <a:t>Національної</a:t>
            </a:r>
            <a:r>
              <a:rPr lang="ru-RU" sz="3200" dirty="0"/>
              <a:t> </a:t>
            </a:r>
            <a:r>
              <a:rPr lang="ru-RU" sz="3200" dirty="0" err="1"/>
              <a:t>поліції</a:t>
            </a:r>
            <a:r>
              <a:rPr lang="ru-RU" sz="3200" dirty="0"/>
              <a:t> </a:t>
            </a:r>
            <a:r>
              <a:rPr lang="ru-RU" sz="3200" dirty="0" err="1"/>
              <a:t>України</a:t>
            </a:r>
            <a:r>
              <a:rPr lang="ru-RU" sz="3200" dirty="0"/>
              <a:t> у </a:t>
            </a:r>
            <a:r>
              <a:rPr lang="ru-RU" sz="3200" dirty="0" err="1"/>
              <a:t>сфері</a:t>
            </a:r>
            <a:r>
              <a:rPr lang="ru-RU" sz="3200" dirty="0"/>
              <a:t> </a:t>
            </a:r>
            <a:r>
              <a:rPr lang="ru-RU" sz="3200" dirty="0" err="1"/>
              <a:t>дозвільної</a:t>
            </a:r>
            <a:r>
              <a:rPr lang="ru-RU" sz="3200" dirty="0"/>
              <a:t> </a:t>
            </a:r>
            <a:r>
              <a:rPr lang="ru-RU" sz="3200" dirty="0" err="1"/>
              <a:t>системи</a:t>
            </a:r>
            <a:endParaRPr lang="ru-RU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556702" y="1233815"/>
            <a:ext cx="1042987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FF0000"/>
                </a:solidFill>
              </a:rPr>
              <a:t>Для </a:t>
            </a:r>
            <a:r>
              <a:rPr lang="ru-RU" sz="2400" b="1" dirty="0" err="1">
                <a:solidFill>
                  <a:srgbClr val="FF0000"/>
                </a:solidFill>
              </a:rPr>
              <a:t>отримання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дозволу</a:t>
            </a:r>
            <a:r>
              <a:rPr lang="ru-RU" sz="2400" b="1" dirty="0">
                <a:solidFill>
                  <a:srgbClr val="FF0000"/>
                </a:solidFill>
              </a:rPr>
              <a:t> на </a:t>
            </a:r>
            <a:r>
              <a:rPr lang="ru-RU" sz="2400" b="1" dirty="0" err="1">
                <a:solidFill>
                  <a:srgbClr val="FF0000"/>
                </a:solidFill>
              </a:rPr>
              <a:t>придбання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газових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пістолетів</a:t>
            </a:r>
            <a:r>
              <a:rPr lang="ru-RU" sz="2400" b="1" dirty="0">
                <a:solidFill>
                  <a:srgbClr val="FF0000"/>
                </a:solidFill>
              </a:rPr>
              <a:t> (</a:t>
            </a:r>
            <a:r>
              <a:rPr lang="ru-RU" sz="2400" b="1" dirty="0" err="1">
                <a:solidFill>
                  <a:srgbClr val="FF0000"/>
                </a:solidFill>
              </a:rPr>
              <a:t>револьверів</a:t>
            </a:r>
            <a:r>
              <a:rPr lang="ru-RU" sz="2400" b="1" dirty="0">
                <a:solidFill>
                  <a:srgbClr val="FF0000"/>
                </a:solidFill>
              </a:rPr>
              <a:t>) </a:t>
            </a:r>
            <a:r>
              <a:rPr lang="ru-RU" sz="2400" b="1" dirty="0" err="1">
                <a:solidFill>
                  <a:srgbClr val="FF0000"/>
                </a:solidFill>
              </a:rPr>
              <a:t>громадяни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подають</a:t>
            </a:r>
            <a:r>
              <a:rPr lang="ru-RU" sz="2400" b="1" dirty="0">
                <a:solidFill>
                  <a:srgbClr val="FF0000"/>
                </a:solidFill>
              </a:rPr>
              <a:t>:</a:t>
            </a:r>
          </a:p>
          <a:p>
            <a:r>
              <a:rPr lang="ru-RU" sz="2400" dirty="0"/>
              <a:t> 1. </a:t>
            </a:r>
            <a:r>
              <a:rPr lang="ru-RU" sz="2400" dirty="0" err="1"/>
              <a:t>заповнену</a:t>
            </a:r>
            <a:r>
              <a:rPr lang="ru-RU" sz="2400" dirty="0"/>
              <a:t> </a:t>
            </a:r>
            <a:r>
              <a:rPr lang="ru-RU" sz="2400" dirty="0" err="1"/>
              <a:t>картку-заяву</a:t>
            </a:r>
            <a:r>
              <a:rPr lang="ru-RU" sz="2400" dirty="0"/>
              <a:t>; </a:t>
            </a:r>
          </a:p>
          <a:p>
            <a:r>
              <a:rPr lang="ru-RU" sz="2400" dirty="0"/>
              <a:t>2. </a:t>
            </a:r>
            <a:r>
              <a:rPr lang="ru-RU" sz="2400" dirty="0" err="1"/>
              <a:t>дві</a:t>
            </a:r>
            <a:r>
              <a:rPr lang="ru-RU" sz="2400" dirty="0"/>
              <a:t> </a:t>
            </a:r>
            <a:r>
              <a:rPr lang="ru-RU" sz="2400" dirty="0" err="1"/>
              <a:t>фотокартки</a:t>
            </a:r>
            <a:r>
              <a:rPr lang="ru-RU" sz="2400" dirty="0"/>
              <a:t> </a:t>
            </a:r>
            <a:r>
              <a:rPr lang="ru-RU" sz="2400" dirty="0" err="1"/>
              <a:t>розміром</a:t>
            </a:r>
            <a:r>
              <a:rPr lang="ru-RU" sz="2400" dirty="0"/>
              <a:t> 3 х 4 </a:t>
            </a:r>
            <a:r>
              <a:rPr lang="ru-RU" sz="2400" dirty="0" err="1"/>
              <a:t>сантиметри</a:t>
            </a:r>
            <a:r>
              <a:rPr lang="ru-RU" sz="2400" dirty="0"/>
              <a:t>; </a:t>
            </a:r>
          </a:p>
          <a:p>
            <a:r>
              <a:rPr lang="ru-RU" sz="2400" dirty="0"/>
              <a:t>3. </a:t>
            </a:r>
            <a:r>
              <a:rPr lang="ru-RU" sz="2400" dirty="0" err="1"/>
              <a:t>висновок</a:t>
            </a:r>
            <a:r>
              <a:rPr lang="ru-RU" sz="2400" dirty="0"/>
              <a:t> (</a:t>
            </a:r>
            <a:r>
              <a:rPr lang="ru-RU" sz="2400" dirty="0" err="1"/>
              <a:t>довідку</a:t>
            </a:r>
            <a:r>
              <a:rPr lang="ru-RU" sz="2400" dirty="0"/>
              <a:t>) </a:t>
            </a:r>
            <a:r>
              <a:rPr lang="ru-RU" sz="2400" dirty="0" err="1"/>
              <a:t>медичного</a:t>
            </a:r>
            <a:r>
              <a:rPr lang="ru-RU" sz="2400" dirty="0"/>
              <a:t> закладу </a:t>
            </a:r>
            <a:r>
              <a:rPr lang="ru-RU" sz="2400" dirty="0" err="1"/>
              <a:t>лікувально-кваліфікаційної</a:t>
            </a:r>
            <a:r>
              <a:rPr lang="ru-RU" sz="2400" dirty="0"/>
              <a:t> </a:t>
            </a:r>
            <a:r>
              <a:rPr lang="ru-RU" sz="2400" dirty="0" err="1"/>
              <a:t>комісії</a:t>
            </a:r>
            <a:r>
              <a:rPr lang="ru-RU" sz="2400" dirty="0"/>
              <a:t>) </a:t>
            </a:r>
            <a:r>
              <a:rPr lang="ru-RU" sz="2400" dirty="0" err="1"/>
              <a:t>встановленої</a:t>
            </a:r>
            <a:r>
              <a:rPr lang="ru-RU" sz="2400" dirty="0"/>
              <a:t> </a:t>
            </a:r>
            <a:r>
              <a:rPr lang="ru-RU" sz="2400" dirty="0" err="1"/>
              <a:t>форми</a:t>
            </a:r>
            <a:r>
              <a:rPr lang="ru-RU" sz="2400" dirty="0"/>
              <a:t> (</a:t>
            </a:r>
            <a:r>
              <a:rPr lang="ru-RU" sz="2400" dirty="0" err="1"/>
              <a:t>крім</a:t>
            </a:r>
            <a:r>
              <a:rPr lang="ru-RU" sz="2400" dirty="0"/>
              <a:t> </a:t>
            </a:r>
            <a:r>
              <a:rPr lang="ru-RU" sz="2400" dirty="0" err="1"/>
              <a:t>осіб</a:t>
            </a:r>
            <a:r>
              <a:rPr lang="ru-RU" sz="2400" dirty="0"/>
              <a:t>, </a:t>
            </a:r>
            <a:r>
              <a:rPr lang="ru-RU" sz="2400" dirty="0" err="1"/>
              <a:t>які</a:t>
            </a:r>
            <a:r>
              <a:rPr lang="ru-RU" sz="2400" dirty="0"/>
              <a:t> </a:t>
            </a:r>
            <a:r>
              <a:rPr lang="ru-RU" sz="2400" dirty="0" err="1"/>
              <a:t>мають</a:t>
            </a:r>
            <a:r>
              <a:rPr lang="ru-RU" sz="2400" dirty="0"/>
              <a:t> </a:t>
            </a:r>
            <a:r>
              <a:rPr lang="ru-RU" sz="2400" dirty="0" err="1"/>
              <a:t>дозвіл</a:t>
            </a:r>
            <a:r>
              <a:rPr lang="ru-RU" sz="2400" dirty="0"/>
              <a:t> </a:t>
            </a:r>
            <a:r>
              <a:rPr lang="ru-RU" sz="2400" dirty="0" err="1"/>
              <a:t>національної</a:t>
            </a:r>
            <a:r>
              <a:rPr lang="ru-RU" sz="2400" dirty="0"/>
              <a:t> </a:t>
            </a:r>
            <a:r>
              <a:rPr lang="ru-RU" sz="2400" dirty="0" err="1"/>
              <a:t>поліції</a:t>
            </a:r>
            <a:r>
              <a:rPr lang="ru-RU" sz="2400" dirty="0"/>
              <a:t> на </a:t>
            </a:r>
            <a:r>
              <a:rPr lang="ru-RU" sz="2400" dirty="0" err="1"/>
              <a:t>зберігання</a:t>
            </a:r>
            <a:r>
              <a:rPr lang="ru-RU" sz="2400" dirty="0"/>
              <a:t> і </a:t>
            </a:r>
            <a:r>
              <a:rPr lang="ru-RU" sz="2400" dirty="0" err="1"/>
              <a:t>носіння</a:t>
            </a:r>
            <a:r>
              <a:rPr lang="ru-RU" sz="2400" dirty="0"/>
              <a:t> </a:t>
            </a:r>
            <a:r>
              <a:rPr lang="ru-RU" sz="2400" dirty="0" err="1"/>
              <a:t>мисливської</a:t>
            </a:r>
            <a:r>
              <a:rPr lang="ru-RU" sz="2400" dirty="0"/>
              <a:t> та </a:t>
            </a:r>
            <a:r>
              <a:rPr lang="ru-RU" sz="2400" dirty="0" err="1"/>
              <a:t>відомчої</a:t>
            </a:r>
            <a:r>
              <a:rPr lang="ru-RU" sz="2400" dirty="0"/>
              <a:t> </a:t>
            </a:r>
            <a:r>
              <a:rPr lang="ru-RU" sz="2400" dirty="0" err="1"/>
              <a:t>вогнепальної</a:t>
            </a:r>
            <a:r>
              <a:rPr lang="ru-RU" sz="2400" dirty="0"/>
              <a:t> </a:t>
            </a:r>
            <a:r>
              <a:rPr lang="ru-RU" sz="2400" dirty="0" err="1"/>
              <a:t>зброї</a:t>
            </a:r>
            <a:r>
              <a:rPr lang="ru-RU" sz="2400" dirty="0"/>
              <a:t>); </a:t>
            </a:r>
          </a:p>
          <a:p>
            <a:r>
              <a:rPr lang="ru-RU" sz="2400" dirty="0"/>
              <a:t>4. </a:t>
            </a:r>
            <a:r>
              <a:rPr lang="ru-RU" sz="2400" dirty="0" err="1"/>
              <a:t>квитанцію</a:t>
            </a:r>
            <a:r>
              <a:rPr lang="ru-RU" sz="2400" dirty="0"/>
              <a:t> про оплату </a:t>
            </a:r>
            <a:r>
              <a:rPr lang="ru-RU" sz="2400" dirty="0" err="1"/>
              <a:t>послуг</a:t>
            </a:r>
            <a:r>
              <a:rPr lang="ru-RU" sz="2400" dirty="0"/>
              <a:t>, </a:t>
            </a:r>
            <a:r>
              <a:rPr lang="ru-RU" sz="2400" dirty="0" err="1"/>
              <a:t>пов’язаних</a:t>
            </a:r>
            <a:r>
              <a:rPr lang="ru-RU" sz="2400" dirty="0"/>
              <a:t> з </a:t>
            </a:r>
            <a:r>
              <a:rPr lang="ru-RU" sz="2400" dirty="0" err="1"/>
              <a:t>оформленням</a:t>
            </a:r>
            <a:r>
              <a:rPr lang="ru-RU" sz="2400" dirty="0"/>
              <a:t> </a:t>
            </a:r>
            <a:r>
              <a:rPr lang="ru-RU" sz="2400" dirty="0" err="1"/>
              <a:t>документів</a:t>
            </a:r>
            <a:r>
              <a:rPr lang="ru-RU" sz="2400" dirty="0"/>
              <a:t> для </a:t>
            </a:r>
            <a:r>
              <a:rPr lang="ru-RU" sz="2400" dirty="0" err="1"/>
              <a:t>видачі</a:t>
            </a:r>
            <a:r>
              <a:rPr lang="ru-RU" sz="2400" dirty="0"/>
              <a:t> </a:t>
            </a:r>
            <a:r>
              <a:rPr lang="ru-RU" sz="2400" dirty="0" err="1"/>
              <a:t>дозволу</a:t>
            </a:r>
            <a:r>
              <a:rPr lang="ru-RU" sz="2400" dirty="0"/>
              <a:t> на </a:t>
            </a:r>
            <a:r>
              <a:rPr lang="ru-RU" sz="2400" dirty="0" err="1"/>
              <a:t>придбання</a:t>
            </a:r>
            <a:r>
              <a:rPr lang="ru-RU" sz="2400" dirty="0"/>
              <a:t> </a:t>
            </a:r>
            <a:r>
              <a:rPr lang="ru-RU" sz="2400" dirty="0" err="1"/>
              <a:t>газових</a:t>
            </a:r>
            <a:r>
              <a:rPr lang="ru-RU" sz="2400" dirty="0"/>
              <a:t> </a:t>
            </a:r>
            <a:r>
              <a:rPr lang="ru-RU" sz="2400" dirty="0" err="1"/>
              <a:t>пістолетів</a:t>
            </a:r>
            <a:r>
              <a:rPr lang="ru-RU" sz="2400" dirty="0"/>
              <a:t> (</a:t>
            </a:r>
            <a:r>
              <a:rPr lang="ru-RU" sz="2400" dirty="0" err="1"/>
              <a:t>револьверів</a:t>
            </a:r>
            <a:r>
              <a:rPr lang="ru-RU" sz="2400" dirty="0"/>
              <a:t>) (за </a:t>
            </a:r>
            <a:r>
              <a:rPr lang="ru-RU" sz="2400" dirty="0" err="1"/>
              <a:t>кожну</a:t>
            </a:r>
            <a:r>
              <a:rPr lang="ru-RU" sz="2400" dirty="0"/>
              <a:t> </a:t>
            </a:r>
            <a:r>
              <a:rPr lang="ru-RU" sz="2400" dirty="0" err="1"/>
              <a:t>одиницю</a:t>
            </a:r>
            <a:r>
              <a:rPr lang="ru-RU" sz="2400" dirty="0"/>
              <a:t>).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29340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801807" y="184785"/>
            <a:ext cx="9390068" cy="1015365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/>
              <a:t>1 </a:t>
            </a:r>
            <a:r>
              <a:rPr lang="ru-RU" sz="3200" dirty="0" err="1"/>
              <a:t>Організація</a:t>
            </a:r>
            <a:r>
              <a:rPr lang="ru-RU" sz="3200" dirty="0"/>
              <a:t> </a:t>
            </a:r>
            <a:r>
              <a:rPr lang="ru-RU" sz="3200" dirty="0" err="1"/>
              <a:t>діяльності</a:t>
            </a:r>
            <a:r>
              <a:rPr lang="ru-RU" sz="3200" dirty="0"/>
              <a:t> </a:t>
            </a:r>
            <a:r>
              <a:rPr lang="ru-RU" sz="3200" dirty="0" err="1"/>
              <a:t>Національної</a:t>
            </a:r>
            <a:r>
              <a:rPr lang="ru-RU" sz="3200" dirty="0"/>
              <a:t> </a:t>
            </a:r>
            <a:r>
              <a:rPr lang="ru-RU" sz="3200" dirty="0" err="1"/>
              <a:t>поліції</a:t>
            </a:r>
            <a:r>
              <a:rPr lang="ru-RU" sz="3200" dirty="0"/>
              <a:t> </a:t>
            </a:r>
            <a:r>
              <a:rPr lang="ru-RU" sz="3200" dirty="0" err="1"/>
              <a:t>України</a:t>
            </a:r>
            <a:r>
              <a:rPr lang="ru-RU" sz="3200" dirty="0"/>
              <a:t> у </a:t>
            </a:r>
            <a:r>
              <a:rPr lang="ru-RU" sz="3200" dirty="0" err="1"/>
              <a:t>сфері</a:t>
            </a:r>
            <a:r>
              <a:rPr lang="ru-RU" sz="3200" dirty="0"/>
              <a:t> </a:t>
            </a:r>
            <a:r>
              <a:rPr lang="ru-RU" sz="3200" dirty="0" err="1"/>
              <a:t>дозвільної</a:t>
            </a:r>
            <a:r>
              <a:rPr lang="ru-RU" sz="3200" dirty="0"/>
              <a:t> </a:t>
            </a:r>
            <a:r>
              <a:rPr lang="ru-RU" sz="3200" dirty="0" err="1"/>
              <a:t>системи</a:t>
            </a:r>
            <a:endParaRPr lang="ru-RU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556702" y="1233815"/>
            <a:ext cx="10429875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FF0000"/>
                </a:solidFill>
              </a:rPr>
              <a:t>Для </a:t>
            </a:r>
            <a:r>
              <a:rPr lang="ru-RU" sz="2000" b="1" dirty="0" err="1">
                <a:solidFill>
                  <a:srgbClr val="FF0000"/>
                </a:solidFill>
              </a:rPr>
              <a:t>отримання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дозволу</a:t>
            </a:r>
            <a:r>
              <a:rPr lang="ru-RU" sz="2000" b="1" dirty="0">
                <a:solidFill>
                  <a:srgbClr val="FF0000"/>
                </a:solidFill>
              </a:rPr>
              <a:t> на </a:t>
            </a:r>
            <a:r>
              <a:rPr lang="ru-RU" sz="2000" b="1" dirty="0" err="1">
                <a:solidFill>
                  <a:srgbClr val="FF0000"/>
                </a:solidFill>
              </a:rPr>
              <a:t>придбання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газових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пістолетів</a:t>
            </a:r>
            <a:r>
              <a:rPr lang="ru-RU" sz="2000" b="1" dirty="0">
                <a:solidFill>
                  <a:srgbClr val="FF0000"/>
                </a:solidFill>
              </a:rPr>
              <a:t> (</a:t>
            </a:r>
            <a:r>
              <a:rPr lang="ru-RU" sz="2000" b="1" dirty="0" err="1">
                <a:solidFill>
                  <a:srgbClr val="FF0000"/>
                </a:solidFill>
              </a:rPr>
              <a:t>револьверів</a:t>
            </a:r>
            <a:r>
              <a:rPr lang="ru-RU" sz="2000" b="1" dirty="0">
                <a:solidFill>
                  <a:srgbClr val="FF0000"/>
                </a:solidFill>
              </a:rPr>
              <a:t>) </a:t>
            </a:r>
            <a:r>
              <a:rPr lang="ru-RU" sz="2000" b="1" dirty="0" err="1">
                <a:solidFill>
                  <a:srgbClr val="FF0000"/>
                </a:solidFill>
              </a:rPr>
              <a:t>суб’єкти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підприємницької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діяльності</a:t>
            </a:r>
            <a:r>
              <a:rPr lang="ru-RU" sz="2000" b="1" dirty="0">
                <a:solidFill>
                  <a:srgbClr val="FF0000"/>
                </a:solidFill>
              </a:rPr>
              <a:t>, установи і </a:t>
            </a:r>
            <a:r>
              <a:rPr lang="ru-RU" sz="2000" b="1" dirty="0" err="1">
                <a:solidFill>
                  <a:srgbClr val="FF0000"/>
                </a:solidFill>
              </a:rPr>
              <a:t>організації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подають</a:t>
            </a:r>
            <a:r>
              <a:rPr lang="ru-RU" sz="2000" b="1" dirty="0">
                <a:solidFill>
                  <a:srgbClr val="FF0000"/>
                </a:solidFill>
              </a:rPr>
              <a:t> до </a:t>
            </a:r>
            <a:r>
              <a:rPr lang="ru-RU" sz="2000" b="1" dirty="0" err="1">
                <a:solidFill>
                  <a:srgbClr val="FF0000"/>
                </a:solidFill>
              </a:rPr>
              <a:t>Національної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поліції</a:t>
            </a:r>
            <a:r>
              <a:rPr lang="ru-RU" sz="2000" b="1" dirty="0">
                <a:solidFill>
                  <a:srgbClr val="FF0000"/>
                </a:solidFill>
              </a:rPr>
              <a:t>: </a:t>
            </a:r>
          </a:p>
          <a:p>
            <a:r>
              <a:rPr lang="ru-RU" sz="2000" dirty="0"/>
              <a:t>-лист з </a:t>
            </a:r>
            <a:r>
              <a:rPr lang="ru-RU" sz="2000" dirty="0" err="1"/>
              <a:t>обґрунтуванням</a:t>
            </a:r>
            <a:r>
              <a:rPr lang="ru-RU" sz="2000" dirty="0"/>
              <a:t> </a:t>
            </a:r>
            <a:r>
              <a:rPr lang="ru-RU" sz="2000" dirty="0" err="1"/>
              <a:t>необхідності</a:t>
            </a:r>
            <a:r>
              <a:rPr lang="ru-RU" sz="2000" dirty="0"/>
              <a:t> </a:t>
            </a:r>
            <a:r>
              <a:rPr lang="ru-RU" sz="2000" dirty="0" err="1"/>
              <a:t>придбання</a:t>
            </a:r>
            <a:r>
              <a:rPr lang="ru-RU" sz="2000" dirty="0"/>
              <a:t> </a:t>
            </a:r>
            <a:r>
              <a:rPr lang="ru-RU" sz="2000" dirty="0" err="1"/>
              <a:t>газових</a:t>
            </a:r>
            <a:r>
              <a:rPr lang="ru-RU" sz="2000" dirty="0"/>
              <a:t> </a:t>
            </a:r>
            <a:r>
              <a:rPr lang="ru-RU" sz="2000" dirty="0" err="1"/>
              <a:t>пістолетів</a:t>
            </a:r>
            <a:r>
              <a:rPr lang="ru-RU" sz="2000" dirty="0"/>
              <a:t> (</a:t>
            </a:r>
            <a:r>
              <a:rPr lang="ru-RU" sz="2000" dirty="0" err="1"/>
              <a:t>револьверів</a:t>
            </a:r>
            <a:r>
              <a:rPr lang="ru-RU" sz="2000" dirty="0"/>
              <a:t>) і </a:t>
            </a:r>
            <a:r>
              <a:rPr lang="ru-RU" sz="2000" dirty="0" err="1"/>
              <a:t>зазначенням</a:t>
            </a:r>
            <a:r>
              <a:rPr lang="ru-RU" sz="2000" dirty="0"/>
              <a:t> </a:t>
            </a:r>
            <a:r>
              <a:rPr lang="ru-RU" sz="2000" dirty="0" err="1"/>
              <a:t>їх</a:t>
            </a:r>
            <a:r>
              <a:rPr lang="ru-RU" sz="2000" dirty="0"/>
              <a:t> типу та </a:t>
            </a:r>
            <a:r>
              <a:rPr lang="ru-RU" sz="2000" dirty="0" err="1"/>
              <a:t>кількості</a:t>
            </a:r>
            <a:r>
              <a:rPr lang="ru-RU" sz="2000" dirty="0"/>
              <a:t>; </a:t>
            </a:r>
          </a:p>
          <a:p>
            <a:r>
              <a:rPr lang="ru-RU" sz="2000" dirty="0"/>
              <a:t>-список </a:t>
            </a:r>
            <a:r>
              <a:rPr lang="ru-RU" sz="2000" dirty="0" err="1"/>
              <a:t>працівників</a:t>
            </a:r>
            <a:r>
              <a:rPr lang="ru-RU" sz="2000" dirty="0"/>
              <a:t>, </a:t>
            </a:r>
            <a:r>
              <a:rPr lang="ru-RU" sz="2000" dirty="0" err="1"/>
              <a:t>які</a:t>
            </a:r>
            <a:r>
              <a:rPr lang="ru-RU" sz="2000" dirty="0"/>
              <a:t> </a:t>
            </a:r>
            <a:r>
              <a:rPr lang="ru-RU" sz="2000" dirty="0" err="1"/>
              <a:t>користуватимуться</a:t>
            </a:r>
            <a:r>
              <a:rPr lang="ru-RU" sz="2000" dirty="0"/>
              <a:t> </a:t>
            </a:r>
            <a:r>
              <a:rPr lang="ru-RU" sz="2000" dirty="0" err="1"/>
              <a:t>зазначеними</a:t>
            </a:r>
            <a:r>
              <a:rPr lang="ru-RU" sz="2000" dirty="0"/>
              <a:t> </a:t>
            </a:r>
            <a:r>
              <a:rPr lang="ru-RU" sz="2000" dirty="0" err="1"/>
              <a:t>засобами</a:t>
            </a:r>
            <a:r>
              <a:rPr lang="ru-RU" sz="2000" dirty="0"/>
              <a:t> </a:t>
            </a:r>
            <a:r>
              <a:rPr lang="ru-RU" sz="2000" dirty="0" err="1"/>
              <a:t>самооборони</a:t>
            </a:r>
            <a:r>
              <a:rPr lang="ru-RU" sz="2000" dirty="0"/>
              <a:t>; </a:t>
            </a:r>
          </a:p>
          <a:p>
            <a:r>
              <a:rPr lang="ru-RU" sz="2000" dirty="0"/>
              <a:t>по 2 </a:t>
            </a:r>
            <a:r>
              <a:rPr lang="ru-RU" sz="2000" dirty="0" err="1"/>
              <a:t>фотокартки</a:t>
            </a:r>
            <a:r>
              <a:rPr lang="ru-RU" sz="2000" dirty="0"/>
              <a:t> </a:t>
            </a:r>
            <a:r>
              <a:rPr lang="ru-RU" sz="2000" dirty="0" err="1"/>
              <a:t>розміром</a:t>
            </a:r>
            <a:r>
              <a:rPr lang="ru-RU" sz="2000" dirty="0"/>
              <a:t> 3 х 4 </a:t>
            </a:r>
            <a:r>
              <a:rPr lang="ru-RU" sz="2000" dirty="0" err="1"/>
              <a:t>сантиметри</a:t>
            </a:r>
            <a:r>
              <a:rPr lang="ru-RU" sz="2000" dirty="0"/>
              <a:t> (на кожного з </a:t>
            </a:r>
            <a:r>
              <a:rPr lang="ru-RU" sz="2000" dirty="0" err="1"/>
              <a:t>працівників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використовуватимуть</a:t>
            </a:r>
            <a:r>
              <a:rPr lang="ru-RU" sz="2000" dirty="0"/>
              <a:t> </a:t>
            </a:r>
            <a:r>
              <a:rPr lang="ru-RU" sz="2000" dirty="0" err="1"/>
              <a:t>газові</a:t>
            </a:r>
            <a:r>
              <a:rPr lang="ru-RU" sz="2000" dirty="0"/>
              <a:t> </a:t>
            </a:r>
            <a:r>
              <a:rPr lang="ru-RU" sz="2000" dirty="0" err="1"/>
              <a:t>пістолети</a:t>
            </a:r>
            <a:r>
              <a:rPr lang="ru-RU" sz="2000" dirty="0"/>
              <a:t> (</a:t>
            </a:r>
            <a:r>
              <a:rPr lang="ru-RU" sz="2000" dirty="0" err="1"/>
              <a:t>револьвери</a:t>
            </a:r>
            <a:r>
              <a:rPr lang="ru-RU" sz="2000" dirty="0"/>
              <a:t>); </a:t>
            </a:r>
          </a:p>
          <a:p>
            <a:r>
              <a:rPr lang="ru-RU" sz="2000" dirty="0"/>
              <a:t>-</a:t>
            </a:r>
            <a:r>
              <a:rPr lang="ru-RU" sz="2000" dirty="0" err="1"/>
              <a:t>копію</a:t>
            </a:r>
            <a:r>
              <a:rPr lang="ru-RU" sz="2000" dirty="0"/>
              <a:t> </a:t>
            </a:r>
            <a:r>
              <a:rPr lang="ru-RU" sz="2000" dirty="0" err="1"/>
              <a:t>платіжного</a:t>
            </a:r>
            <a:r>
              <a:rPr lang="ru-RU" sz="2000" dirty="0"/>
              <a:t> </a:t>
            </a:r>
            <a:r>
              <a:rPr lang="ru-RU" sz="2000" dirty="0" err="1"/>
              <a:t>доручення</a:t>
            </a:r>
            <a:r>
              <a:rPr lang="ru-RU" sz="2000" dirty="0"/>
              <a:t> про оплату </a:t>
            </a:r>
            <a:r>
              <a:rPr lang="ru-RU" sz="2000" dirty="0" err="1"/>
              <a:t>послуг</a:t>
            </a:r>
            <a:r>
              <a:rPr lang="ru-RU" sz="2000" dirty="0"/>
              <a:t>, </a:t>
            </a:r>
            <a:r>
              <a:rPr lang="ru-RU" sz="2000" dirty="0" err="1"/>
              <a:t>пов’язаних</a:t>
            </a:r>
            <a:r>
              <a:rPr lang="ru-RU" sz="2000" dirty="0"/>
              <a:t> з </a:t>
            </a:r>
            <a:r>
              <a:rPr lang="ru-RU" sz="2000" dirty="0" err="1"/>
              <a:t>оформленням</a:t>
            </a:r>
            <a:r>
              <a:rPr lang="ru-RU" sz="2000" dirty="0"/>
              <a:t> </a:t>
            </a:r>
            <a:r>
              <a:rPr lang="ru-RU" sz="2000" dirty="0" err="1"/>
              <a:t>документів</a:t>
            </a:r>
            <a:r>
              <a:rPr lang="ru-RU" sz="2000" dirty="0"/>
              <a:t> для </a:t>
            </a:r>
            <a:r>
              <a:rPr lang="ru-RU" sz="2000" dirty="0" err="1"/>
              <a:t>видачі</a:t>
            </a:r>
            <a:r>
              <a:rPr lang="ru-RU" sz="2000" dirty="0"/>
              <a:t> </a:t>
            </a:r>
            <a:r>
              <a:rPr lang="ru-RU" sz="2000" dirty="0" err="1"/>
              <a:t>дозволів</a:t>
            </a:r>
            <a:r>
              <a:rPr lang="ru-RU" sz="2000" dirty="0"/>
              <a:t> на </a:t>
            </a:r>
            <a:r>
              <a:rPr lang="ru-RU" sz="2000" dirty="0" err="1"/>
              <a:t>придбання</a:t>
            </a:r>
            <a:r>
              <a:rPr lang="ru-RU" sz="2000" dirty="0"/>
              <a:t> </a:t>
            </a:r>
            <a:r>
              <a:rPr lang="ru-RU" sz="2000" dirty="0" err="1"/>
              <a:t>зазначених</a:t>
            </a:r>
            <a:r>
              <a:rPr lang="ru-RU" sz="2000" dirty="0"/>
              <a:t> </a:t>
            </a:r>
            <a:r>
              <a:rPr lang="ru-RU" sz="2000" dirty="0" err="1"/>
              <a:t>засобів</a:t>
            </a:r>
            <a:r>
              <a:rPr lang="ru-RU" sz="2000" dirty="0"/>
              <a:t> </a:t>
            </a:r>
            <a:r>
              <a:rPr lang="ru-RU" sz="2000" dirty="0" err="1"/>
              <a:t>самооборони</a:t>
            </a:r>
            <a:r>
              <a:rPr lang="ru-RU" sz="2000" dirty="0"/>
              <a:t> (за </a:t>
            </a:r>
            <a:r>
              <a:rPr lang="ru-RU" sz="2000" dirty="0" err="1"/>
              <a:t>кожну</a:t>
            </a:r>
            <a:r>
              <a:rPr lang="ru-RU" sz="2000" dirty="0"/>
              <a:t> </a:t>
            </a:r>
            <a:r>
              <a:rPr lang="ru-RU" sz="2000" dirty="0" err="1"/>
              <a:t>одиницю</a:t>
            </a:r>
            <a:r>
              <a:rPr lang="ru-RU" sz="2000" dirty="0"/>
              <a:t>); </a:t>
            </a:r>
          </a:p>
          <a:p>
            <a:r>
              <a:rPr lang="ru-RU" sz="2000" dirty="0"/>
              <a:t>-</a:t>
            </a:r>
            <a:r>
              <a:rPr lang="ru-RU" sz="2000" dirty="0" err="1"/>
              <a:t>висновок</a:t>
            </a:r>
            <a:r>
              <a:rPr lang="ru-RU" sz="2000" dirty="0"/>
              <a:t> (</a:t>
            </a:r>
            <a:r>
              <a:rPr lang="ru-RU" sz="2000" dirty="0" err="1"/>
              <a:t>довідку</a:t>
            </a:r>
            <a:r>
              <a:rPr lang="ru-RU" sz="2000" dirty="0"/>
              <a:t>) </a:t>
            </a:r>
            <a:r>
              <a:rPr lang="ru-RU" sz="2000" dirty="0" err="1"/>
              <a:t>медичного</a:t>
            </a:r>
            <a:r>
              <a:rPr lang="ru-RU" sz="2000" dirty="0"/>
              <a:t> закладу (</a:t>
            </a:r>
            <a:r>
              <a:rPr lang="ru-RU" sz="2000" dirty="0" err="1"/>
              <a:t>лікувально-кваліфікаційної</a:t>
            </a:r>
            <a:r>
              <a:rPr lang="ru-RU" sz="2000" dirty="0"/>
              <a:t> </a:t>
            </a:r>
            <a:r>
              <a:rPr lang="ru-RU" sz="2000" dirty="0" err="1"/>
              <a:t>комісії</a:t>
            </a:r>
            <a:r>
              <a:rPr lang="ru-RU" sz="2000" dirty="0"/>
              <a:t>) </a:t>
            </a:r>
            <a:r>
              <a:rPr lang="ru-RU" sz="2000" dirty="0" err="1"/>
              <a:t>встановленої</a:t>
            </a:r>
            <a:r>
              <a:rPr lang="ru-RU" sz="2000" dirty="0"/>
              <a:t> </a:t>
            </a:r>
            <a:r>
              <a:rPr lang="ru-RU" sz="2000" dirty="0" err="1"/>
              <a:t>форми</a:t>
            </a:r>
            <a:r>
              <a:rPr lang="ru-RU" sz="2000" dirty="0"/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72546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801807" y="184785"/>
            <a:ext cx="9390068" cy="1015365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/>
              <a:t>1 </a:t>
            </a:r>
            <a:r>
              <a:rPr lang="ru-RU" sz="3200" dirty="0" err="1"/>
              <a:t>Організація</a:t>
            </a:r>
            <a:r>
              <a:rPr lang="ru-RU" sz="3200" dirty="0"/>
              <a:t> </a:t>
            </a:r>
            <a:r>
              <a:rPr lang="ru-RU" sz="3200" dirty="0" err="1"/>
              <a:t>діяльності</a:t>
            </a:r>
            <a:r>
              <a:rPr lang="ru-RU" sz="3200" dirty="0"/>
              <a:t> </a:t>
            </a:r>
            <a:r>
              <a:rPr lang="ru-RU" sz="3200" dirty="0" err="1"/>
              <a:t>Національної</a:t>
            </a:r>
            <a:r>
              <a:rPr lang="ru-RU" sz="3200" dirty="0"/>
              <a:t> </a:t>
            </a:r>
            <a:r>
              <a:rPr lang="ru-RU" sz="3200" dirty="0" err="1"/>
              <a:t>поліції</a:t>
            </a:r>
            <a:r>
              <a:rPr lang="ru-RU" sz="3200" dirty="0"/>
              <a:t> </a:t>
            </a:r>
            <a:r>
              <a:rPr lang="ru-RU" sz="3200" dirty="0" err="1"/>
              <a:t>України</a:t>
            </a:r>
            <a:r>
              <a:rPr lang="ru-RU" sz="3200" dirty="0"/>
              <a:t> у </a:t>
            </a:r>
            <a:r>
              <a:rPr lang="ru-RU" sz="3200" dirty="0" err="1"/>
              <a:t>сфері</a:t>
            </a:r>
            <a:r>
              <a:rPr lang="ru-RU" sz="3200" dirty="0"/>
              <a:t> </a:t>
            </a:r>
            <a:r>
              <a:rPr lang="ru-RU" sz="3200" dirty="0" err="1"/>
              <a:t>дозвільної</a:t>
            </a:r>
            <a:r>
              <a:rPr lang="ru-RU" sz="3200" dirty="0"/>
              <a:t> </a:t>
            </a:r>
            <a:r>
              <a:rPr lang="ru-RU" sz="3200" dirty="0" err="1"/>
              <a:t>системи</a:t>
            </a:r>
            <a:endParaRPr lang="ru-RU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556702" y="1233815"/>
            <a:ext cx="1042987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FF0000"/>
                </a:solidFill>
              </a:rPr>
              <a:t>Для </a:t>
            </a:r>
            <a:r>
              <a:rPr lang="ru-RU" sz="2000" b="1" dirty="0" err="1">
                <a:solidFill>
                  <a:srgbClr val="FF0000"/>
                </a:solidFill>
              </a:rPr>
              <a:t>одержання</a:t>
            </a:r>
            <a:r>
              <a:rPr lang="ru-RU" sz="2000" b="1" dirty="0">
                <a:solidFill>
                  <a:srgbClr val="FF0000"/>
                </a:solidFill>
              </a:rPr>
              <a:t> в </a:t>
            </a:r>
            <a:r>
              <a:rPr lang="ru-RU" sz="2000" b="1" dirty="0" err="1">
                <a:solidFill>
                  <a:srgbClr val="FF0000"/>
                </a:solidFill>
              </a:rPr>
              <a:t>підрозділах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національної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поліції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дозволу</a:t>
            </a:r>
            <a:r>
              <a:rPr lang="ru-RU" sz="2000" b="1" dirty="0">
                <a:solidFill>
                  <a:srgbClr val="FF0000"/>
                </a:solidFill>
              </a:rPr>
              <a:t> на </a:t>
            </a:r>
            <a:r>
              <a:rPr lang="ru-RU" sz="2000" b="1" dirty="0" err="1">
                <a:solidFill>
                  <a:srgbClr val="FF0000"/>
                </a:solidFill>
              </a:rPr>
              <a:t>придбання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мисливської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нарізної</a:t>
            </a:r>
            <a:r>
              <a:rPr lang="ru-RU" sz="2000" b="1" dirty="0">
                <a:solidFill>
                  <a:srgbClr val="FF0000"/>
                </a:solidFill>
              </a:rPr>
              <a:t>, </a:t>
            </a:r>
            <a:r>
              <a:rPr lang="ru-RU" sz="2000" b="1" dirty="0" err="1">
                <a:solidFill>
                  <a:srgbClr val="FF0000"/>
                </a:solidFill>
              </a:rPr>
              <a:t>комбінованої</a:t>
            </a:r>
            <a:r>
              <a:rPr lang="ru-RU" sz="2000" b="1" dirty="0">
                <a:solidFill>
                  <a:srgbClr val="FF0000"/>
                </a:solidFill>
              </a:rPr>
              <a:t>, </a:t>
            </a:r>
            <a:r>
              <a:rPr lang="ru-RU" sz="2000" b="1" dirty="0" err="1">
                <a:solidFill>
                  <a:srgbClr val="FF0000"/>
                </a:solidFill>
              </a:rPr>
              <a:t>гладкоствольної</a:t>
            </a:r>
            <a:r>
              <a:rPr lang="ru-RU" sz="2000" b="1" dirty="0">
                <a:solidFill>
                  <a:srgbClr val="FF0000"/>
                </a:solidFill>
              </a:rPr>
              <a:t>, </a:t>
            </a:r>
            <a:r>
              <a:rPr lang="ru-RU" sz="2000" b="1" dirty="0" err="1">
                <a:solidFill>
                  <a:srgbClr val="FF0000"/>
                </a:solidFill>
              </a:rPr>
              <a:t>пневматичної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зброї</a:t>
            </a:r>
            <a:r>
              <a:rPr lang="ru-RU" sz="2000" b="1" dirty="0">
                <a:solidFill>
                  <a:srgbClr val="FF0000"/>
                </a:solidFill>
              </a:rPr>
              <a:t>, </a:t>
            </a:r>
            <a:r>
              <a:rPr lang="ru-RU" sz="2000" b="1" dirty="0" err="1">
                <a:solidFill>
                  <a:srgbClr val="FF0000"/>
                </a:solidFill>
              </a:rPr>
              <a:t>арбалетів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громадянами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подаються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такі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документи</a:t>
            </a:r>
            <a:r>
              <a:rPr lang="ru-RU" sz="2000" b="1" dirty="0">
                <a:solidFill>
                  <a:srgbClr val="FF0000"/>
                </a:solidFill>
              </a:rPr>
              <a:t>: </a:t>
            </a:r>
          </a:p>
          <a:p>
            <a:r>
              <a:rPr lang="ru-RU" sz="2000" dirty="0"/>
              <a:t>-</a:t>
            </a:r>
            <a:r>
              <a:rPr lang="ru-RU" sz="2000" dirty="0" err="1"/>
              <a:t>письмове</a:t>
            </a:r>
            <a:r>
              <a:rPr lang="ru-RU" sz="2000" dirty="0"/>
              <a:t> </a:t>
            </a:r>
            <a:r>
              <a:rPr lang="ru-RU" sz="2000" dirty="0" err="1"/>
              <a:t>клопотання</a:t>
            </a:r>
            <a:r>
              <a:rPr lang="ru-RU" sz="2000" dirty="0"/>
              <a:t> </a:t>
            </a:r>
            <a:r>
              <a:rPr lang="ru-RU" sz="2000" dirty="0" err="1"/>
              <a:t>щодо</a:t>
            </a:r>
            <a:r>
              <a:rPr lang="ru-RU" sz="2000" dirty="0"/>
              <a:t> </a:t>
            </a:r>
            <a:r>
              <a:rPr lang="ru-RU" sz="2000" dirty="0" err="1"/>
              <a:t>видачі</a:t>
            </a:r>
            <a:r>
              <a:rPr lang="ru-RU" sz="2000" dirty="0"/>
              <a:t> </a:t>
            </a:r>
            <a:r>
              <a:rPr lang="ru-RU" sz="2000" dirty="0" err="1"/>
              <a:t>дозволу</a:t>
            </a:r>
            <a:r>
              <a:rPr lang="ru-RU" sz="2000" dirty="0"/>
              <a:t> на </a:t>
            </a:r>
            <a:r>
              <a:rPr lang="ru-RU" sz="2000" dirty="0" err="1"/>
              <a:t>ім’я</a:t>
            </a:r>
            <a:r>
              <a:rPr lang="ru-RU" sz="2000" dirty="0"/>
              <a:t> </a:t>
            </a:r>
            <a:r>
              <a:rPr lang="ru-RU" sz="2000" dirty="0" err="1"/>
              <a:t>керівника</a:t>
            </a:r>
            <a:r>
              <a:rPr lang="ru-RU" sz="2000" dirty="0"/>
              <a:t> </a:t>
            </a:r>
            <a:r>
              <a:rPr lang="ru-RU" sz="2000" dirty="0" err="1"/>
              <a:t>підрозділу</a:t>
            </a:r>
            <a:r>
              <a:rPr lang="ru-RU" sz="2000" dirty="0"/>
              <a:t> </a:t>
            </a:r>
            <a:r>
              <a:rPr lang="ru-RU" sz="2000" dirty="0" err="1"/>
              <a:t>національної</a:t>
            </a:r>
            <a:r>
              <a:rPr lang="ru-RU" sz="2000" dirty="0"/>
              <a:t> </a:t>
            </a:r>
            <a:r>
              <a:rPr lang="ru-RU" sz="2000" dirty="0" err="1"/>
              <a:t>поліції</a:t>
            </a:r>
            <a:r>
              <a:rPr lang="ru-RU" sz="2000" dirty="0"/>
              <a:t>; </a:t>
            </a:r>
          </a:p>
          <a:p>
            <a:r>
              <a:rPr lang="ru-RU" sz="2000" dirty="0" err="1"/>
              <a:t>заповнена</a:t>
            </a:r>
            <a:r>
              <a:rPr lang="ru-RU" sz="2000" dirty="0"/>
              <a:t> </a:t>
            </a:r>
            <a:r>
              <a:rPr lang="ru-RU" sz="2000" dirty="0" err="1"/>
              <a:t>картка-заява</a:t>
            </a:r>
            <a:r>
              <a:rPr lang="ru-RU" sz="2000" dirty="0"/>
              <a:t>; </a:t>
            </a:r>
          </a:p>
          <a:p>
            <a:r>
              <a:rPr lang="ru-RU" sz="2000" dirty="0"/>
              <a:t>-</a:t>
            </a:r>
            <a:r>
              <a:rPr lang="ru-RU" sz="2000" dirty="0" err="1"/>
              <a:t>медичний</a:t>
            </a:r>
            <a:r>
              <a:rPr lang="ru-RU" sz="2000" dirty="0"/>
              <a:t> </a:t>
            </a:r>
            <a:r>
              <a:rPr lang="ru-RU" sz="2000" dirty="0" err="1"/>
              <a:t>висновок</a:t>
            </a:r>
            <a:r>
              <a:rPr lang="ru-RU" sz="2000" dirty="0"/>
              <a:t> </a:t>
            </a:r>
            <a:r>
              <a:rPr lang="ru-RU" sz="2000" dirty="0" err="1"/>
              <a:t>лікувального</a:t>
            </a:r>
            <a:r>
              <a:rPr lang="ru-RU" sz="2000" dirty="0"/>
              <a:t> закладу про </a:t>
            </a:r>
            <a:r>
              <a:rPr lang="ru-RU" sz="2000" dirty="0" err="1"/>
              <a:t>відсутність</a:t>
            </a:r>
            <a:r>
              <a:rPr lang="ru-RU" sz="2000" dirty="0"/>
              <a:t> </a:t>
            </a:r>
            <a:r>
              <a:rPr lang="ru-RU" sz="2000" dirty="0" err="1"/>
              <a:t>протипоказань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перешкоджають</a:t>
            </a:r>
            <a:r>
              <a:rPr lang="ru-RU" sz="2000" dirty="0"/>
              <a:t> </a:t>
            </a:r>
            <a:r>
              <a:rPr lang="ru-RU" sz="2000" dirty="0" err="1"/>
              <a:t>придбанню</a:t>
            </a:r>
            <a:r>
              <a:rPr lang="ru-RU" sz="2000" dirty="0"/>
              <a:t> </a:t>
            </a:r>
            <a:r>
              <a:rPr lang="ru-RU" sz="2000" dirty="0" err="1"/>
              <a:t>зброї</a:t>
            </a:r>
            <a:r>
              <a:rPr lang="ru-RU" sz="2000" dirty="0"/>
              <a:t>; </a:t>
            </a:r>
          </a:p>
          <a:p>
            <a:r>
              <a:rPr lang="ru-RU" sz="2000" dirty="0"/>
              <a:t>-</a:t>
            </a:r>
            <a:r>
              <a:rPr lang="ru-RU" sz="2000" dirty="0" err="1"/>
              <a:t>копію</a:t>
            </a:r>
            <a:r>
              <a:rPr lang="ru-RU" sz="2000" dirty="0"/>
              <a:t> договору </a:t>
            </a:r>
            <a:r>
              <a:rPr lang="ru-RU" sz="2000" dirty="0" err="1"/>
              <a:t>страхування</a:t>
            </a:r>
            <a:r>
              <a:rPr lang="ru-RU" sz="2000" dirty="0"/>
              <a:t>; </a:t>
            </a:r>
          </a:p>
          <a:p>
            <a:r>
              <a:rPr lang="ru-RU" sz="2000" dirty="0" err="1"/>
              <a:t>довідка</a:t>
            </a:r>
            <a:r>
              <a:rPr lang="ru-RU" sz="2000" dirty="0"/>
              <a:t> про </a:t>
            </a:r>
            <a:r>
              <a:rPr lang="ru-RU" sz="2000" dirty="0" err="1"/>
              <a:t>проходження</a:t>
            </a:r>
            <a:r>
              <a:rPr lang="ru-RU" sz="2000" dirty="0"/>
              <a:t> </a:t>
            </a:r>
            <a:r>
              <a:rPr lang="ru-RU" sz="2000" dirty="0" err="1"/>
              <a:t>вивчення</a:t>
            </a:r>
            <a:r>
              <a:rPr lang="ru-RU" sz="2000" dirty="0"/>
              <a:t> </a:t>
            </a:r>
            <a:r>
              <a:rPr lang="ru-RU" sz="2000" dirty="0" err="1"/>
              <a:t>матеріальної</a:t>
            </a:r>
            <a:r>
              <a:rPr lang="ru-RU" sz="2000" dirty="0"/>
              <a:t> </a:t>
            </a:r>
            <a:r>
              <a:rPr lang="ru-RU" sz="2000" dirty="0" err="1"/>
              <a:t>частини</a:t>
            </a:r>
            <a:r>
              <a:rPr lang="ru-RU" sz="2000" dirty="0"/>
              <a:t> </a:t>
            </a:r>
            <a:r>
              <a:rPr lang="ru-RU" sz="2000" dirty="0" err="1"/>
              <a:t>зброї</a:t>
            </a:r>
            <a:r>
              <a:rPr lang="ru-RU" sz="2000" dirty="0"/>
              <a:t>, правил </a:t>
            </a:r>
            <a:r>
              <a:rPr lang="ru-RU" sz="2000" dirty="0" err="1"/>
              <a:t>поводження</a:t>
            </a:r>
            <a:r>
              <a:rPr lang="ru-RU" sz="2000" dirty="0"/>
              <a:t> з нею та </a:t>
            </a:r>
            <a:r>
              <a:rPr lang="ru-RU" sz="2000" dirty="0" err="1"/>
              <a:t>застосування</a:t>
            </a:r>
            <a:r>
              <a:rPr lang="ru-RU" sz="2000" dirty="0"/>
              <a:t>; </a:t>
            </a:r>
          </a:p>
          <a:p>
            <a:r>
              <a:rPr lang="ru-RU" sz="2000" dirty="0"/>
              <a:t>-</a:t>
            </a:r>
            <a:r>
              <a:rPr lang="ru-RU" sz="2000" dirty="0" err="1"/>
              <a:t>платіжне</a:t>
            </a:r>
            <a:r>
              <a:rPr lang="ru-RU" sz="2000" dirty="0"/>
              <a:t> </a:t>
            </a:r>
            <a:r>
              <a:rPr lang="ru-RU" sz="2000" dirty="0" err="1"/>
              <a:t>доручення</a:t>
            </a:r>
            <a:r>
              <a:rPr lang="ru-RU" sz="2000" dirty="0"/>
              <a:t> (</a:t>
            </a:r>
            <a:r>
              <a:rPr lang="ru-RU" sz="2000" dirty="0" err="1"/>
              <a:t>квитанція</a:t>
            </a:r>
            <a:r>
              <a:rPr lang="ru-RU" sz="2000" dirty="0"/>
              <a:t>) установи банку про оплату </a:t>
            </a:r>
            <a:r>
              <a:rPr lang="ru-RU" sz="2000" dirty="0" err="1"/>
              <a:t>послуг</a:t>
            </a:r>
            <a:r>
              <a:rPr lang="ru-RU" sz="2000" dirty="0"/>
              <a:t> </a:t>
            </a:r>
            <a:r>
              <a:rPr lang="ru-RU" sz="2000" dirty="0" err="1"/>
              <a:t>завидачу</a:t>
            </a:r>
            <a:r>
              <a:rPr lang="ru-RU" sz="2000" dirty="0"/>
              <a:t> такого </a:t>
            </a:r>
            <a:r>
              <a:rPr lang="ru-RU" sz="2000" dirty="0" err="1"/>
              <a:t>дозволу</a:t>
            </a:r>
            <a:r>
              <a:rPr lang="ru-RU" sz="2000" dirty="0"/>
              <a:t>; </a:t>
            </a:r>
          </a:p>
          <a:p>
            <a:r>
              <a:rPr lang="ru-RU" sz="2000" dirty="0"/>
              <a:t>-</a:t>
            </a:r>
            <a:r>
              <a:rPr lang="ru-RU" sz="2000" dirty="0" err="1"/>
              <a:t>довідка</a:t>
            </a:r>
            <a:r>
              <a:rPr lang="ru-RU" sz="2000" dirty="0"/>
              <a:t> про </a:t>
            </a:r>
            <a:r>
              <a:rPr lang="ru-RU" sz="2000" dirty="0" err="1"/>
              <a:t>наявність</a:t>
            </a:r>
            <a:r>
              <a:rPr lang="ru-RU" sz="2000" dirty="0"/>
              <a:t> </a:t>
            </a:r>
            <a:r>
              <a:rPr lang="ru-RU" sz="2000" dirty="0" err="1"/>
              <a:t>чи</a:t>
            </a:r>
            <a:r>
              <a:rPr lang="ru-RU" sz="2000" dirty="0"/>
              <a:t> </a:t>
            </a:r>
            <a:r>
              <a:rPr lang="ru-RU" sz="2000" dirty="0" err="1"/>
              <a:t>відсутність</a:t>
            </a:r>
            <a:r>
              <a:rPr lang="ru-RU" sz="2000" dirty="0"/>
              <a:t> </a:t>
            </a:r>
            <a:r>
              <a:rPr lang="ru-RU" sz="2000" dirty="0" err="1"/>
              <a:t>судимості</a:t>
            </a:r>
            <a:r>
              <a:rPr lang="ru-RU" sz="2000" dirty="0"/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95861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801807" y="184785"/>
            <a:ext cx="9390068" cy="1015365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/>
              <a:t>1 </a:t>
            </a:r>
            <a:r>
              <a:rPr lang="ru-RU" sz="3200" dirty="0" err="1"/>
              <a:t>Організація</a:t>
            </a:r>
            <a:r>
              <a:rPr lang="ru-RU" sz="3200" dirty="0"/>
              <a:t> </a:t>
            </a:r>
            <a:r>
              <a:rPr lang="ru-RU" sz="3200" dirty="0" err="1"/>
              <a:t>діяльності</a:t>
            </a:r>
            <a:r>
              <a:rPr lang="ru-RU" sz="3200" dirty="0"/>
              <a:t> </a:t>
            </a:r>
            <a:r>
              <a:rPr lang="ru-RU" sz="3200" dirty="0" err="1"/>
              <a:t>Національної</a:t>
            </a:r>
            <a:r>
              <a:rPr lang="ru-RU" sz="3200" dirty="0"/>
              <a:t> </a:t>
            </a:r>
            <a:r>
              <a:rPr lang="ru-RU" sz="3200" dirty="0" err="1"/>
              <a:t>поліції</a:t>
            </a:r>
            <a:r>
              <a:rPr lang="ru-RU" sz="3200" dirty="0"/>
              <a:t> </a:t>
            </a:r>
            <a:r>
              <a:rPr lang="ru-RU" sz="3200" dirty="0" err="1"/>
              <a:t>України</a:t>
            </a:r>
            <a:r>
              <a:rPr lang="ru-RU" sz="3200" dirty="0"/>
              <a:t> у </a:t>
            </a:r>
            <a:r>
              <a:rPr lang="ru-RU" sz="3200" dirty="0" err="1"/>
              <a:t>сфері</a:t>
            </a:r>
            <a:r>
              <a:rPr lang="ru-RU" sz="3200" dirty="0"/>
              <a:t> </a:t>
            </a:r>
            <a:r>
              <a:rPr lang="ru-RU" sz="3200" dirty="0" err="1"/>
              <a:t>дозвільної</a:t>
            </a:r>
            <a:r>
              <a:rPr lang="ru-RU" sz="3200" dirty="0"/>
              <a:t> </a:t>
            </a:r>
            <a:r>
              <a:rPr lang="ru-RU" sz="3200" dirty="0" err="1"/>
              <a:t>системи</a:t>
            </a:r>
            <a:endParaRPr lang="ru-RU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6007735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556702" y="1233815"/>
            <a:ext cx="1042987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FF0000"/>
                </a:solidFill>
              </a:rPr>
              <a:t>Для </a:t>
            </a:r>
            <a:r>
              <a:rPr lang="ru-RU" sz="2000" b="1" dirty="0" err="1">
                <a:solidFill>
                  <a:srgbClr val="FF0000"/>
                </a:solidFill>
              </a:rPr>
              <a:t>одержання</a:t>
            </a:r>
            <a:r>
              <a:rPr lang="ru-RU" sz="2000" b="1" dirty="0">
                <a:solidFill>
                  <a:srgbClr val="FF0000"/>
                </a:solidFill>
              </a:rPr>
              <a:t> в </a:t>
            </a:r>
            <a:r>
              <a:rPr lang="ru-RU" sz="2000" b="1" dirty="0" err="1">
                <a:solidFill>
                  <a:srgbClr val="FF0000"/>
                </a:solidFill>
              </a:rPr>
              <a:t>підрозділах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національної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поліції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дозволу</a:t>
            </a:r>
            <a:r>
              <a:rPr lang="ru-RU" sz="2000" b="1" dirty="0">
                <a:solidFill>
                  <a:srgbClr val="FF0000"/>
                </a:solidFill>
              </a:rPr>
              <a:t> на </a:t>
            </a:r>
            <a:r>
              <a:rPr lang="ru-RU" sz="2000" b="1" dirty="0" err="1">
                <a:solidFill>
                  <a:srgbClr val="FF0000"/>
                </a:solidFill>
              </a:rPr>
              <a:t>придбання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мисливської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нарізної</a:t>
            </a:r>
            <a:r>
              <a:rPr lang="ru-RU" sz="2000" b="1" dirty="0">
                <a:solidFill>
                  <a:srgbClr val="FF0000"/>
                </a:solidFill>
              </a:rPr>
              <a:t>, </a:t>
            </a:r>
            <a:r>
              <a:rPr lang="ru-RU" sz="2000" b="1" dirty="0" err="1">
                <a:solidFill>
                  <a:srgbClr val="FF0000"/>
                </a:solidFill>
              </a:rPr>
              <a:t>комбінованої</a:t>
            </a:r>
            <a:r>
              <a:rPr lang="ru-RU" sz="2000" b="1" dirty="0">
                <a:solidFill>
                  <a:srgbClr val="FF0000"/>
                </a:solidFill>
              </a:rPr>
              <a:t>, </a:t>
            </a:r>
            <a:r>
              <a:rPr lang="ru-RU" sz="2000" b="1" dirty="0" err="1">
                <a:solidFill>
                  <a:srgbClr val="FF0000"/>
                </a:solidFill>
              </a:rPr>
              <a:t>гладкоствольної</a:t>
            </a:r>
            <a:r>
              <a:rPr lang="ru-RU" sz="2000" b="1" dirty="0">
                <a:solidFill>
                  <a:srgbClr val="FF0000"/>
                </a:solidFill>
              </a:rPr>
              <a:t>, </a:t>
            </a:r>
            <a:r>
              <a:rPr lang="ru-RU" sz="2000" b="1" dirty="0" err="1">
                <a:solidFill>
                  <a:srgbClr val="FF0000"/>
                </a:solidFill>
              </a:rPr>
              <a:t>пневматичної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зброї</a:t>
            </a:r>
            <a:r>
              <a:rPr lang="ru-RU" sz="2000" b="1" dirty="0">
                <a:solidFill>
                  <a:srgbClr val="FF0000"/>
                </a:solidFill>
              </a:rPr>
              <a:t>, </a:t>
            </a:r>
            <a:r>
              <a:rPr lang="ru-RU" sz="2000" b="1" dirty="0" err="1">
                <a:solidFill>
                  <a:srgbClr val="FF0000"/>
                </a:solidFill>
              </a:rPr>
              <a:t>арбалетів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громадянами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подаються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такі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документи</a:t>
            </a:r>
            <a:r>
              <a:rPr lang="ru-RU" sz="2000" b="1" dirty="0">
                <a:solidFill>
                  <a:srgbClr val="FF0000"/>
                </a:solidFill>
              </a:rPr>
              <a:t>: </a:t>
            </a:r>
          </a:p>
          <a:p>
            <a:r>
              <a:rPr lang="ru-RU" sz="2000" dirty="0"/>
              <a:t>-</a:t>
            </a:r>
            <a:r>
              <a:rPr lang="ru-RU" sz="2000" dirty="0" err="1"/>
              <a:t>письмове</a:t>
            </a:r>
            <a:r>
              <a:rPr lang="ru-RU" sz="2000" dirty="0"/>
              <a:t> </a:t>
            </a:r>
            <a:r>
              <a:rPr lang="ru-RU" sz="2000" dirty="0" err="1"/>
              <a:t>клопотання</a:t>
            </a:r>
            <a:r>
              <a:rPr lang="ru-RU" sz="2000" dirty="0"/>
              <a:t> </a:t>
            </a:r>
            <a:r>
              <a:rPr lang="ru-RU" sz="2000" dirty="0" err="1"/>
              <a:t>щодо</a:t>
            </a:r>
            <a:r>
              <a:rPr lang="ru-RU" sz="2000" dirty="0"/>
              <a:t> </a:t>
            </a:r>
            <a:r>
              <a:rPr lang="ru-RU" sz="2000" dirty="0" err="1"/>
              <a:t>видачі</a:t>
            </a:r>
            <a:r>
              <a:rPr lang="ru-RU" sz="2000" dirty="0"/>
              <a:t> </a:t>
            </a:r>
            <a:r>
              <a:rPr lang="ru-RU" sz="2000" dirty="0" err="1"/>
              <a:t>дозволу</a:t>
            </a:r>
            <a:r>
              <a:rPr lang="ru-RU" sz="2000" dirty="0"/>
              <a:t> на </a:t>
            </a:r>
            <a:r>
              <a:rPr lang="ru-RU" sz="2000" dirty="0" err="1"/>
              <a:t>ім’я</a:t>
            </a:r>
            <a:r>
              <a:rPr lang="ru-RU" sz="2000" dirty="0"/>
              <a:t> </a:t>
            </a:r>
            <a:r>
              <a:rPr lang="ru-RU" sz="2000" dirty="0" err="1"/>
              <a:t>керівника</a:t>
            </a:r>
            <a:r>
              <a:rPr lang="ru-RU" sz="2000" dirty="0"/>
              <a:t> </a:t>
            </a:r>
            <a:r>
              <a:rPr lang="ru-RU" sz="2000" dirty="0" err="1"/>
              <a:t>підрозділу</a:t>
            </a:r>
            <a:r>
              <a:rPr lang="ru-RU" sz="2000" dirty="0"/>
              <a:t> </a:t>
            </a:r>
            <a:r>
              <a:rPr lang="ru-RU" sz="2000" dirty="0" err="1"/>
              <a:t>національної</a:t>
            </a:r>
            <a:r>
              <a:rPr lang="ru-RU" sz="2000" dirty="0"/>
              <a:t> </a:t>
            </a:r>
            <a:r>
              <a:rPr lang="ru-RU" sz="2000" dirty="0" err="1"/>
              <a:t>поліції</a:t>
            </a:r>
            <a:r>
              <a:rPr lang="ru-RU" sz="2000" dirty="0"/>
              <a:t>; </a:t>
            </a:r>
          </a:p>
          <a:p>
            <a:r>
              <a:rPr lang="ru-RU" sz="2000" dirty="0" err="1"/>
              <a:t>заповнена</a:t>
            </a:r>
            <a:r>
              <a:rPr lang="ru-RU" sz="2000" dirty="0"/>
              <a:t> </a:t>
            </a:r>
            <a:r>
              <a:rPr lang="ru-RU" sz="2000" dirty="0" err="1"/>
              <a:t>картка-заява</a:t>
            </a:r>
            <a:r>
              <a:rPr lang="ru-RU" sz="2000" dirty="0"/>
              <a:t>; </a:t>
            </a:r>
          </a:p>
          <a:p>
            <a:r>
              <a:rPr lang="ru-RU" sz="2000" dirty="0"/>
              <a:t>-</a:t>
            </a:r>
            <a:r>
              <a:rPr lang="ru-RU" sz="2000" dirty="0" err="1"/>
              <a:t>медичний</a:t>
            </a:r>
            <a:r>
              <a:rPr lang="ru-RU" sz="2000" dirty="0"/>
              <a:t> </a:t>
            </a:r>
            <a:r>
              <a:rPr lang="ru-RU" sz="2000" dirty="0" err="1"/>
              <a:t>висновок</a:t>
            </a:r>
            <a:r>
              <a:rPr lang="ru-RU" sz="2000" dirty="0"/>
              <a:t> </a:t>
            </a:r>
            <a:r>
              <a:rPr lang="ru-RU" sz="2000" dirty="0" err="1"/>
              <a:t>лікувального</a:t>
            </a:r>
            <a:r>
              <a:rPr lang="ru-RU" sz="2000" dirty="0"/>
              <a:t> закладу про </a:t>
            </a:r>
            <a:r>
              <a:rPr lang="ru-RU" sz="2000" dirty="0" err="1"/>
              <a:t>відсутність</a:t>
            </a:r>
            <a:r>
              <a:rPr lang="ru-RU" sz="2000" dirty="0"/>
              <a:t> </a:t>
            </a:r>
            <a:r>
              <a:rPr lang="ru-RU" sz="2000" dirty="0" err="1"/>
              <a:t>протипоказань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перешкоджають</a:t>
            </a:r>
            <a:r>
              <a:rPr lang="ru-RU" sz="2000" dirty="0"/>
              <a:t> </a:t>
            </a:r>
            <a:r>
              <a:rPr lang="ru-RU" sz="2000" dirty="0" err="1"/>
              <a:t>придбанню</a:t>
            </a:r>
            <a:r>
              <a:rPr lang="ru-RU" sz="2000" dirty="0"/>
              <a:t> </a:t>
            </a:r>
            <a:r>
              <a:rPr lang="ru-RU" sz="2000" dirty="0" err="1"/>
              <a:t>зброї</a:t>
            </a:r>
            <a:r>
              <a:rPr lang="ru-RU" sz="2000" dirty="0"/>
              <a:t>; </a:t>
            </a:r>
          </a:p>
          <a:p>
            <a:r>
              <a:rPr lang="ru-RU" sz="2000" dirty="0"/>
              <a:t>-</a:t>
            </a:r>
            <a:r>
              <a:rPr lang="ru-RU" sz="2000" dirty="0" err="1"/>
              <a:t>копію</a:t>
            </a:r>
            <a:r>
              <a:rPr lang="ru-RU" sz="2000" dirty="0"/>
              <a:t> договору </a:t>
            </a:r>
            <a:r>
              <a:rPr lang="ru-RU" sz="2000" dirty="0" err="1"/>
              <a:t>страхування</a:t>
            </a:r>
            <a:r>
              <a:rPr lang="ru-RU" sz="2000" dirty="0"/>
              <a:t>; </a:t>
            </a:r>
          </a:p>
          <a:p>
            <a:r>
              <a:rPr lang="ru-RU" sz="2000" dirty="0" err="1"/>
              <a:t>довідка</a:t>
            </a:r>
            <a:r>
              <a:rPr lang="ru-RU" sz="2000" dirty="0"/>
              <a:t> про </a:t>
            </a:r>
            <a:r>
              <a:rPr lang="ru-RU" sz="2000" dirty="0" err="1"/>
              <a:t>проходження</a:t>
            </a:r>
            <a:r>
              <a:rPr lang="ru-RU" sz="2000" dirty="0"/>
              <a:t> </a:t>
            </a:r>
            <a:r>
              <a:rPr lang="ru-RU" sz="2000" dirty="0" err="1"/>
              <a:t>вивчення</a:t>
            </a:r>
            <a:r>
              <a:rPr lang="ru-RU" sz="2000" dirty="0"/>
              <a:t> </a:t>
            </a:r>
            <a:r>
              <a:rPr lang="ru-RU" sz="2000" dirty="0" err="1"/>
              <a:t>матеріальної</a:t>
            </a:r>
            <a:r>
              <a:rPr lang="ru-RU" sz="2000" dirty="0"/>
              <a:t> </a:t>
            </a:r>
            <a:r>
              <a:rPr lang="ru-RU" sz="2000" dirty="0" err="1"/>
              <a:t>частини</a:t>
            </a:r>
            <a:r>
              <a:rPr lang="ru-RU" sz="2000" dirty="0"/>
              <a:t> </a:t>
            </a:r>
            <a:r>
              <a:rPr lang="ru-RU" sz="2000" dirty="0" err="1"/>
              <a:t>зброї</a:t>
            </a:r>
            <a:r>
              <a:rPr lang="ru-RU" sz="2000" dirty="0"/>
              <a:t>, правил </a:t>
            </a:r>
            <a:r>
              <a:rPr lang="ru-RU" sz="2000" dirty="0" err="1"/>
              <a:t>поводження</a:t>
            </a:r>
            <a:r>
              <a:rPr lang="ru-RU" sz="2000" dirty="0"/>
              <a:t> з нею та </a:t>
            </a:r>
            <a:r>
              <a:rPr lang="ru-RU" sz="2000" dirty="0" err="1"/>
              <a:t>застосування</a:t>
            </a:r>
            <a:r>
              <a:rPr lang="ru-RU" sz="2000" dirty="0"/>
              <a:t>; </a:t>
            </a:r>
          </a:p>
          <a:p>
            <a:r>
              <a:rPr lang="ru-RU" sz="2000" dirty="0"/>
              <a:t>-</a:t>
            </a:r>
            <a:r>
              <a:rPr lang="ru-RU" sz="2000" dirty="0" err="1"/>
              <a:t>платіжне</a:t>
            </a:r>
            <a:r>
              <a:rPr lang="ru-RU" sz="2000" dirty="0"/>
              <a:t> </a:t>
            </a:r>
            <a:r>
              <a:rPr lang="ru-RU" sz="2000" dirty="0" err="1"/>
              <a:t>доручення</a:t>
            </a:r>
            <a:r>
              <a:rPr lang="ru-RU" sz="2000" dirty="0"/>
              <a:t> (</a:t>
            </a:r>
            <a:r>
              <a:rPr lang="ru-RU" sz="2000" dirty="0" err="1"/>
              <a:t>квитанція</a:t>
            </a:r>
            <a:r>
              <a:rPr lang="ru-RU" sz="2000" dirty="0"/>
              <a:t>) установи банку про оплату </a:t>
            </a:r>
            <a:r>
              <a:rPr lang="ru-RU" sz="2000" dirty="0" err="1"/>
              <a:t>послуг</a:t>
            </a:r>
            <a:r>
              <a:rPr lang="ru-RU" sz="2000" dirty="0"/>
              <a:t> </a:t>
            </a:r>
            <a:r>
              <a:rPr lang="ru-RU" sz="2000" dirty="0" err="1"/>
              <a:t>завидачу</a:t>
            </a:r>
            <a:r>
              <a:rPr lang="ru-RU" sz="2000" dirty="0"/>
              <a:t> такого </a:t>
            </a:r>
            <a:r>
              <a:rPr lang="ru-RU" sz="2000" dirty="0" err="1"/>
              <a:t>дозволу</a:t>
            </a:r>
            <a:r>
              <a:rPr lang="ru-RU" sz="2000" dirty="0"/>
              <a:t>; </a:t>
            </a:r>
          </a:p>
          <a:p>
            <a:r>
              <a:rPr lang="ru-RU" sz="2000" dirty="0"/>
              <a:t>-</a:t>
            </a:r>
            <a:r>
              <a:rPr lang="ru-RU" sz="2000" dirty="0" err="1"/>
              <a:t>довідка</a:t>
            </a:r>
            <a:r>
              <a:rPr lang="ru-RU" sz="2000" dirty="0"/>
              <a:t> про </a:t>
            </a:r>
            <a:r>
              <a:rPr lang="ru-RU" sz="2000" dirty="0" err="1"/>
              <a:t>наявність</a:t>
            </a:r>
            <a:r>
              <a:rPr lang="ru-RU" sz="2000" dirty="0"/>
              <a:t> </a:t>
            </a:r>
            <a:r>
              <a:rPr lang="ru-RU" sz="2000" dirty="0" err="1"/>
              <a:t>чи</a:t>
            </a:r>
            <a:r>
              <a:rPr lang="ru-RU" sz="2000" dirty="0"/>
              <a:t> </a:t>
            </a:r>
            <a:r>
              <a:rPr lang="ru-RU" sz="2000" dirty="0" err="1"/>
              <a:t>відсутність</a:t>
            </a:r>
            <a:r>
              <a:rPr lang="ru-RU" sz="2000" dirty="0"/>
              <a:t> </a:t>
            </a:r>
            <a:r>
              <a:rPr lang="ru-RU" sz="2000" dirty="0" err="1"/>
              <a:t>судимості</a:t>
            </a:r>
            <a:r>
              <a:rPr lang="ru-RU" sz="2000" dirty="0"/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69907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801807" y="184785"/>
            <a:ext cx="9390068" cy="1015365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/>
              <a:t>1 </a:t>
            </a:r>
            <a:r>
              <a:rPr lang="ru-RU" sz="3200" dirty="0" err="1"/>
              <a:t>Організація</a:t>
            </a:r>
            <a:r>
              <a:rPr lang="ru-RU" sz="3200" dirty="0"/>
              <a:t> </a:t>
            </a:r>
            <a:r>
              <a:rPr lang="ru-RU" sz="3200" dirty="0" err="1"/>
              <a:t>діяльності</a:t>
            </a:r>
            <a:r>
              <a:rPr lang="ru-RU" sz="3200" dirty="0"/>
              <a:t> </a:t>
            </a:r>
            <a:r>
              <a:rPr lang="ru-RU" sz="3200" dirty="0" err="1"/>
              <a:t>Національної</a:t>
            </a:r>
            <a:r>
              <a:rPr lang="ru-RU" sz="3200" dirty="0"/>
              <a:t> </a:t>
            </a:r>
            <a:r>
              <a:rPr lang="ru-RU" sz="3200" dirty="0" err="1"/>
              <a:t>поліції</a:t>
            </a:r>
            <a:r>
              <a:rPr lang="ru-RU" sz="3200" dirty="0"/>
              <a:t> </a:t>
            </a:r>
            <a:r>
              <a:rPr lang="ru-RU" sz="3200" dirty="0" err="1"/>
              <a:t>України</a:t>
            </a:r>
            <a:r>
              <a:rPr lang="ru-RU" sz="3200" dirty="0"/>
              <a:t> у </a:t>
            </a:r>
            <a:r>
              <a:rPr lang="ru-RU" sz="3200" dirty="0" err="1"/>
              <a:t>сфері</a:t>
            </a:r>
            <a:r>
              <a:rPr lang="ru-RU" sz="3200" dirty="0"/>
              <a:t> </a:t>
            </a:r>
            <a:r>
              <a:rPr lang="ru-RU" sz="3200" dirty="0" err="1"/>
              <a:t>дозвільної</a:t>
            </a:r>
            <a:r>
              <a:rPr lang="ru-RU" sz="3200" dirty="0"/>
              <a:t> </a:t>
            </a:r>
            <a:r>
              <a:rPr lang="ru-RU" sz="3200" dirty="0" err="1"/>
              <a:t>системи</a:t>
            </a:r>
            <a:endParaRPr lang="ru-RU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6007735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556702" y="1233815"/>
            <a:ext cx="10429875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FF0000"/>
                </a:solidFill>
              </a:rPr>
              <a:t>Для </a:t>
            </a:r>
            <a:r>
              <a:rPr lang="ru-RU" sz="2000" b="1" dirty="0" err="1">
                <a:solidFill>
                  <a:srgbClr val="FF0000"/>
                </a:solidFill>
              </a:rPr>
              <a:t>одержання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дозволу</a:t>
            </a:r>
            <a:r>
              <a:rPr lang="ru-RU" sz="2000" b="1" dirty="0">
                <a:solidFill>
                  <a:srgbClr val="FF0000"/>
                </a:solidFill>
              </a:rPr>
              <a:t> на </a:t>
            </a:r>
            <a:r>
              <a:rPr lang="ru-RU" sz="2000" b="1" dirty="0" err="1">
                <a:solidFill>
                  <a:srgbClr val="FF0000"/>
                </a:solidFill>
              </a:rPr>
              <a:t>зберігання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колекційної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холодної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зброї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її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вла</a:t>
            </a:r>
            <a:r>
              <a:rPr lang="ru-RU" sz="2000" b="1" dirty="0">
                <a:solidFill>
                  <a:srgbClr val="FF0000"/>
                </a:solidFill>
              </a:rPr>
              <a:t> сник </a:t>
            </a:r>
            <a:r>
              <a:rPr lang="ru-RU" sz="2000" b="1" dirty="0" err="1">
                <a:solidFill>
                  <a:srgbClr val="FF0000"/>
                </a:solidFill>
              </a:rPr>
              <a:t>подає</a:t>
            </a:r>
            <a:r>
              <a:rPr lang="ru-RU" sz="2000" b="1" dirty="0">
                <a:solidFill>
                  <a:srgbClr val="FF0000"/>
                </a:solidFill>
              </a:rPr>
              <a:t> в орган </a:t>
            </a:r>
            <a:r>
              <a:rPr lang="ru-RU" sz="2000" b="1" dirty="0" err="1">
                <a:solidFill>
                  <a:srgbClr val="FF0000"/>
                </a:solidFill>
              </a:rPr>
              <a:t>поліції</a:t>
            </a:r>
            <a:r>
              <a:rPr lang="ru-RU" sz="2000" b="1" dirty="0">
                <a:solidFill>
                  <a:srgbClr val="FF0000"/>
                </a:solidFill>
              </a:rPr>
              <a:t> за </a:t>
            </a:r>
            <a:r>
              <a:rPr lang="ru-RU" sz="2000" b="1" dirty="0" err="1">
                <a:solidFill>
                  <a:srgbClr val="FF0000"/>
                </a:solidFill>
              </a:rPr>
              <a:t>місцем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проживання</a:t>
            </a:r>
            <a:r>
              <a:rPr lang="ru-RU" sz="2000" b="1" dirty="0">
                <a:solidFill>
                  <a:srgbClr val="FF0000"/>
                </a:solidFill>
              </a:rPr>
              <a:t>: </a:t>
            </a:r>
          </a:p>
          <a:p>
            <a:r>
              <a:rPr lang="ru-RU" sz="2000" dirty="0"/>
              <a:t>-</a:t>
            </a:r>
            <a:r>
              <a:rPr lang="ru-RU" sz="2000" dirty="0" err="1"/>
              <a:t>дублікат</a:t>
            </a:r>
            <a:r>
              <a:rPr lang="ru-RU" sz="2000" dirty="0"/>
              <a:t> </a:t>
            </a:r>
            <a:r>
              <a:rPr lang="ru-RU" sz="2000" dirty="0" err="1"/>
              <a:t>дозволу</a:t>
            </a:r>
            <a:r>
              <a:rPr lang="ru-RU" sz="2000" dirty="0"/>
              <a:t> з </a:t>
            </a:r>
            <a:r>
              <a:rPr lang="ru-RU" sz="2000" dirty="0" err="1"/>
              <a:t>відміткою</a:t>
            </a:r>
            <a:r>
              <a:rPr lang="ru-RU" sz="2000" dirty="0"/>
              <a:t> магазину про </a:t>
            </a:r>
            <a:r>
              <a:rPr lang="ru-RU" sz="2000" dirty="0" err="1"/>
              <a:t>реалізацію</a:t>
            </a:r>
            <a:r>
              <a:rPr lang="ru-RU" sz="2000" dirty="0"/>
              <a:t> </a:t>
            </a:r>
            <a:r>
              <a:rPr lang="ru-RU" sz="2000" dirty="0" err="1"/>
              <a:t>такої</a:t>
            </a:r>
            <a:r>
              <a:rPr lang="ru-RU" sz="2000" dirty="0"/>
              <a:t> </a:t>
            </a:r>
            <a:r>
              <a:rPr lang="ru-RU" sz="2000" dirty="0" err="1"/>
              <a:t>зброїабо</a:t>
            </a:r>
            <a:r>
              <a:rPr lang="ru-RU" sz="2000" dirty="0"/>
              <a:t> </a:t>
            </a:r>
            <a:r>
              <a:rPr lang="ru-RU" sz="2000" dirty="0" err="1"/>
              <a:t>інші</a:t>
            </a:r>
            <a:r>
              <a:rPr lang="ru-RU" sz="2000" dirty="0"/>
              <a:t> </a:t>
            </a:r>
            <a:r>
              <a:rPr lang="ru-RU" sz="2000" dirty="0" err="1"/>
              <a:t>документи</a:t>
            </a:r>
            <a:r>
              <a:rPr lang="ru-RU" sz="2000" dirty="0"/>
              <a:t>;</a:t>
            </a:r>
          </a:p>
          <a:p>
            <a:r>
              <a:rPr lang="ru-RU" sz="2000" dirty="0"/>
              <a:t>-</a:t>
            </a:r>
            <a:r>
              <a:rPr lang="ru-RU" sz="2000" dirty="0" err="1"/>
              <a:t>кольорові</a:t>
            </a:r>
            <a:r>
              <a:rPr lang="ru-RU" sz="2000" dirty="0"/>
              <a:t> </a:t>
            </a:r>
            <a:r>
              <a:rPr lang="ru-RU" sz="2000" dirty="0" err="1"/>
              <a:t>фотографії</a:t>
            </a:r>
            <a:r>
              <a:rPr lang="ru-RU" sz="2000" dirty="0"/>
              <a:t> </a:t>
            </a:r>
            <a:r>
              <a:rPr lang="ru-RU" sz="2000" dirty="0" err="1"/>
              <a:t>зброї</a:t>
            </a:r>
            <a:r>
              <a:rPr lang="ru-RU" sz="2000" dirty="0"/>
              <a:t> </a:t>
            </a:r>
            <a:r>
              <a:rPr lang="ru-RU" sz="2000" dirty="0" err="1"/>
              <a:t>розміром</a:t>
            </a:r>
            <a:r>
              <a:rPr lang="ru-RU" sz="2000" dirty="0"/>
              <a:t> 15 х 15 см. </a:t>
            </a:r>
          </a:p>
          <a:p>
            <a:r>
              <a:rPr lang="ru-RU" sz="2000" dirty="0"/>
              <a:t>     На </a:t>
            </a:r>
            <a:r>
              <a:rPr lang="ru-RU" sz="2000" dirty="0" err="1"/>
              <a:t>підставі</a:t>
            </a:r>
            <a:r>
              <a:rPr lang="ru-RU" sz="2000" dirty="0"/>
              <a:t> </a:t>
            </a:r>
            <a:r>
              <a:rPr lang="ru-RU" sz="2000" dirty="0" err="1"/>
              <a:t>поданих</a:t>
            </a:r>
            <a:r>
              <a:rPr lang="ru-RU" sz="2000" dirty="0"/>
              <a:t> </a:t>
            </a:r>
            <a:r>
              <a:rPr lang="ru-RU" sz="2000" dirty="0" err="1"/>
              <a:t>документів</a:t>
            </a:r>
            <a:r>
              <a:rPr lang="ru-RU" sz="2000" dirty="0"/>
              <a:t> орган </a:t>
            </a:r>
            <a:r>
              <a:rPr lang="ru-RU" sz="2000" dirty="0" err="1"/>
              <a:t>поліції</a:t>
            </a:r>
            <a:r>
              <a:rPr lang="ru-RU" sz="2000" dirty="0"/>
              <a:t> </a:t>
            </a:r>
            <a:r>
              <a:rPr lang="ru-RU" sz="2000" dirty="0" err="1"/>
              <a:t>видає</a:t>
            </a:r>
            <a:r>
              <a:rPr lang="ru-RU" sz="2000" dirty="0"/>
              <a:t> </a:t>
            </a:r>
            <a:r>
              <a:rPr lang="ru-RU" sz="2000" dirty="0" err="1"/>
              <a:t>дозвіл</a:t>
            </a:r>
            <a:r>
              <a:rPr lang="ru-RU" sz="2000" dirty="0"/>
              <a:t> </a:t>
            </a:r>
            <a:r>
              <a:rPr lang="ru-RU" sz="2000" dirty="0" err="1"/>
              <a:t>назберігання</a:t>
            </a:r>
            <a:r>
              <a:rPr lang="ru-RU" sz="2000" dirty="0"/>
              <a:t> </a:t>
            </a:r>
            <a:r>
              <a:rPr lang="ru-RU" sz="2000" dirty="0" err="1"/>
              <a:t>такої</a:t>
            </a:r>
            <a:r>
              <a:rPr lang="ru-RU" sz="2000" dirty="0"/>
              <a:t> </a:t>
            </a:r>
            <a:r>
              <a:rPr lang="ru-RU" sz="2000" dirty="0" err="1"/>
              <a:t>зброї</a:t>
            </a:r>
            <a:r>
              <a:rPr lang="ru-RU" sz="2000" dirty="0"/>
              <a:t>. В </a:t>
            </a:r>
            <a:r>
              <a:rPr lang="ru-RU" sz="2000" dirty="0" err="1"/>
              <a:t>дозволі</a:t>
            </a:r>
            <a:r>
              <a:rPr lang="ru-RU" sz="2000" dirty="0"/>
              <a:t> ставиться штамп «</a:t>
            </a:r>
            <a:r>
              <a:rPr lang="ru-RU" sz="2000" dirty="0" err="1"/>
              <a:t>колекція</a:t>
            </a:r>
            <a:r>
              <a:rPr lang="ru-RU" sz="2000" dirty="0"/>
              <a:t>».</a:t>
            </a:r>
          </a:p>
          <a:p>
            <a:r>
              <a:rPr lang="ru-RU" sz="2000" dirty="0"/>
              <a:t>     У </a:t>
            </a:r>
            <a:r>
              <a:rPr lang="ru-RU" sz="2000" dirty="0" err="1"/>
              <a:t>разі</a:t>
            </a:r>
            <a:r>
              <a:rPr lang="ru-RU" sz="2000" dirty="0"/>
              <a:t> потреби </a:t>
            </a:r>
            <a:r>
              <a:rPr lang="ru-RU" sz="2000" dirty="0" err="1"/>
              <a:t>перевезення</a:t>
            </a:r>
            <a:r>
              <a:rPr lang="ru-RU" sz="2000" dirty="0"/>
              <a:t> </a:t>
            </a:r>
            <a:r>
              <a:rPr lang="ru-RU" sz="2000" dirty="0" err="1"/>
              <a:t>такої</a:t>
            </a:r>
            <a:r>
              <a:rPr lang="ru-RU" sz="2000" dirty="0"/>
              <a:t> </a:t>
            </a:r>
            <a:r>
              <a:rPr lang="ru-RU" sz="2000" dirty="0" err="1"/>
              <a:t>зброї</a:t>
            </a:r>
            <a:r>
              <a:rPr lang="ru-RU" sz="2000" dirty="0"/>
              <a:t> (для </a:t>
            </a:r>
            <a:r>
              <a:rPr lang="ru-RU" sz="2000" dirty="0" err="1"/>
              <a:t>участі</a:t>
            </a:r>
            <a:r>
              <a:rPr lang="ru-RU" sz="2000" dirty="0"/>
              <a:t> у </a:t>
            </a:r>
            <a:r>
              <a:rPr lang="ru-RU" sz="2000" dirty="0" err="1"/>
              <a:t>виставках</a:t>
            </a:r>
            <a:r>
              <a:rPr lang="ru-RU" sz="2000" dirty="0"/>
              <a:t> </a:t>
            </a:r>
            <a:r>
              <a:rPr lang="ru-RU" sz="2000" dirty="0" err="1"/>
              <a:t>тощо</a:t>
            </a:r>
            <a:r>
              <a:rPr lang="ru-RU" sz="2000" dirty="0"/>
              <a:t>) </a:t>
            </a:r>
            <a:r>
              <a:rPr lang="ru-RU" sz="2000" dirty="0" err="1"/>
              <a:t>підрозділи</a:t>
            </a:r>
            <a:r>
              <a:rPr lang="ru-RU" sz="2000" dirty="0"/>
              <a:t> </a:t>
            </a:r>
            <a:r>
              <a:rPr lang="ru-RU" sz="2000" dirty="0" err="1"/>
              <a:t>національної</a:t>
            </a:r>
            <a:r>
              <a:rPr lang="ru-RU" sz="2000" dirty="0"/>
              <a:t> </a:t>
            </a:r>
            <a:r>
              <a:rPr lang="ru-RU" sz="2000" dirty="0" err="1"/>
              <a:t>поліції</a:t>
            </a:r>
            <a:r>
              <a:rPr lang="ru-RU" sz="2000" dirty="0"/>
              <a:t> </a:t>
            </a:r>
            <a:r>
              <a:rPr lang="ru-RU" sz="2000" dirty="0" err="1"/>
              <a:t>видають</a:t>
            </a:r>
            <a:r>
              <a:rPr lang="ru-RU" sz="2000" dirty="0"/>
              <a:t> </a:t>
            </a:r>
            <a:r>
              <a:rPr lang="ru-RU" sz="2000" dirty="0" err="1"/>
              <a:t>дозволи</a:t>
            </a:r>
            <a:r>
              <a:rPr lang="ru-RU" sz="2000" dirty="0"/>
              <a:t> на </a:t>
            </a:r>
            <a:r>
              <a:rPr lang="ru-RU" sz="2000" dirty="0" err="1"/>
              <a:t>її</a:t>
            </a:r>
            <a:r>
              <a:rPr lang="ru-RU" sz="2000" dirty="0"/>
              <a:t> </a:t>
            </a:r>
            <a:r>
              <a:rPr lang="ru-RU" sz="2000" dirty="0" err="1"/>
              <a:t>перевезення</a:t>
            </a:r>
            <a:r>
              <a:rPr lang="ru-RU" sz="2000" dirty="0"/>
              <a:t>.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67810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801807" y="184785"/>
            <a:ext cx="9390068" cy="1015365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/>
              <a:t>1 </a:t>
            </a:r>
            <a:r>
              <a:rPr lang="ru-RU" sz="3200" dirty="0" err="1"/>
              <a:t>Організація</a:t>
            </a:r>
            <a:r>
              <a:rPr lang="ru-RU" sz="3200" dirty="0"/>
              <a:t> </a:t>
            </a:r>
            <a:r>
              <a:rPr lang="ru-RU" sz="3200" dirty="0" err="1"/>
              <a:t>діяльності</a:t>
            </a:r>
            <a:r>
              <a:rPr lang="ru-RU" sz="3200" dirty="0"/>
              <a:t> </a:t>
            </a:r>
            <a:r>
              <a:rPr lang="ru-RU" sz="3200" dirty="0" err="1"/>
              <a:t>Національної</a:t>
            </a:r>
            <a:r>
              <a:rPr lang="ru-RU" sz="3200" dirty="0"/>
              <a:t> </a:t>
            </a:r>
            <a:r>
              <a:rPr lang="ru-RU" sz="3200" dirty="0" err="1"/>
              <a:t>поліції</a:t>
            </a:r>
            <a:r>
              <a:rPr lang="ru-RU" sz="3200" dirty="0"/>
              <a:t> </a:t>
            </a:r>
            <a:r>
              <a:rPr lang="ru-RU" sz="3200" dirty="0" err="1"/>
              <a:t>України</a:t>
            </a:r>
            <a:r>
              <a:rPr lang="ru-RU" sz="3200" dirty="0"/>
              <a:t> у </a:t>
            </a:r>
            <a:r>
              <a:rPr lang="ru-RU" sz="3200" dirty="0" err="1"/>
              <a:t>сфері</a:t>
            </a:r>
            <a:r>
              <a:rPr lang="ru-RU" sz="3200" dirty="0"/>
              <a:t> </a:t>
            </a:r>
            <a:r>
              <a:rPr lang="ru-RU" sz="3200" dirty="0" err="1"/>
              <a:t>дозвільної</a:t>
            </a:r>
            <a:r>
              <a:rPr lang="ru-RU" sz="3200" dirty="0"/>
              <a:t> </a:t>
            </a:r>
            <a:r>
              <a:rPr lang="ru-RU" sz="3200" dirty="0" err="1"/>
              <a:t>системи</a:t>
            </a:r>
            <a:endParaRPr lang="ru-RU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6007735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556702" y="1233815"/>
            <a:ext cx="1042987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FF0000"/>
                </a:solidFill>
              </a:rPr>
              <a:t>При </a:t>
            </a:r>
            <a:r>
              <a:rPr lang="ru-RU" sz="2000" b="1" dirty="0" err="1">
                <a:solidFill>
                  <a:srgbClr val="FF0000"/>
                </a:solidFill>
              </a:rPr>
              <a:t>перереєстрації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зброї</a:t>
            </a:r>
            <a:r>
              <a:rPr lang="ru-RU" sz="2000" b="1" dirty="0">
                <a:solidFill>
                  <a:srgbClr val="FF0000"/>
                </a:solidFill>
              </a:rPr>
              <a:t> (</a:t>
            </a:r>
            <a:r>
              <a:rPr lang="ru-RU" sz="2000" b="1" dirty="0" err="1">
                <a:solidFill>
                  <a:srgbClr val="FF0000"/>
                </a:solidFill>
              </a:rPr>
              <a:t>продовженні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терміну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дії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дозволу</a:t>
            </a:r>
            <a:r>
              <a:rPr lang="ru-RU" sz="2000" b="1" dirty="0">
                <a:solidFill>
                  <a:srgbClr val="FF0000"/>
                </a:solidFill>
              </a:rPr>
              <a:t> на </a:t>
            </a:r>
            <a:r>
              <a:rPr lang="ru-RU" sz="2000" b="1" dirty="0" err="1">
                <a:solidFill>
                  <a:srgbClr val="FF0000"/>
                </a:solidFill>
              </a:rPr>
              <a:t>її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зберігання</a:t>
            </a:r>
            <a:r>
              <a:rPr lang="ru-RU" sz="2000" b="1" dirty="0">
                <a:solidFill>
                  <a:srgbClr val="FF0000"/>
                </a:solidFill>
              </a:rPr>
              <a:t> і </a:t>
            </a:r>
            <a:r>
              <a:rPr lang="ru-RU" sz="2000" b="1" dirty="0" err="1">
                <a:solidFill>
                  <a:srgbClr val="FF0000"/>
                </a:solidFill>
              </a:rPr>
              <a:t>носіння</a:t>
            </a:r>
            <a:r>
              <a:rPr lang="ru-RU" sz="2000" b="1" dirty="0">
                <a:solidFill>
                  <a:srgbClr val="FF0000"/>
                </a:solidFill>
              </a:rPr>
              <a:t>) </a:t>
            </a:r>
            <a:r>
              <a:rPr lang="ru-RU" sz="2000" b="1" dirty="0" err="1">
                <a:solidFill>
                  <a:srgbClr val="FF0000"/>
                </a:solidFill>
              </a:rPr>
              <a:t>власниками</a:t>
            </a:r>
            <a:r>
              <a:rPr lang="ru-RU" sz="2000" b="1" dirty="0">
                <a:solidFill>
                  <a:srgbClr val="FF0000"/>
                </a:solidFill>
              </a:rPr>
              <a:t> в </a:t>
            </a:r>
            <a:r>
              <a:rPr lang="ru-RU" sz="2000" b="1" dirty="0" err="1">
                <a:solidFill>
                  <a:srgbClr val="FF0000"/>
                </a:solidFill>
              </a:rPr>
              <a:t>підрозділах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національної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поліції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подається</a:t>
            </a:r>
            <a:r>
              <a:rPr lang="ru-RU" sz="2000" b="1" dirty="0">
                <a:solidFill>
                  <a:srgbClr val="FF0000"/>
                </a:solidFill>
              </a:rPr>
              <a:t>: </a:t>
            </a:r>
          </a:p>
          <a:p>
            <a:r>
              <a:rPr lang="ru-RU" sz="2000" dirty="0"/>
              <a:t>-</a:t>
            </a:r>
            <a:r>
              <a:rPr lang="ru-RU" sz="2000" dirty="0" err="1"/>
              <a:t>письмове</a:t>
            </a:r>
            <a:r>
              <a:rPr lang="ru-RU" sz="2000" dirty="0"/>
              <a:t> </a:t>
            </a:r>
            <a:r>
              <a:rPr lang="ru-RU" sz="2000" dirty="0" err="1"/>
              <a:t>клопотання</a:t>
            </a:r>
            <a:r>
              <a:rPr lang="ru-RU" sz="2000" dirty="0"/>
              <a:t> про </a:t>
            </a:r>
            <a:r>
              <a:rPr lang="ru-RU" sz="2000" dirty="0" err="1"/>
              <a:t>продовження</a:t>
            </a:r>
            <a:r>
              <a:rPr lang="ru-RU" sz="2000" dirty="0"/>
              <a:t> </a:t>
            </a:r>
            <a:r>
              <a:rPr lang="ru-RU" sz="2000" dirty="0" err="1"/>
              <a:t>терміну</a:t>
            </a:r>
            <a:r>
              <a:rPr lang="ru-RU" sz="2000" dirty="0"/>
              <a:t> </a:t>
            </a:r>
            <a:r>
              <a:rPr lang="ru-RU" sz="2000" dirty="0" err="1"/>
              <a:t>дії</a:t>
            </a:r>
            <a:r>
              <a:rPr lang="ru-RU" sz="2000" dirty="0"/>
              <a:t> </a:t>
            </a:r>
            <a:r>
              <a:rPr lang="ru-RU" sz="2000" dirty="0" err="1"/>
              <a:t>дозволу</a:t>
            </a:r>
            <a:r>
              <a:rPr lang="ru-RU" sz="2000" dirty="0"/>
              <a:t>; </a:t>
            </a:r>
          </a:p>
          <a:p>
            <a:r>
              <a:rPr lang="ru-RU" sz="2000" dirty="0"/>
              <a:t>-</a:t>
            </a:r>
            <a:r>
              <a:rPr lang="ru-RU" sz="2000" dirty="0" err="1"/>
              <a:t>медична</a:t>
            </a:r>
            <a:r>
              <a:rPr lang="ru-RU" sz="2000" dirty="0"/>
              <a:t> </a:t>
            </a:r>
            <a:r>
              <a:rPr lang="ru-RU" sz="2000" dirty="0" err="1"/>
              <a:t>довідка</a:t>
            </a:r>
            <a:r>
              <a:rPr lang="ru-RU" sz="2000" dirty="0"/>
              <a:t> про </a:t>
            </a:r>
            <a:r>
              <a:rPr lang="ru-RU" sz="2000" dirty="0" err="1"/>
              <a:t>відсутність</a:t>
            </a:r>
            <a:r>
              <a:rPr lang="ru-RU" sz="2000" dirty="0"/>
              <a:t> </a:t>
            </a:r>
            <a:r>
              <a:rPr lang="ru-RU" sz="2000" dirty="0" err="1"/>
              <a:t>протипоказань</a:t>
            </a:r>
            <a:r>
              <a:rPr lang="ru-RU" sz="2000" dirty="0"/>
              <a:t>, </a:t>
            </a:r>
            <a:r>
              <a:rPr lang="ru-RU" sz="2000" dirty="0" err="1"/>
              <a:t>які</a:t>
            </a:r>
            <a:r>
              <a:rPr lang="ru-RU" sz="2000" dirty="0"/>
              <a:t> </a:t>
            </a:r>
            <a:r>
              <a:rPr lang="ru-RU" sz="2000" dirty="0" err="1"/>
              <a:t>перешкоджають</a:t>
            </a:r>
            <a:r>
              <a:rPr lang="ru-RU" sz="2000" dirty="0"/>
              <a:t> </a:t>
            </a:r>
            <a:r>
              <a:rPr lang="ru-RU" sz="2000" dirty="0" err="1"/>
              <a:t>володінню</a:t>
            </a:r>
            <a:r>
              <a:rPr lang="ru-RU" sz="2000" dirty="0"/>
              <a:t> </a:t>
            </a:r>
            <a:r>
              <a:rPr lang="ru-RU" sz="2000" dirty="0" err="1"/>
              <a:t>зброєю</a:t>
            </a:r>
            <a:r>
              <a:rPr lang="ru-RU" sz="2000" dirty="0"/>
              <a:t>; </a:t>
            </a:r>
          </a:p>
          <a:p>
            <a:r>
              <a:rPr lang="ru-RU" sz="2000" dirty="0"/>
              <a:t>-</a:t>
            </a:r>
            <a:r>
              <a:rPr lang="ru-RU" sz="2000" dirty="0" err="1"/>
              <a:t>копію</a:t>
            </a:r>
            <a:r>
              <a:rPr lang="ru-RU" sz="2000" dirty="0"/>
              <a:t> договору </a:t>
            </a:r>
            <a:r>
              <a:rPr lang="ru-RU" sz="2000" dirty="0" err="1"/>
              <a:t>страхування</a:t>
            </a:r>
            <a:r>
              <a:rPr lang="ru-RU" sz="2000" dirty="0"/>
              <a:t>; </a:t>
            </a:r>
          </a:p>
          <a:p>
            <a:r>
              <a:rPr lang="ru-RU" sz="2000" dirty="0"/>
              <a:t>-</a:t>
            </a:r>
            <a:r>
              <a:rPr lang="ru-RU" sz="2000" dirty="0" err="1"/>
              <a:t>платіжне</a:t>
            </a:r>
            <a:r>
              <a:rPr lang="ru-RU" sz="2000" dirty="0"/>
              <a:t> </a:t>
            </a:r>
            <a:r>
              <a:rPr lang="ru-RU" sz="2000" dirty="0" err="1"/>
              <a:t>доручення</a:t>
            </a:r>
            <a:r>
              <a:rPr lang="ru-RU" sz="2000" dirty="0"/>
              <a:t> (</a:t>
            </a:r>
            <a:r>
              <a:rPr lang="ru-RU" sz="2000" dirty="0" err="1"/>
              <a:t>квитанція</a:t>
            </a:r>
            <a:r>
              <a:rPr lang="ru-RU" sz="2000" dirty="0"/>
              <a:t>) установи банку про оплату </a:t>
            </a:r>
            <a:r>
              <a:rPr lang="ru-RU" sz="2000" dirty="0" err="1"/>
              <a:t>послугза</a:t>
            </a:r>
            <a:r>
              <a:rPr lang="ru-RU" sz="2000" dirty="0"/>
              <a:t> </a:t>
            </a:r>
            <a:r>
              <a:rPr lang="ru-RU" sz="2000" dirty="0" err="1"/>
              <a:t>перереєстрацію</a:t>
            </a:r>
            <a:r>
              <a:rPr lang="ru-RU" sz="2000" dirty="0"/>
              <a:t> </a:t>
            </a:r>
            <a:r>
              <a:rPr lang="ru-RU" sz="2000" dirty="0" err="1"/>
              <a:t>зброї</a:t>
            </a:r>
            <a:r>
              <a:rPr lang="ru-RU" sz="2000" dirty="0"/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12045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801807" y="184785"/>
            <a:ext cx="9390068" cy="1015365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/>
              <a:t>1 </a:t>
            </a:r>
            <a:r>
              <a:rPr lang="ru-RU" sz="3200" dirty="0" err="1"/>
              <a:t>Організація</a:t>
            </a:r>
            <a:r>
              <a:rPr lang="ru-RU" sz="3200" dirty="0"/>
              <a:t> </a:t>
            </a:r>
            <a:r>
              <a:rPr lang="ru-RU" sz="3200" dirty="0" err="1"/>
              <a:t>діяльності</a:t>
            </a:r>
            <a:r>
              <a:rPr lang="ru-RU" sz="3200" dirty="0"/>
              <a:t> </a:t>
            </a:r>
            <a:r>
              <a:rPr lang="ru-RU" sz="3200" dirty="0" err="1"/>
              <a:t>Національної</a:t>
            </a:r>
            <a:r>
              <a:rPr lang="ru-RU" sz="3200" dirty="0"/>
              <a:t> </a:t>
            </a:r>
            <a:r>
              <a:rPr lang="ru-RU" sz="3200" dirty="0" err="1"/>
              <a:t>поліції</a:t>
            </a:r>
            <a:r>
              <a:rPr lang="ru-RU" sz="3200" dirty="0"/>
              <a:t> </a:t>
            </a:r>
            <a:r>
              <a:rPr lang="ru-RU" sz="3200" dirty="0" err="1"/>
              <a:t>України</a:t>
            </a:r>
            <a:r>
              <a:rPr lang="ru-RU" sz="3200" dirty="0"/>
              <a:t> у </a:t>
            </a:r>
            <a:r>
              <a:rPr lang="ru-RU" sz="3200" dirty="0" err="1"/>
              <a:t>сфері</a:t>
            </a:r>
            <a:r>
              <a:rPr lang="ru-RU" sz="3200" dirty="0"/>
              <a:t> </a:t>
            </a:r>
            <a:r>
              <a:rPr lang="ru-RU" sz="3200" dirty="0" err="1"/>
              <a:t>дозвільної</a:t>
            </a:r>
            <a:r>
              <a:rPr lang="ru-RU" sz="3200" dirty="0"/>
              <a:t> </a:t>
            </a:r>
            <a:r>
              <a:rPr lang="ru-RU" sz="3200" dirty="0" err="1"/>
              <a:t>системи</a:t>
            </a:r>
            <a:endParaRPr lang="ru-RU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6007735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556702" y="1233815"/>
            <a:ext cx="10429875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err="1"/>
              <a:t>Допускається</a:t>
            </a:r>
            <a:r>
              <a:rPr lang="ru-RU" sz="2000" dirty="0"/>
              <a:t> </a:t>
            </a:r>
            <a:r>
              <a:rPr lang="ru-RU" sz="2000" dirty="0" err="1"/>
              <a:t>оформлення</a:t>
            </a:r>
            <a:r>
              <a:rPr lang="ru-RU" sz="2000" dirty="0"/>
              <a:t> в </a:t>
            </a:r>
            <a:r>
              <a:rPr lang="ru-RU" sz="2000" dirty="0" err="1"/>
              <a:t>підрозділах</a:t>
            </a:r>
            <a:r>
              <a:rPr lang="ru-RU" sz="2000" dirty="0"/>
              <a:t> </a:t>
            </a:r>
            <a:r>
              <a:rPr lang="ru-RU" sz="2000" dirty="0" err="1"/>
              <a:t>Національної</a:t>
            </a:r>
            <a:r>
              <a:rPr lang="ru-RU" sz="2000" dirty="0"/>
              <a:t> </a:t>
            </a:r>
            <a:r>
              <a:rPr lang="ru-RU" sz="2000" dirty="0" err="1"/>
              <a:t>поліції</a:t>
            </a:r>
            <a:r>
              <a:rPr lang="ru-RU" sz="2000" dirty="0"/>
              <a:t> </a:t>
            </a:r>
            <a:r>
              <a:rPr lang="ru-RU" sz="2000" dirty="0" err="1"/>
              <a:t>документів</a:t>
            </a:r>
            <a:r>
              <a:rPr lang="ru-RU" sz="2000" dirty="0"/>
              <a:t> </a:t>
            </a:r>
            <a:r>
              <a:rPr lang="ru-RU" sz="2000" b="1" dirty="0">
                <a:solidFill>
                  <a:srgbClr val="FF0000"/>
                </a:solidFill>
              </a:rPr>
              <a:t>на передачу </a:t>
            </a:r>
            <a:r>
              <a:rPr lang="ru-RU" sz="2000" dirty="0" err="1"/>
              <a:t>мисливської</a:t>
            </a:r>
            <a:r>
              <a:rPr lang="ru-RU" sz="2000" dirty="0"/>
              <a:t> </a:t>
            </a:r>
            <a:r>
              <a:rPr lang="ru-RU" sz="2000" dirty="0" err="1"/>
              <a:t>вогнепальної</a:t>
            </a:r>
            <a:r>
              <a:rPr lang="ru-RU" sz="2000" dirty="0"/>
              <a:t>, </a:t>
            </a:r>
            <a:r>
              <a:rPr lang="ru-RU" sz="2000" dirty="0" err="1"/>
              <a:t>пневматичної</a:t>
            </a:r>
            <a:r>
              <a:rPr lang="ru-RU" sz="2000" dirty="0"/>
              <a:t> і </a:t>
            </a:r>
            <a:r>
              <a:rPr lang="ru-RU" sz="2000" dirty="0" err="1"/>
              <a:t>холодної</a:t>
            </a:r>
            <a:r>
              <a:rPr lang="ru-RU" sz="2000" dirty="0"/>
              <a:t> </a:t>
            </a:r>
            <a:r>
              <a:rPr lang="ru-RU" sz="2000" dirty="0" err="1"/>
              <a:t>зброї</a:t>
            </a:r>
            <a:r>
              <a:rPr lang="ru-RU" sz="2000" dirty="0"/>
              <a:t> </a:t>
            </a:r>
            <a:r>
              <a:rPr lang="ru-RU" sz="2000" dirty="0" err="1"/>
              <a:t>від</a:t>
            </a:r>
            <a:r>
              <a:rPr lang="ru-RU" sz="2000" dirty="0"/>
              <a:t> одного </a:t>
            </a:r>
            <a:r>
              <a:rPr lang="ru-RU" sz="2000" dirty="0" err="1"/>
              <a:t>власника</a:t>
            </a:r>
            <a:r>
              <a:rPr lang="ru-RU" sz="2000" dirty="0"/>
              <a:t> </a:t>
            </a:r>
            <a:r>
              <a:rPr lang="ru-RU" sz="2000" dirty="0" err="1"/>
              <a:t>іншому</a:t>
            </a:r>
            <a:r>
              <a:rPr lang="ru-RU" sz="2000" dirty="0"/>
              <a:t>. </a:t>
            </a:r>
            <a:r>
              <a:rPr lang="ru-RU" sz="2000" dirty="0" err="1"/>
              <a:t>Це</a:t>
            </a:r>
            <a:r>
              <a:rPr lang="ru-RU" sz="2000" dirty="0"/>
              <a:t> </a:t>
            </a:r>
            <a:r>
              <a:rPr lang="ru-RU" sz="2000" dirty="0" err="1"/>
              <a:t>здійснюється</a:t>
            </a:r>
            <a:r>
              <a:rPr lang="ru-RU" sz="2000" dirty="0"/>
              <a:t> за </a:t>
            </a:r>
            <a:r>
              <a:rPr lang="ru-RU" sz="2000" dirty="0" err="1"/>
              <a:t>місцем</a:t>
            </a:r>
            <a:r>
              <a:rPr lang="ru-RU" sz="2000" dirty="0"/>
              <a:t> </a:t>
            </a:r>
            <a:r>
              <a:rPr lang="ru-RU" sz="2000" dirty="0" err="1"/>
              <a:t>обліку</a:t>
            </a:r>
            <a:r>
              <a:rPr lang="ru-RU" sz="2000" dirty="0"/>
              <a:t> </a:t>
            </a:r>
            <a:r>
              <a:rPr lang="ru-RU" sz="2000" dirty="0" err="1"/>
              <a:t>зброї</a:t>
            </a:r>
            <a:r>
              <a:rPr lang="ru-RU" sz="2000" dirty="0"/>
              <a:t>, яка </a:t>
            </a:r>
            <a:r>
              <a:rPr lang="ru-RU" sz="2000" dirty="0" err="1"/>
              <a:t>передається</a:t>
            </a:r>
            <a:r>
              <a:rPr lang="ru-RU" sz="2000" dirty="0"/>
              <a:t> </a:t>
            </a:r>
            <a:r>
              <a:rPr lang="ru-RU" sz="2000" dirty="0" err="1"/>
              <a:t>працівником</a:t>
            </a:r>
            <a:r>
              <a:rPr lang="ru-RU" sz="2000" dirty="0"/>
              <a:t> </a:t>
            </a:r>
            <a:r>
              <a:rPr lang="ru-RU" sz="2000" dirty="0" err="1"/>
              <a:t>дозвільної</a:t>
            </a:r>
            <a:r>
              <a:rPr lang="ru-RU" sz="2000" dirty="0"/>
              <a:t> </a:t>
            </a:r>
            <a:r>
              <a:rPr lang="ru-RU" sz="2000" dirty="0" err="1"/>
              <a:t>системи</a:t>
            </a:r>
            <a:r>
              <a:rPr lang="ru-RU" sz="2000" dirty="0"/>
              <a:t> в </a:t>
            </a:r>
            <a:r>
              <a:rPr lang="ru-RU" sz="2000" dirty="0" err="1"/>
              <a:t>присутності</a:t>
            </a:r>
            <a:r>
              <a:rPr lang="ru-RU" sz="2000" dirty="0"/>
              <a:t> </a:t>
            </a:r>
            <a:r>
              <a:rPr lang="ru-RU" sz="2000" dirty="0" err="1"/>
              <a:t>її</a:t>
            </a:r>
            <a:r>
              <a:rPr lang="ru-RU" sz="2000" dirty="0"/>
              <a:t> </a:t>
            </a:r>
            <a:r>
              <a:rPr lang="ru-RU" sz="2000" dirty="0" err="1"/>
              <a:t>власника</a:t>
            </a:r>
            <a:r>
              <a:rPr lang="ru-RU" sz="2000" dirty="0"/>
              <a:t> та особи,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має</a:t>
            </a:r>
            <a:r>
              <a:rPr lang="ru-RU" sz="2000" dirty="0"/>
              <a:t> </a:t>
            </a:r>
            <a:r>
              <a:rPr lang="ru-RU" sz="2000" dirty="0" err="1"/>
              <a:t>дозвіл</a:t>
            </a:r>
            <a:r>
              <a:rPr lang="ru-RU" sz="2000" dirty="0"/>
              <a:t> </a:t>
            </a:r>
            <a:r>
              <a:rPr lang="ru-RU" sz="2000" dirty="0" err="1"/>
              <a:t>органів</a:t>
            </a:r>
            <a:r>
              <a:rPr lang="ru-RU" sz="2000" dirty="0"/>
              <a:t> </a:t>
            </a:r>
            <a:r>
              <a:rPr lang="ru-RU" sz="2000" dirty="0" err="1"/>
              <a:t>поліції</a:t>
            </a:r>
            <a:r>
              <a:rPr lang="ru-RU" sz="2000" dirty="0"/>
              <a:t> на </a:t>
            </a:r>
            <a:r>
              <a:rPr lang="ru-RU" sz="2000" dirty="0" err="1"/>
              <a:t>придбання</a:t>
            </a:r>
            <a:r>
              <a:rPr lang="ru-RU" sz="2000" dirty="0"/>
              <a:t> </a:t>
            </a:r>
            <a:r>
              <a:rPr lang="ru-RU" sz="2000" dirty="0" err="1"/>
              <a:t>цього</a:t>
            </a:r>
            <a:r>
              <a:rPr lang="ru-RU" sz="2000" dirty="0"/>
              <a:t> виду </a:t>
            </a:r>
            <a:r>
              <a:rPr lang="ru-RU" sz="2000" dirty="0" err="1"/>
              <a:t>зброї</a:t>
            </a:r>
            <a:r>
              <a:rPr lang="ru-RU" sz="2000" dirty="0"/>
              <a:t>. При </a:t>
            </a:r>
            <a:r>
              <a:rPr lang="ru-RU" sz="2000" dirty="0" err="1"/>
              <a:t>цьому</a:t>
            </a:r>
            <a:r>
              <a:rPr lang="ru-RU" sz="2000" dirty="0"/>
              <a:t> марка, </a:t>
            </a:r>
            <a:r>
              <a:rPr lang="ru-RU" sz="2000" dirty="0" err="1"/>
              <a:t>калібр</a:t>
            </a:r>
            <a:r>
              <a:rPr lang="ru-RU" sz="2000" dirty="0"/>
              <a:t> і номер </a:t>
            </a:r>
            <a:r>
              <a:rPr lang="ru-RU" sz="2000" dirty="0" err="1"/>
              <a:t>зброї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передається</a:t>
            </a:r>
            <a:r>
              <a:rPr lang="ru-RU" sz="2000" dirty="0"/>
              <a:t>, а </a:t>
            </a:r>
            <a:r>
              <a:rPr lang="ru-RU" sz="2000" dirty="0" err="1"/>
              <a:t>також</a:t>
            </a:r>
            <a:r>
              <a:rPr lang="ru-RU" sz="2000" dirty="0"/>
              <a:t> </a:t>
            </a:r>
            <a:r>
              <a:rPr lang="ru-RU" sz="2000" dirty="0" err="1"/>
              <a:t>прізвище</a:t>
            </a:r>
            <a:r>
              <a:rPr lang="ru-RU" sz="2000" dirty="0"/>
              <a:t>, </a:t>
            </a:r>
            <a:r>
              <a:rPr lang="ru-RU" sz="2000" dirty="0" err="1"/>
              <a:t>ім’я</a:t>
            </a:r>
            <a:r>
              <a:rPr lang="ru-RU" sz="2000" dirty="0"/>
              <a:t>, по </a:t>
            </a:r>
            <a:r>
              <a:rPr lang="ru-RU" sz="2000" dirty="0" err="1"/>
              <a:t>батькові</a:t>
            </a:r>
            <a:r>
              <a:rPr lang="ru-RU" sz="2000" dirty="0"/>
              <a:t>, адреса </a:t>
            </a:r>
            <a:r>
              <a:rPr lang="ru-RU" sz="2000" dirty="0" err="1"/>
              <a:t>колишнього</a:t>
            </a:r>
            <a:r>
              <a:rPr lang="ru-RU" sz="2000" dirty="0"/>
              <a:t> </a:t>
            </a:r>
            <a:r>
              <a:rPr lang="ru-RU" sz="2000" dirty="0" err="1"/>
              <a:t>власника</a:t>
            </a:r>
            <a:r>
              <a:rPr lang="ru-RU" sz="2000" dirty="0"/>
              <a:t> </a:t>
            </a:r>
            <a:r>
              <a:rPr lang="ru-RU" sz="2000" dirty="0" err="1"/>
              <a:t>вписуються</a:t>
            </a:r>
            <a:r>
              <a:rPr lang="ru-RU" sz="2000" dirty="0"/>
              <a:t> в </a:t>
            </a:r>
            <a:r>
              <a:rPr lang="ru-RU" sz="2000" dirty="0" err="1"/>
              <a:t>дозвіл</a:t>
            </a:r>
            <a:r>
              <a:rPr lang="ru-RU" sz="2000" dirty="0"/>
              <a:t> і в </a:t>
            </a:r>
            <a:r>
              <a:rPr lang="ru-RU" sz="2000" dirty="0" err="1"/>
              <a:t>дублікат</a:t>
            </a:r>
            <a:r>
              <a:rPr lang="ru-RU" sz="2000" dirty="0"/>
              <a:t> </a:t>
            </a:r>
            <a:r>
              <a:rPr lang="ru-RU" sz="2000" dirty="0" err="1"/>
              <a:t>дозволу</a:t>
            </a:r>
            <a:r>
              <a:rPr lang="ru-RU" sz="2000" dirty="0"/>
              <a:t> на </a:t>
            </a:r>
            <a:r>
              <a:rPr lang="ru-RU" sz="2000" dirty="0" err="1"/>
              <a:t>придбання</a:t>
            </a:r>
            <a:r>
              <a:rPr lang="ru-RU" sz="2000" dirty="0"/>
              <a:t>. Записи </a:t>
            </a:r>
            <a:r>
              <a:rPr lang="ru-RU" sz="2000" dirty="0" err="1"/>
              <a:t>завіряються</a:t>
            </a:r>
            <a:r>
              <a:rPr lang="ru-RU" sz="2000" dirty="0"/>
              <a:t> </a:t>
            </a:r>
            <a:r>
              <a:rPr lang="ru-RU" sz="2000" dirty="0" err="1"/>
              <a:t>підписом</a:t>
            </a:r>
            <a:r>
              <a:rPr lang="ru-RU" sz="2000" dirty="0"/>
              <a:t> начальника </a:t>
            </a:r>
            <a:r>
              <a:rPr lang="ru-RU" sz="2000" dirty="0" err="1"/>
              <a:t>підрозділу</a:t>
            </a:r>
            <a:r>
              <a:rPr lang="ru-RU" sz="2000" dirty="0"/>
              <a:t> </a:t>
            </a:r>
            <a:r>
              <a:rPr lang="ru-RU" sz="2000" dirty="0" err="1"/>
              <a:t>національної</a:t>
            </a:r>
            <a:r>
              <a:rPr lang="ru-RU" sz="2000" dirty="0"/>
              <a:t> </a:t>
            </a:r>
            <a:r>
              <a:rPr lang="ru-RU" sz="2000" dirty="0" err="1"/>
              <a:t>поліції</a:t>
            </a:r>
            <a:r>
              <a:rPr lang="ru-RU" sz="2000" dirty="0"/>
              <a:t> і </a:t>
            </a:r>
            <a:r>
              <a:rPr lang="ru-RU" sz="2000" dirty="0" err="1"/>
              <a:t>печаткою</a:t>
            </a:r>
            <a:r>
              <a:rPr lang="ru-RU" sz="2000" dirty="0"/>
              <a:t>. </a:t>
            </a:r>
            <a:r>
              <a:rPr lang="ru-RU" sz="2000" dirty="0" err="1"/>
              <a:t>Дублікат</a:t>
            </a:r>
            <a:r>
              <a:rPr lang="ru-RU" sz="2000" dirty="0"/>
              <a:t> </a:t>
            </a:r>
            <a:r>
              <a:rPr lang="ru-RU" sz="2000" dirty="0" err="1"/>
              <a:t>дозволу</a:t>
            </a:r>
            <a:r>
              <a:rPr lang="ru-RU" sz="2000" dirty="0"/>
              <a:t> </a:t>
            </a:r>
            <a:r>
              <a:rPr lang="ru-RU" sz="2000" dirty="0" err="1"/>
              <a:t>повертається</a:t>
            </a:r>
            <a:r>
              <a:rPr lang="ru-RU" sz="2000" dirty="0"/>
              <a:t> новому </a:t>
            </a:r>
            <a:r>
              <a:rPr lang="ru-RU" sz="2000" dirty="0" err="1"/>
              <a:t>власниковідля</a:t>
            </a:r>
            <a:r>
              <a:rPr lang="ru-RU" sz="2000" dirty="0"/>
              <a:t> постановки </a:t>
            </a:r>
            <a:r>
              <a:rPr lang="ru-RU" sz="2000" dirty="0" err="1"/>
              <a:t>зброї</a:t>
            </a:r>
            <a:r>
              <a:rPr lang="ru-RU" sz="2000" dirty="0"/>
              <a:t> на </a:t>
            </a:r>
            <a:r>
              <a:rPr lang="ru-RU" sz="2000" dirty="0" err="1"/>
              <a:t>облік</a:t>
            </a:r>
            <a:r>
              <a:rPr lang="ru-RU" sz="2000" dirty="0"/>
              <a:t> за </a:t>
            </a:r>
            <a:r>
              <a:rPr lang="ru-RU" sz="2000" dirty="0" err="1"/>
              <a:t>місцем</a:t>
            </a:r>
            <a:r>
              <a:rPr lang="ru-RU" sz="2000" dirty="0"/>
              <a:t> </a:t>
            </a:r>
            <a:r>
              <a:rPr lang="ru-RU" sz="2000" dirty="0" err="1"/>
              <a:t>проживання</a:t>
            </a:r>
            <a:r>
              <a:rPr lang="ru-RU" sz="2000" dirty="0"/>
              <a:t>. </a:t>
            </a:r>
            <a:r>
              <a:rPr lang="ru-RU" sz="2000" dirty="0" err="1"/>
              <a:t>Одночасно</a:t>
            </a:r>
            <a:r>
              <a:rPr lang="ru-RU" sz="2000" dirty="0"/>
              <a:t> на </a:t>
            </a:r>
            <a:r>
              <a:rPr lang="ru-RU" sz="2000" dirty="0" err="1"/>
              <a:t>підставі</a:t>
            </a:r>
            <a:r>
              <a:rPr lang="ru-RU" sz="2000" dirty="0"/>
              <a:t> </a:t>
            </a:r>
            <a:r>
              <a:rPr lang="ru-RU" sz="2000" dirty="0" err="1"/>
              <a:t>здійсненої</a:t>
            </a:r>
            <a:r>
              <a:rPr lang="ru-RU" sz="2000" dirty="0"/>
              <a:t> </a:t>
            </a:r>
            <a:r>
              <a:rPr lang="ru-RU" sz="2000" dirty="0" err="1"/>
              <a:t>передачі</a:t>
            </a:r>
            <a:r>
              <a:rPr lang="ru-RU" sz="2000" dirty="0"/>
              <a:t> </a:t>
            </a:r>
            <a:r>
              <a:rPr lang="ru-RU" sz="2000" dirty="0" err="1"/>
              <a:t>зброї</a:t>
            </a:r>
            <a:r>
              <a:rPr lang="ru-RU" sz="2000" dirty="0"/>
              <a:t> </a:t>
            </a:r>
            <a:r>
              <a:rPr lang="ru-RU" sz="2000" dirty="0" err="1"/>
              <a:t>вносяться</a:t>
            </a:r>
            <a:r>
              <a:rPr lang="ru-RU" sz="2000" dirty="0"/>
              <a:t> </a:t>
            </a:r>
            <a:r>
              <a:rPr lang="ru-RU" sz="2000" dirty="0" err="1"/>
              <a:t>відповідні</a:t>
            </a:r>
            <a:r>
              <a:rPr lang="ru-RU" sz="2000" dirty="0"/>
              <a:t> записи в книгу </a:t>
            </a:r>
            <a:r>
              <a:rPr lang="ru-RU" sz="2000" dirty="0" err="1"/>
              <a:t>обліку</a:t>
            </a:r>
            <a:r>
              <a:rPr lang="ru-RU" sz="2000" dirty="0"/>
              <a:t> </a:t>
            </a:r>
            <a:r>
              <a:rPr lang="ru-RU" sz="2000" dirty="0" err="1"/>
              <a:t>власників</a:t>
            </a:r>
            <a:r>
              <a:rPr lang="ru-RU" sz="2000" dirty="0"/>
              <a:t> про </a:t>
            </a:r>
            <a:r>
              <a:rPr lang="ru-RU" sz="2000" dirty="0" err="1"/>
              <a:t>зняття</a:t>
            </a:r>
            <a:r>
              <a:rPr lang="ru-RU" sz="2000" dirty="0"/>
              <a:t> </a:t>
            </a:r>
            <a:r>
              <a:rPr lang="ru-RU" sz="2000" dirty="0" err="1"/>
              <a:t>зброї</a:t>
            </a:r>
            <a:r>
              <a:rPr lang="ru-RU" sz="2000" dirty="0"/>
              <a:t> з </a:t>
            </a:r>
            <a:r>
              <a:rPr lang="ru-RU" sz="2000" dirty="0" err="1"/>
              <a:t>обліку</a:t>
            </a:r>
            <a:r>
              <a:rPr lang="ru-RU" sz="2000" dirty="0"/>
              <a:t>. </a:t>
            </a:r>
            <a:r>
              <a:rPr lang="ru-RU" sz="2000" dirty="0" err="1"/>
              <a:t>Також</a:t>
            </a:r>
            <a:r>
              <a:rPr lang="ru-RU" sz="2000" dirty="0"/>
              <a:t> </a:t>
            </a:r>
            <a:r>
              <a:rPr lang="ru-RU" sz="2000" dirty="0" err="1"/>
              <a:t>відповідні</a:t>
            </a:r>
            <a:r>
              <a:rPr lang="ru-RU" sz="2000" dirty="0"/>
              <a:t> </a:t>
            </a:r>
            <a:r>
              <a:rPr lang="ru-RU" sz="2000" dirty="0" err="1"/>
              <a:t>зміни</a:t>
            </a:r>
            <a:r>
              <a:rPr lang="ru-RU" sz="2000" dirty="0"/>
              <a:t> про </a:t>
            </a:r>
            <a:r>
              <a:rPr lang="ru-RU" sz="2000" dirty="0" err="1"/>
              <a:t>цю</a:t>
            </a:r>
            <a:r>
              <a:rPr lang="ru-RU" sz="2000" dirty="0"/>
              <a:t> </a:t>
            </a:r>
            <a:r>
              <a:rPr lang="ru-RU" sz="2000" dirty="0" err="1"/>
              <a:t>зброю</a:t>
            </a:r>
            <a:r>
              <a:rPr lang="ru-RU" sz="2000" dirty="0"/>
              <a:t> </a:t>
            </a:r>
            <a:r>
              <a:rPr lang="ru-RU" sz="2000" dirty="0" err="1"/>
              <a:t>вносятьсяв</a:t>
            </a:r>
            <a:r>
              <a:rPr lang="ru-RU" sz="2000" dirty="0"/>
              <a:t> АІС «Арсенал»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78641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801807" y="184785"/>
            <a:ext cx="9390068" cy="1015365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/>
              <a:t>1 </a:t>
            </a:r>
            <a:r>
              <a:rPr lang="ru-RU" sz="3200" dirty="0" err="1"/>
              <a:t>Організація</a:t>
            </a:r>
            <a:r>
              <a:rPr lang="ru-RU" sz="3200" dirty="0"/>
              <a:t> </a:t>
            </a:r>
            <a:r>
              <a:rPr lang="ru-RU" sz="3200" dirty="0" err="1"/>
              <a:t>діяльності</a:t>
            </a:r>
            <a:r>
              <a:rPr lang="ru-RU" sz="3200" dirty="0"/>
              <a:t> </a:t>
            </a:r>
            <a:r>
              <a:rPr lang="ru-RU" sz="3200" dirty="0" err="1"/>
              <a:t>Національної</a:t>
            </a:r>
            <a:r>
              <a:rPr lang="ru-RU" sz="3200" dirty="0"/>
              <a:t> </a:t>
            </a:r>
            <a:r>
              <a:rPr lang="ru-RU" sz="3200" dirty="0" err="1"/>
              <a:t>поліції</a:t>
            </a:r>
            <a:r>
              <a:rPr lang="ru-RU" sz="3200" dirty="0"/>
              <a:t> </a:t>
            </a:r>
            <a:r>
              <a:rPr lang="ru-RU" sz="3200" dirty="0" err="1"/>
              <a:t>України</a:t>
            </a:r>
            <a:r>
              <a:rPr lang="ru-RU" sz="3200" dirty="0"/>
              <a:t> у </a:t>
            </a:r>
            <a:r>
              <a:rPr lang="ru-RU" sz="3200" dirty="0" err="1"/>
              <a:t>сфері</a:t>
            </a:r>
            <a:r>
              <a:rPr lang="ru-RU" sz="3200" dirty="0"/>
              <a:t> </a:t>
            </a:r>
            <a:r>
              <a:rPr lang="ru-RU" sz="3200" dirty="0" err="1"/>
              <a:t>дозвільної</a:t>
            </a:r>
            <a:r>
              <a:rPr lang="ru-RU" sz="3200" dirty="0"/>
              <a:t> </a:t>
            </a:r>
            <a:r>
              <a:rPr lang="ru-RU" sz="3200" dirty="0" err="1"/>
              <a:t>системи</a:t>
            </a:r>
            <a:endParaRPr lang="ru-RU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6007735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556702" y="1233815"/>
            <a:ext cx="1042987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dirty="0" err="1">
                <a:solidFill>
                  <a:srgbClr val="FF0000"/>
                </a:solidFill>
              </a:rPr>
              <a:t>Отже</a:t>
            </a:r>
            <a:r>
              <a:rPr lang="ru-RU" sz="2000" b="1" i="1" dirty="0">
                <a:solidFill>
                  <a:srgbClr val="FF0000"/>
                </a:solidFill>
              </a:rPr>
              <a:t>, до порядку </a:t>
            </a:r>
            <a:r>
              <a:rPr lang="ru-RU" sz="2000" b="1" i="1" dirty="0" err="1">
                <a:solidFill>
                  <a:srgbClr val="FF0000"/>
                </a:solidFill>
              </a:rPr>
              <a:t>надання</a:t>
            </a:r>
            <a:r>
              <a:rPr lang="ru-RU" sz="2000" b="1" i="1" dirty="0">
                <a:solidFill>
                  <a:srgbClr val="FF0000"/>
                </a:solidFill>
              </a:rPr>
              <a:t> </a:t>
            </a:r>
            <a:r>
              <a:rPr lang="ru-RU" sz="2000" b="1" i="1" dirty="0" err="1">
                <a:solidFill>
                  <a:srgbClr val="FF0000"/>
                </a:solidFill>
              </a:rPr>
              <a:t>цього</a:t>
            </a:r>
            <a:r>
              <a:rPr lang="ru-RU" sz="2000" b="1" i="1" dirty="0">
                <a:solidFill>
                  <a:srgbClr val="FF0000"/>
                </a:solidFill>
              </a:rPr>
              <a:t> виду </a:t>
            </a:r>
            <a:r>
              <a:rPr lang="ru-RU" sz="2000" b="1" i="1" dirty="0" err="1">
                <a:solidFill>
                  <a:srgbClr val="FF0000"/>
                </a:solidFill>
              </a:rPr>
              <a:t>дозволу</a:t>
            </a:r>
            <a:r>
              <a:rPr lang="ru-RU" sz="2000" b="1" i="1" dirty="0">
                <a:solidFill>
                  <a:srgbClr val="FF0000"/>
                </a:solidFill>
              </a:rPr>
              <a:t> ми </a:t>
            </a:r>
            <a:r>
              <a:rPr lang="ru-RU" sz="2000" b="1" i="1" dirty="0" err="1">
                <a:solidFill>
                  <a:srgbClr val="FF0000"/>
                </a:solidFill>
              </a:rPr>
              <a:t>відносимо</a:t>
            </a:r>
            <a:r>
              <a:rPr lang="ru-RU" sz="2000" b="1" i="1" dirty="0">
                <a:solidFill>
                  <a:srgbClr val="FF0000"/>
                </a:solidFill>
              </a:rPr>
              <a:t>: </a:t>
            </a:r>
          </a:p>
          <a:p>
            <a:pPr marL="457200" indent="-457200">
              <a:buAutoNum type="arabicParenR"/>
            </a:pPr>
            <a:r>
              <a:rPr lang="ru-RU" sz="2000" dirty="0" err="1"/>
              <a:t>прийомгромадян</a:t>
            </a:r>
            <a:r>
              <a:rPr lang="ru-RU" sz="2000" dirty="0"/>
              <a:t>, </a:t>
            </a:r>
            <a:r>
              <a:rPr lang="ru-RU" sz="2000" dirty="0" err="1"/>
              <a:t>представників</a:t>
            </a:r>
            <a:r>
              <a:rPr lang="ru-RU" sz="2000" dirty="0"/>
              <a:t> </a:t>
            </a:r>
            <a:r>
              <a:rPr lang="ru-RU" sz="2000" dirty="0" err="1"/>
              <a:t>підприємств</a:t>
            </a:r>
            <a:r>
              <a:rPr lang="ru-RU" sz="2000" dirty="0"/>
              <a:t>, </a:t>
            </a:r>
            <a:r>
              <a:rPr lang="ru-RU" sz="2000" dirty="0" err="1"/>
              <a:t>установ</a:t>
            </a:r>
            <a:r>
              <a:rPr lang="ru-RU" sz="2000" dirty="0"/>
              <a:t>, </a:t>
            </a:r>
            <a:r>
              <a:rPr lang="ru-RU" sz="2000" dirty="0" err="1"/>
              <a:t>організацій</a:t>
            </a:r>
            <a:r>
              <a:rPr lang="ru-RU" sz="2000" dirty="0"/>
              <a:t> та </a:t>
            </a:r>
            <a:r>
              <a:rPr lang="ru-RU" sz="2000" dirty="0" err="1"/>
              <a:t>господарських</a:t>
            </a:r>
            <a:r>
              <a:rPr lang="ru-RU" sz="2000" dirty="0"/>
              <a:t> </a:t>
            </a:r>
            <a:r>
              <a:rPr lang="ru-RU" sz="2000" dirty="0" err="1"/>
              <a:t>об’єднань</a:t>
            </a:r>
            <a:r>
              <a:rPr lang="ru-RU" sz="2000" dirty="0"/>
              <a:t> в органах </a:t>
            </a:r>
            <a:r>
              <a:rPr lang="ru-RU" sz="2000" dirty="0" err="1"/>
              <a:t>поліції</a:t>
            </a:r>
            <a:r>
              <a:rPr lang="ru-RU" sz="2000" dirty="0"/>
              <a:t> </a:t>
            </a:r>
            <a:r>
              <a:rPr lang="ru-RU" sz="2000" dirty="0" err="1"/>
              <a:t>здійснюється</a:t>
            </a:r>
            <a:r>
              <a:rPr lang="ru-RU" sz="2000" dirty="0"/>
              <a:t> </a:t>
            </a:r>
            <a:r>
              <a:rPr lang="ru-RU" sz="2000" dirty="0" err="1"/>
              <a:t>відповідно</a:t>
            </a:r>
            <a:r>
              <a:rPr lang="ru-RU" sz="2000" dirty="0"/>
              <a:t> до </a:t>
            </a:r>
            <a:r>
              <a:rPr lang="ru-RU" sz="2000" dirty="0" err="1"/>
              <a:t>розпорядку</a:t>
            </a:r>
            <a:r>
              <a:rPr lang="ru-RU" sz="2000" dirty="0"/>
              <a:t>, </a:t>
            </a:r>
            <a:r>
              <a:rPr lang="ru-RU" sz="2000" dirty="0" err="1"/>
              <a:t>погодженого</a:t>
            </a:r>
            <a:r>
              <a:rPr lang="ru-RU" sz="2000" dirty="0"/>
              <a:t> з </a:t>
            </a:r>
            <a:r>
              <a:rPr lang="ru-RU" sz="2000" dirty="0" err="1"/>
              <a:t>місцевими</a:t>
            </a:r>
            <a:r>
              <a:rPr lang="ru-RU" sz="2000" dirty="0"/>
              <a:t> </a:t>
            </a:r>
            <a:r>
              <a:rPr lang="ru-RU" sz="2000" dirty="0" err="1"/>
              <a:t>державними</a:t>
            </a:r>
            <a:r>
              <a:rPr lang="ru-RU" sz="2000" dirty="0"/>
              <a:t> </a:t>
            </a:r>
            <a:r>
              <a:rPr lang="ru-RU" sz="2000" dirty="0" err="1"/>
              <a:t>адміністраціями</a:t>
            </a:r>
            <a:r>
              <a:rPr lang="ru-RU" sz="2000" dirty="0"/>
              <a:t> та органами </a:t>
            </a:r>
            <a:r>
              <a:rPr lang="ru-RU" sz="2000" dirty="0" err="1"/>
              <a:t>місцевого</a:t>
            </a:r>
            <a:r>
              <a:rPr lang="ru-RU" sz="2000" dirty="0"/>
              <a:t> </a:t>
            </a:r>
            <a:r>
              <a:rPr lang="ru-RU" sz="2000" dirty="0" err="1"/>
              <a:t>самоврядування</a:t>
            </a:r>
            <a:r>
              <a:rPr lang="ru-RU" sz="2000" dirty="0"/>
              <a:t> не </a:t>
            </a:r>
            <a:r>
              <a:rPr lang="ru-RU" sz="2000" dirty="0" err="1"/>
              <a:t>менше</a:t>
            </a:r>
            <a:r>
              <a:rPr lang="ru-RU" sz="2000" dirty="0"/>
              <a:t> </a:t>
            </a:r>
            <a:r>
              <a:rPr lang="ru-RU" sz="2000" dirty="0" err="1"/>
              <a:t>трьох</a:t>
            </a:r>
            <a:r>
              <a:rPr lang="ru-RU" sz="2000" dirty="0"/>
              <a:t> раз на </a:t>
            </a:r>
            <a:r>
              <a:rPr lang="ru-RU" sz="2000" dirty="0" err="1"/>
              <a:t>тиждень</a:t>
            </a:r>
            <a:r>
              <a:rPr lang="ru-RU" sz="2000" dirty="0"/>
              <a:t>, у </a:t>
            </a:r>
            <a:r>
              <a:rPr lang="ru-RU" sz="2000" dirty="0" err="1"/>
              <a:t>робочі</a:t>
            </a:r>
            <a:r>
              <a:rPr lang="ru-RU" sz="2000" dirty="0"/>
              <a:t>, </a:t>
            </a:r>
            <a:r>
              <a:rPr lang="ru-RU" sz="2000" dirty="0" err="1"/>
              <a:t>після</a:t>
            </a:r>
            <a:r>
              <a:rPr lang="ru-RU" sz="2000" dirty="0"/>
              <a:t> </a:t>
            </a:r>
            <a:r>
              <a:rPr lang="ru-RU" sz="2000" dirty="0" err="1"/>
              <a:t>робочігодини</a:t>
            </a:r>
            <a:r>
              <a:rPr lang="ru-RU" sz="2000" dirty="0"/>
              <a:t> та в один </a:t>
            </a:r>
            <a:r>
              <a:rPr lang="ru-RU" sz="2000" dirty="0" err="1"/>
              <a:t>із</a:t>
            </a:r>
            <a:r>
              <a:rPr lang="ru-RU" sz="2000" dirty="0"/>
              <a:t> </a:t>
            </a:r>
            <a:r>
              <a:rPr lang="ru-RU" sz="2000" dirty="0" err="1"/>
              <a:t>вихідних</a:t>
            </a:r>
            <a:r>
              <a:rPr lang="ru-RU" sz="2000" dirty="0"/>
              <a:t> </a:t>
            </a:r>
            <a:r>
              <a:rPr lang="ru-RU" sz="2000" dirty="0" err="1"/>
              <a:t>днів</a:t>
            </a:r>
            <a:r>
              <a:rPr lang="ru-RU" sz="2000" dirty="0"/>
              <a:t>; </a:t>
            </a:r>
          </a:p>
          <a:p>
            <a:pPr marL="457200" indent="-457200">
              <a:buAutoNum type="arabicParenR"/>
            </a:pPr>
            <a:r>
              <a:rPr lang="ru-RU" sz="2000" dirty="0" err="1"/>
              <a:t>дозвіл</a:t>
            </a:r>
            <a:r>
              <a:rPr lang="ru-RU" sz="2000" dirty="0"/>
              <a:t> </a:t>
            </a:r>
            <a:r>
              <a:rPr lang="ru-RU" sz="2000" dirty="0" err="1"/>
              <a:t>може</a:t>
            </a:r>
            <a:r>
              <a:rPr lang="ru-RU" sz="2000" dirty="0"/>
              <a:t> бути </a:t>
            </a:r>
            <a:r>
              <a:rPr lang="ru-RU" sz="2000" dirty="0" err="1"/>
              <a:t>виданий</a:t>
            </a:r>
            <a:r>
              <a:rPr lang="ru-RU" sz="2000" dirty="0"/>
              <a:t> при </a:t>
            </a:r>
            <a:r>
              <a:rPr lang="ru-RU" sz="2000" dirty="0" err="1"/>
              <a:t>наявностіпередбаченого</a:t>
            </a:r>
            <a:r>
              <a:rPr lang="ru-RU" sz="2000" dirty="0"/>
              <a:t> </a:t>
            </a:r>
            <a:r>
              <a:rPr lang="ru-RU" sz="2000" dirty="0" err="1"/>
              <a:t>віку</a:t>
            </a:r>
            <a:r>
              <a:rPr lang="ru-RU" sz="2000" dirty="0"/>
              <a:t>, </a:t>
            </a:r>
            <a:r>
              <a:rPr lang="ru-RU" sz="2000" dirty="0" err="1"/>
              <a:t>зокрема</a:t>
            </a:r>
            <a:r>
              <a:rPr lang="ru-RU" sz="2000" dirty="0"/>
              <a:t>, як </a:t>
            </a:r>
            <a:r>
              <a:rPr lang="ru-RU" sz="2000" dirty="0" err="1"/>
              <a:t>вже</a:t>
            </a:r>
            <a:r>
              <a:rPr lang="ru-RU" sz="2000" dirty="0"/>
              <a:t> </a:t>
            </a:r>
            <a:r>
              <a:rPr lang="ru-RU" sz="2000" dirty="0" err="1"/>
              <a:t>зазначалося</a:t>
            </a:r>
            <a:r>
              <a:rPr lang="ru-RU" sz="2000" dirty="0"/>
              <a:t>: право </a:t>
            </a:r>
            <a:r>
              <a:rPr lang="ru-RU" sz="2000" dirty="0" err="1"/>
              <a:t>придбання</a:t>
            </a:r>
            <a:r>
              <a:rPr lang="ru-RU" sz="2000" dirty="0"/>
              <a:t> </a:t>
            </a:r>
            <a:r>
              <a:rPr lang="ru-RU" sz="2000" dirty="0" err="1"/>
              <a:t>мисливської</a:t>
            </a:r>
            <a:r>
              <a:rPr lang="ru-RU" sz="2000" dirty="0"/>
              <a:t> </a:t>
            </a:r>
            <a:r>
              <a:rPr lang="ru-RU" sz="2000" dirty="0" err="1"/>
              <a:t>гладкоствольної</a:t>
            </a:r>
            <a:r>
              <a:rPr lang="ru-RU" sz="2000" dirty="0"/>
              <a:t> </a:t>
            </a:r>
            <a:r>
              <a:rPr lang="ru-RU" sz="2000" dirty="0" err="1"/>
              <a:t>зброї</a:t>
            </a:r>
            <a:r>
              <a:rPr lang="ru-RU" sz="2000" dirty="0"/>
              <a:t> </a:t>
            </a:r>
            <a:r>
              <a:rPr lang="ru-RU" sz="2000" dirty="0" err="1"/>
              <a:t>користуються</a:t>
            </a:r>
            <a:r>
              <a:rPr lang="ru-RU" sz="2000" dirty="0"/>
              <a:t> </a:t>
            </a:r>
            <a:r>
              <a:rPr lang="ru-RU" sz="2000" dirty="0" err="1"/>
              <a:t>громадяни</a:t>
            </a:r>
            <a:r>
              <a:rPr lang="ru-RU" sz="2000" dirty="0"/>
              <a:t> </a:t>
            </a:r>
            <a:r>
              <a:rPr lang="ru-RU" sz="2000" dirty="0" err="1"/>
              <a:t>України</a:t>
            </a:r>
            <a:r>
              <a:rPr lang="ru-RU" sz="2000" dirty="0"/>
              <a:t>, </a:t>
            </a:r>
            <a:r>
              <a:rPr lang="ru-RU" sz="2000" dirty="0" err="1"/>
              <a:t>які</a:t>
            </a:r>
            <a:r>
              <a:rPr lang="ru-RU" sz="2000" dirty="0"/>
              <a:t> </a:t>
            </a:r>
            <a:r>
              <a:rPr lang="ru-RU" sz="2000" dirty="0" err="1"/>
              <a:t>досягли</a:t>
            </a:r>
            <a:r>
              <a:rPr lang="ru-RU" sz="2000" dirty="0"/>
              <a:t> 21- </a:t>
            </a:r>
            <a:r>
              <a:rPr lang="ru-RU" sz="2000" dirty="0" err="1"/>
              <a:t>річного</a:t>
            </a:r>
            <a:r>
              <a:rPr lang="ru-RU" sz="2000" dirty="0"/>
              <a:t> </a:t>
            </a:r>
            <a:r>
              <a:rPr lang="ru-RU" sz="2000" dirty="0" err="1"/>
              <a:t>віку</a:t>
            </a:r>
            <a:r>
              <a:rPr lang="ru-RU" sz="2000" dirty="0"/>
              <a:t>; </a:t>
            </a:r>
            <a:r>
              <a:rPr lang="ru-RU" sz="2000" dirty="0" err="1"/>
              <a:t>мисливської</a:t>
            </a:r>
            <a:r>
              <a:rPr lang="ru-RU" sz="2000" dirty="0"/>
              <a:t> </a:t>
            </a:r>
            <a:r>
              <a:rPr lang="ru-RU" sz="2000" dirty="0" err="1"/>
              <a:t>нарізної</a:t>
            </a:r>
            <a:r>
              <a:rPr lang="ru-RU" sz="2000" dirty="0"/>
              <a:t> </a:t>
            </a:r>
            <a:r>
              <a:rPr lang="ru-RU" sz="2000" dirty="0" err="1"/>
              <a:t>зброї</a:t>
            </a:r>
            <a:r>
              <a:rPr lang="ru-RU" sz="2000" dirty="0"/>
              <a:t> - 25-річного </a:t>
            </a:r>
            <a:r>
              <a:rPr lang="ru-RU" sz="2000" dirty="0" err="1"/>
              <a:t>віку</a:t>
            </a:r>
            <a:r>
              <a:rPr lang="ru-RU" sz="2000" dirty="0"/>
              <a:t>, на </a:t>
            </a:r>
            <a:r>
              <a:rPr lang="ru-RU" sz="2000" dirty="0" err="1"/>
              <a:t>холодну</a:t>
            </a:r>
            <a:r>
              <a:rPr lang="ru-RU" sz="2000" dirty="0"/>
              <a:t> та </a:t>
            </a:r>
            <a:r>
              <a:rPr lang="ru-RU" sz="2000" dirty="0" err="1"/>
              <a:t>пневматичну</a:t>
            </a:r>
            <a:r>
              <a:rPr lang="ru-RU" sz="2000" dirty="0"/>
              <a:t> </a:t>
            </a:r>
            <a:r>
              <a:rPr lang="ru-RU" sz="2000" dirty="0" err="1"/>
              <a:t>зброю</a:t>
            </a:r>
            <a:r>
              <a:rPr lang="ru-RU" sz="2000" dirty="0"/>
              <a:t> - 18- </a:t>
            </a:r>
            <a:r>
              <a:rPr lang="ru-RU" sz="2000" dirty="0" err="1"/>
              <a:t>річного</a:t>
            </a:r>
            <a:r>
              <a:rPr lang="ru-RU" sz="2000" dirty="0"/>
              <a:t> </a:t>
            </a:r>
            <a:r>
              <a:rPr lang="ru-RU" sz="2000" dirty="0" err="1"/>
              <a:t>віку</a:t>
            </a:r>
            <a:r>
              <a:rPr lang="ru-RU" sz="2000" dirty="0"/>
              <a:t>; на </a:t>
            </a:r>
            <a:r>
              <a:rPr lang="ru-RU" sz="2000" dirty="0" err="1"/>
              <a:t>виконання</a:t>
            </a:r>
            <a:r>
              <a:rPr lang="ru-RU" sz="2000" dirty="0"/>
              <a:t> </a:t>
            </a:r>
            <a:r>
              <a:rPr lang="ru-RU" sz="2000" dirty="0" err="1"/>
              <a:t>роботи</a:t>
            </a:r>
            <a:r>
              <a:rPr lang="ru-RU" sz="2000" dirty="0"/>
              <a:t>, </a:t>
            </a:r>
            <a:r>
              <a:rPr lang="ru-RU" sz="2000" dirty="0" err="1"/>
              <a:t>пов’язаної</a:t>
            </a:r>
            <a:r>
              <a:rPr lang="ru-RU" sz="2000" dirty="0"/>
              <a:t> з </a:t>
            </a:r>
            <a:r>
              <a:rPr lang="ru-RU" sz="2000" dirty="0" err="1"/>
              <a:t>використанням</a:t>
            </a:r>
            <a:r>
              <a:rPr lang="ru-RU" sz="2000" dirty="0"/>
              <a:t> </a:t>
            </a:r>
            <a:r>
              <a:rPr lang="ru-RU" sz="2000" dirty="0" err="1"/>
              <a:t>зброї</a:t>
            </a:r>
            <a:r>
              <a:rPr lang="ru-RU" sz="2000" dirty="0"/>
              <a:t> </a:t>
            </a:r>
            <a:r>
              <a:rPr lang="ru-RU" sz="2000" dirty="0" err="1"/>
              <a:t>під</a:t>
            </a:r>
            <a:r>
              <a:rPr lang="ru-RU" sz="2000" dirty="0"/>
              <a:t> час </a:t>
            </a:r>
            <a:r>
              <a:rPr lang="ru-RU" sz="2000" dirty="0" err="1"/>
              <a:t>виконання</a:t>
            </a:r>
            <a:r>
              <a:rPr lang="ru-RU" sz="2000" dirty="0"/>
              <a:t> </a:t>
            </a:r>
            <a:r>
              <a:rPr lang="ru-RU" sz="2000" dirty="0" err="1"/>
              <a:t>службових</a:t>
            </a:r>
            <a:r>
              <a:rPr lang="ru-RU" sz="2000" dirty="0"/>
              <a:t> </a:t>
            </a:r>
            <a:r>
              <a:rPr lang="ru-RU" sz="2000" dirty="0" err="1"/>
              <a:t>обов’язків</a:t>
            </a:r>
            <a:r>
              <a:rPr lang="ru-RU" sz="2000" dirty="0"/>
              <a:t> - 21-річного </a:t>
            </a:r>
            <a:r>
              <a:rPr lang="ru-RU" sz="2000" dirty="0" err="1"/>
              <a:t>віку</a:t>
            </a:r>
            <a:r>
              <a:rPr lang="ru-RU" sz="2000" dirty="0"/>
              <a:t>; </a:t>
            </a:r>
          </a:p>
          <a:p>
            <a:pPr marL="457200" indent="-457200">
              <a:buAutoNum type="arabicParenR"/>
            </a:pPr>
            <a:r>
              <a:rPr lang="ru-RU" sz="2000" dirty="0" err="1"/>
              <a:t>дозвіл</a:t>
            </a:r>
            <a:r>
              <a:rPr lang="ru-RU" sz="2000" dirty="0"/>
              <a:t> на право </a:t>
            </a:r>
            <a:r>
              <a:rPr lang="ru-RU" sz="2000" dirty="0" err="1"/>
              <a:t>функціонування</a:t>
            </a:r>
            <a:r>
              <a:rPr lang="ru-RU" sz="2000" dirty="0"/>
              <a:t> </a:t>
            </a:r>
            <a:r>
              <a:rPr lang="ru-RU" sz="2000" dirty="0" err="1"/>
              <a:t>певного</a:t>
            </a:r>
            <a:r>
              <a:rPr lang="ru-RU" sz="2000" dirty="0"/>
              <a:t> </a:t>
            </a:r>
            <a:r>
              <a:rPr lang="ru-RU" sz="2000" dirty="0" err="1"/>
              <a:t>об’єкта</a:t>
            </a:r>
            <a:r>
              <a:rPr lang="ru-RU" sz="2000" dirty="0"/>
              <a:t> </a:t>
            </a:r>
            <a:r>
              <a:rPr lang="ru-RU" sz="2000" dirty="0" err="1"/>
              <a:t>дозвільної</a:t>
            </a:r>
            <a:r>
              <a:rPr lang="ru-RU" sz="2000" dirty="0"/>
              <a:t> </a:t>
            </a:r>
            <a:r>
              <a:rPr lang="ru-RU" sz="2000" dirty="0" err="1"/>
              <a:t>системи</a:t>
            </a:r>
            <a:r>
              <a:rPr lang="ru-RU" sz="2000" dirty="0"/>
              <a:t> </a:t>
            </a:r>
            <a:r>
              <a:rPr lang="ru-RU" sz="2000" dirty="0" err="1"/>
              <a:t>видається</a:t>
            </a:r>
            <a:r>
              <a:rPr lang="ru-RU" sz="2000" dirty="0"/>
              <a:t> </a:t>
            </a:r>
            <a:r>
              <a:rPr lang="ru-RU" sz="2000" dirty="0" err="1"/>
              <a:t>після</a:t>
            </a:r>
            <a:r>
              <a:rPr lang="ru-RU" sz="2000" dirty="0"/>
              <a:t> </a:t>
            </a:r>
            <a:r>
              <a:rPr lang="ru-RU" sz="2000" dirty="0" err="1"/>
              <a:t>його</a:t>
            </a:r>
            <a:r>
              <a:rPr lang="ru-RU" sz="2000" dirty="0"/>
              <a:t> </a:t>
            </a:r>
            <a:r>
              <a:rPr lang="ru-RU" sz="2000" dirty="0" err="1"/>
              <a:t>попереднього</a:t>
            </a:r>
            <a:r>
              <a:rPr lang="ru-RU" sz="2000" dirty="0"/>
              <a:t> </a:t>
            </a:r>
            <a:r>
              <a:rPr lang="ru-RU" sz="2000" dirty="0" err="1"/>
              <a:t>обстеження</a:t>
            </a:r>
            <a:r>
              <a:rPr lang="ru-RU" sz="2000" dirty="0"/>
              <a:t>;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95298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801807" y="184785"/>
            <a:ext cx="9390068" cy="1015365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/>
              <a:t>1 </a:t>
            </a:r>
            <a:r>
              <a:rPr lang="ru-RU" sz="3200" dirty="0" err="1"/>
              <a:t>Організація</a:t>
            </a:r>
            <a:r>
              <a:rPr lang="ru-RU" sz="3200" dirty="0"/>
              <a:t> </a:t>
            </a:r>
            <a:r>
              <a:rPr lang="ru-RU" sz="3200" dirty="0" err="1"/>
              <a:t>діяльності</a:t>
            </a:r>
            <a:r>
              <a:rPr lang="ru-RU" sz="3200" dirty="0"/>
              <a:t> </a:t>
            </a:r>
            <a:r>
              <a:rPr lang="ru-RU" sz="3200" dirty="0" err="1"/>
              <a:t>Національної</a:t>
            </a:r>
            <a:r>
              <a:rPr lang="ru-RU" sz="3200" dirty="0"/>
              <a:t> </a:t>
            </a:r>
            <a:r>
              <a:rPr lang="ru-RU" sz="3200" dirty="0" err="1"/>
              <a:t>поліції</a:t>
            </a:r>
            <a:r>
              <a:rPr lang="ru-RU" sz="3200" dirty="0"/>
              <a:t> </a:t>
            </a:r>
            <a:r>
              <a:rPr lang="ru-RU" sz="3200" dirty="0" err="1"/>
              <a:t>України</a:t>
            </a:r>
            <a:r>
              <a:rPr lang="ru-RU" sz="3200" dirty="0"/>
              <a:t> у </a:t>
            </a:r>
            <a:r>
              <a:rPr lang="ru-RU" sz="3200" dirty="0" err="1"/>
              <a:t>сфері</a:t>
            </a:r>
            <a:r>
              <a:rPr lang="ru-RU" sz="3200" dirty="0"/>
              <a:t> </a:t>
            </a:r>
            <a:r>
              <a:rPr lang="ru-RU" sz="3200" dirty="0" err="1"/>
              <a:t>дозвільної</a:t>
            </a:r>
            <a:r>
              <a:rPr lang="ru-RU" sz="3200" dirty="0"/>
              <a:t> </a:t>
            </a:r>
            <a:r>
              <a:rPr lang="ru-RU" sz="3200" dirty="0" err="1"/>
              <a:t>системи</a:t>
            </a:r>
            <a:endParaRPr lang="ru-RU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6007735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556702" y="1344175"/>
            <a:ext cx="10429875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4) </a:t>
            </a:r>
            <a:r>
              <a:rPr lang="ru-RU" dirty="0" err="1"/>
              <a:t>видача</a:t>
            </a:r>
            <a:r>
              <a:rPr lang="ru-RU" dirty="0"/>
              <a:t> </a:t>
            </a:r>
            <a:r>
              <a:rPr lang="ru-RU" dirty="0" err="1"/>
              <a:t>дозволів</a:t>
            </a:r>
            <a:r>
              <a:rPr lang="ru-RU" dirty="0"/>
              <a:t> </a:t>
            </a:r>
            <a:r>
              <a:rPr lang="ru-RU" dirty="0" err="1"/>
              <a:t>громадянам</a:t>
            </a:r>
            <a:r>
              <a:rPr lang="ru-RU" dirty="0"/>
              <a:t> на </a:t>
            </a:r>
            <a:r>
              <a:rPr lang="ru-RU" dirty="0" err="1"/>
              <a:t>придбання</a:t>
            </a:r>
            <a:r>
              <a:rPr lang="ru-RU" dirty="0"/>
              <a:t>, </a:t>
            </a:r>
            <a:r>
              <a:rPr lang="ru-RU" dirty="0" err="1"/>
              <a:t>зберігання</a:t>
            </a:r>
            <a:r>
              <a:rPr lang="ru-RU" dirty="0"/>
              <a:t>, </a:t>
            </a:r>
            <a:r>
              <a:rPr lang="ru-RU" dirty="0" err="1"/>
              <a:t>носіння</a:t>
            </a:r>
            <a:r>
              <a:rPr lang="ru-RU" dirty="0"/>
              <a:t> і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зброї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проведеного</a:t>
            </a:r>
            <a:r>
              <a:rPr lang="ru-RU" dirty="0"/>
              <a:t> з ними </a:t>
            </a:r>
            <a:r>
              <a:rPr lang="ru-RU" dirty="0" err="1"/>
              <a:t>вивчення</a:t>
            </a:r>
            <a:r>
              <a:rPr lang="ru-RU" dirty="0"/>
              <a:t> </a:t>
            </a:r>
            <a:r>
              <a:rPr lang="ru-RU" dirty="0" err="1"/>
              <a:t>матеріальної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 </a:t>
            </a:r>
            <a:r>
              <a:rPr lang="ru-RU" dirty="0" err="1"/>
              <a:t>зброї</a:t>
            </a:r>
            <a:r>
              <a:rPr lang="ru-RU" dirty="0"/>
              <a:t>, правил </a:t>
            </a:r>
            <a:r>
              <a:rPr lang="ru-RU" dirty="0" err="1"/>
              <a:t>поводження</a:t>
            </a:r>
            <a:r>
              <a:rPr lang="ru-RU" dirty="0"/>
              <a:t> з нею,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застосування</a:t>
            </a:r>
            <a:r>
              <a:rPr lang="ru-RU" dirty="0"/>
              <a:t> та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відповідних</a:t>
            </a:r>
            <a:r>
              <a:rPr lang="ru-RU" dirty="0"/>
              <a:t> </a:t>
            </a:r>
            <a:r>
              <a:rPr lang="ru-RU" dirty="0" err="1"/>
              <a:t>заліків</a:t>
            </a:r>
            <a:r>
              <a:rPr lang="ru-RU" dirty="0"/>
              <a:t>; </a:t>
            </a:r>
          </a:p>
          <a:p>
            <a:r>
              <a:rPr lang="ru-RU" dirty="0"/>
              <a:t>5)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керівникам</a:t>
            </a:r>
            <a:r>
              <a:rPr lang="ru-RU" dirty="0"/>
              <a:t> </a:t>
            </a:r>
            <a:r>
              <a:rPr lang="ru-RU" dirty="0" err="1"/>
              <a:t>підприємств</a:t>
            </a:r>
            <a:r>
              <a:rPr lang="ru-RU" dirty="0"/>
              <a:t>, </a:t>
            </a:r>
            <a:r>
              <a:rPr lang="ru-RU" dirty="0" err="1"/>
              <a:t>установ</a:t>
            </a:r>
            <a:r>
              <a:rPr lang="ru-RU" dirty="0"/>
              <a:t>, </a:t>
            </a:r>
            <a:r>
              <a:rPr lang="ru-RU" dirty="0" err="1"/>
              <a:t>організацій</a:t>
            </a:r>
            <a:r>
              <a:rPr lang="ru-RU" dirty="0"/>
              <a:t>, </a:t>
            </a:r>
            <a:r>
              <a:rPr lang="ru-RU" dirty="0" err="1"/>
              <a:t>господарських</a:t>
            </a:r>
            <a:r>
              <a:rPr lang="ru-RU" dirty="0"/>
              <a:t> </a:t>
            </a:r>
            <a:r>
              <a:rPr lang="ru-RU" dirty="0" err="1"/>
              <a:t>об’єднань</a:t>
            </a:r>
            <a:r>
              <a:rPr lang="ru-RU" dirty="0"/>
              <a:t> </a:t>
            </a:r>
            <a:r>
              <a:rPr lang="ru-RU" dirty="0" err="1"/>
              <a:t>згоди</a:t>
            </a:r>
            <a:r>
              <a:rPr lang="ru-RU" dirty="0"/>
              <a:t> на </a:t>
            </a:r>
            <a:r>
              <a:rPr lang="ru-RU" dirty="0" err="1"/>
              <a:t>укладення</a:t>
            </a:r>
            <a:r>
              <a:rPr lang="ru-RU" dirty="0"/>
              <a:t> </a:t>
            </a:r>
            <a:r>
              <a:rPr lang="ru-RU" dirty="0" err="1"/>
              <a:t>трудових</a:t>
            </a:r>
            <a:r>
              <a:rPr lang="ru-RU" dirty="0"/>
              <a:t> </a:t>
            </a:r>
            <a:r>
              <a:rPr lang="ru-RU" dirty="0" err="1"/>
              <a:t>договорів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громадянами</a:t>
            </a:r>
            <a:r>
              <a:rPr lang="ru-RU" dirty="0"/>
              <a:t> на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робіт</a:t>
            </a:r>
            <a:r>
              <a:rPr lang="ru-RU" dirty="0"/>
              <a:t>, </a:t>
            </a:r>
            <a:r>
              <a:rPr lang="ru-RU" dirty="0" err="1"/>
              <a:t>пов’язаних</a:t>
            </a:r>
            <a:r>
              <a:rPr lang="ru-RU" dirty="0"/>
              <a:t> з </a:t>
            </a:r>
            <a:r>
              <a:rPr lang="ru-RU" dirty="0" err="1"/>
              <a:t>виготовленням</a:t>
            </a:r>
            <a:r>
              <a:rPr lang="ru-RU" dirty="0"/>
              <a:t>, ремонтом, </a:t>
            </a:r>
            <a:r>
              <a:rPr lang="ru-RU" dirty="0" err="1"/>
              <a:t>придбанням</a:t>
            </a:r>
            <a:r>
              <a:rPr lang="ru-RU" dirty="0"/>
              <a:t>, </a:t>
            </a:r>
            <a:r>
              <a:rPr lang="ru-RU" dirty="0" err="1"/>
              <a:t>обліком</a:t>
            </a:r>
            <a:r>
              <a:rPr lang="ru-RU" dirty="0"/>
              <a:t>, </a:t>
            </a:r>
            <a:r>
              <a:rPr lang="ru-RU" dirty="0" err="1"/>
              <a:t>охороною</a:t>
            </a:r>
            <a:r>
              <a:rPr lang="ru-RU" dirty="0"/>
              <a:t>, </a:t>
            </a:r>
            <a:r>
              <a:rPr lang="ru-RU" dirty="0" err="1"/>
              <a:t>перевезенням</a:t>
            </a:r>
            <a:r>
              <a:rPr lang="ru-RU" dirty="0"/>
              <a:t> і </a:t>
            </a:r>
            <a:r>
              <a:rPr lang="ru-RU" dirty="0" err="1"/>
              <a:t>використанням</a:t>
            </a:r>
            <a:r>
              <a:rPr lang="ru-RU" dirty="0"/>
              <a:t> </a:t>
            </a:r>
            <a:r>
              <a:rPr lang="ru-RU" dirty="0" err="1"/>
              <a:t>предметів</a:t>
            </a:r>
            <a:r>
              <a:rPr lang="ru-RU" dirty="0"/>
              <a:t> і </a:t>
            </a:r>
            <a:r>
              <a:rPr lang="ru-RU" dirty="0" err="1"/>
              <a:t>матеріалів</a:t>
            </a:r>
            <a:r>
              <a:rPr lang="ru-RU" dirty="0"/>
              <a:t>, на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поширюється</a:t>
            </a:r>
            <a:r>
              <a:rPr lang="ru-RU" dirty="0"/>
              <a:t> </a:t>
            </a:r>
            <a:r>
              <a:rPr lang="ru-RU" dirty="0" err="1"/>
              <a:t>дозвільна</a:t>
            </a:r>
            <a:r>
              <a:rPr lang="ru-RU" dirty="0"/>
              <a:t> система, </a:t>
            </a:r>
            <a:r>
              <a:rPr lang="ru-RU" dirty="0" err="1"/>
              <a:t>здійснюється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всебічної</a:t>
            </a:r>
            <a:r>
              <a:rPr lang="ru-RU" dirty="0"/>
              <a:t> і </a:t>
            </a:r>
            <a:r>
              <a:rPr lang="ru-RU" dirty="0" err="1"/>
              <a:t>ретельної</a:t>
            </a:r>
            <a:r>
              <a:rPr lang="ru-RU" dirty="0"/>
              <a:t> </a:t>
            </a:r>
            <a:r>
              <a:rPr lang="ru-RU" dirty="0" err="1"/>
              <a:t>перевірки</a:t>
            </a:r>
            <a:r>
              <a:rPr lang="ru-RU" dirty="0"/>
              <a:t> таких </a:t>
            </a:r>
            <a:r>
              <a:rPr lang="ru-RU" dirty="0" err="1"/>
              <a:t>осіб</a:t>
            </a:r>
            <a:r>
              <a:rPr lang="ru-RU" dirty="0"/>
              <a:t> на </a:t>
            </a:r>
            <a:r>
              <a:rPr lang="ru-RU" dirty="0" err="1"/>
              <a:t>підставі</a:t>
            </a:r>
            <a:r>
              <a:rPr lang="ru-RU" dirty="0"/>
              <a:t> </a:t>
            </a:r>
            <a:r>
              <a:rPr lang="ru-RU" dirty="0" err="1"/>
              <a:t>листів</a:t>
            </a:r>
            <a:r>
              <a:rPr lang="ru-RU" dirty="0"/>
              <a:t> </a:t>
            </a:r>
            <a:r>
              <a:rPr lang="ru-RU" dirty="0" err="1"/>
              <a:t>керівників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ними </a:t>
            </a:r>
            <a:r>
              <a:rPr lang="ru-RU" dirty="0" err="1"/>
              <a:t>уповноважених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з </a:t>
            </a:r>
            <a:r>
              <a:rPr lang="ru-RU" dirty="0" err="1"/>
              <a:t>цією</a:t>
            </a:r>
            <a:r>
              <a:rPr lang="ru-RU" dirty="0"/>
              <a:t> метою </a:t>
            </a:r>
            <a:r>
              <a:rPr lang="ru-RU" dirty="0" err="1"/>
              <a:t>подають</a:t>
            </a:r>
            <a:r>
              <a:rPr lang="ru-RU" dirty="0"/>
              <a:t> в </a:t>
            </a:r>
            <a:r>
              <a:rPr lang="ru-RU" dirty="0" err="1"/>
              <a:t>підрозділ</a:t>
            </a:r>
            <a:r>
              <a:rPr lang="ru-RU" dirty="0"/>
              <a:t> </a:t>
            </a:r>
            <a:r>
              <a:rPr lang="ru-RU" dirty="0" err="1"/>
              <a:t>національної</a:t>
            </a:r>
            <a:r>
              <a:rPr lang="ru-RU" dirty="0"/>
              <a:t> </a:t>
            </a:r>
            <a:r>
              <a:rPr lang="ru-RU" dirty="0" err="1"/>
              <a:t>поліції</a:t>
            </a:r>
            <a:r>
              <a:rPr lang="ru-RU" dirty="0"/>
              <a:t> </a:t>
            </a:r>
            <a:r>
              <a:rPr lang="ru-RU" dirty="0" err="1"/>
              <a:t>необхідні</a:t>
            </a:r>
            <a:r>
              <a:rPr lang="ru-RU" dirty="0"/>
              <a:t> </a:t>
            </a:r>
            <a:r>
              <a:rPr lang="ru-RU" dirty="0" err="1"/>
              <a:t>дані</a:t>
            </a:r>
            <a:r>
              <a:rPr lang="ru-RU" dirty="0"/>
              <a:t> (список </a:t>
            </a:r>
            <a:r>
              <a:rPr lang="ru-RU" dirty="0" err="1"/>
              <a:t>осіб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зазначенням</a:t>
            </a:r>
            <a:r>
              <a:rPr lang="ru-RU" dirty="0"/>
              <a:t> </a:t>
            </a:r>
            <a:r>
              <a:rPr lang="ru-RU" dirty="0" err="1"/>
              <a:t>їхніх</a:t>
            </a:r>
            <a:r>
              <a:rPr lang="ru-RU" dirty="0"/>
              <a:t> </a:t>
            </a:r>
            <a:r>
              <a:rPr lang="ru-RU" dirty="0" err="1"/>
              <a:t>прізвищ</a:t>
            </a:r>
            <a:r>
              <a:rPr lang="ru-RU" dirty="0"/>
              <a:t>, </a:t>
            </a:r>
            <a:r>
              <a:rPr lang="ru-RU" dirty="0" err="1"/>
              <a:t>імен</a:t>
            </a:r>
            <a:r>
              <a:rPr lang="ru-RU" dirty="0"/>
              <a:t> та по </a:t>
            </a:r>
            <a:r>
              <a:rPr lang="ru-RU" dirty="0" err="1"/>
              <a:t>батькові</a:t>
            </a:r>
            <a:r>
              <a:rPr lang="ru-RU" dirty="0"/>
              <a:t>, </a:t>
            </a:r>
            <a:r>
              <a:rPr lang="ru-RU" dirty="0" err="1"/>
              <a:t>дати</a:t>
            </a:r>
            <a:r>
              <a:rPr lang="ru-RU" dirty="0"/>
              <a:t> і </a:t>
            </a:r>
            <a:r>
              <a:rPr lang="ru-RU" dirty="0" err="1"/>
              <a:t>місця</a:t>
            </a:r>
            <a:r>
              <a:rPr lang="ru-RU" dirty="0"/>
              <a:t> </a:t>
            </a:r>
            <a:r>
              <a:rPr lang="ru-RU" dirty="0" err="1"/>
              <a:t>народження</a:t>
            </a:r>
            <a:r>
              <a:rPr lang="ru-RU" dirty="0"/>
              <a:t> і </a:t>
            </a:r>
            <a:r>
              <a:rPr lang="ru-RU" dirty="0" err="1"/>
              <a:t>проживання</a:t>
            </a:r>
            <a:r>
              <a:rPr lang="ru-RU" dirty="0"/>
              <a:t>, </a:t>
            </a:r>
            <a:r>
              <a:rPr lang="ru-RU" dirty="0" err="1"/>
              <a:t>відомостей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попередньої</a:t>
            </a:r>
            <a:r>
              <a:rPr lang="ru-RU" dirty="0"/>
              <a:t> </a:t>
            </a:r>
            <a:r>
              <a:rPr lang="ru-RU" dirty="0" err="1"/>
              <a:t>трудової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; </a:t>
            </a:r>
            <a:r>
              <a:rPr lang="ru-RU" dirty="0" err="1"/>
              <a:t>висновок</a:t>
            </a:r>
            <a:r>
              <a:rPr lang="ru-RU" dirty="0"/>
              <a:t> (</a:t>
            </a:r>
            <a:r>
              <a:rPr lang="ru-RU" dirty="0" err="1"/>
              <a:t>довідку</a:t>
            </a:r>
            <a:r>
              <a:rPr lang="ru-RU" dirty="0"/>
              <a:t>) </a:t>
            </a:r>
            <a:r>
              <a:rPr lang="ru-RU" dirty="0" err="1"/>
              <a:t>медичної</a:t>
            </a:r>
            <a:r>
              <a:rPr lang="ru-RU" dirty="0"/>
              <a:t> установи (ЛКК),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особи за станом </a:t>
            </a:r>
            <a:r>
              <a:rPr lang="ru-RU" dirty="0" err="1"/>
              <a:t>здоров’я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виконувати</a:t>
            </a:r>
            <a:r>
              <a:rPr lang="ru-RU" dirty="0"/>
              <a:t> </a:t>
            </a:r>
            <a:r>
              <a:rPr lang="ru-RU" dirty="0" err="1"/>
              <a:t>вказані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, і </a:t>
            </a:r>
            <a:r>
              <a:rPr lang="ru-RU" dirty="0" err="1"/>
              <a:t>сертифікат</a:t>
            </a:r>
            <a:r>
              <a:rPr lang="ru-RU" dirty="0"/>
              <a:t> про </a:t>
            </a:r>
            <a:r>
              <a:rPr lang="ru-RU" dirty="0" err="1"/>
              <a:t>проходження</a:t>
            </a:r>
            <a:r>
              <a:rPr lang="ru-RU" dirty="0"/>
              <a:t> </a:t>
            </a:r>
            <a:r>
              <a:rPr lang="ru-RU" dirty="0" err="1"/>
              <a:t>профілактичного</a:t>
            </a:r>
            <a:r>
              <a:rPr lang="ru-RU" dirty="0"/>
              <a:t> </a:t>
            </a:r>
            <a:r>
              <a:rPr lang="ru-RU" dirty="0" err="1"/>
              <a:t>наркологічного</a:t>
            </a:r>
            <a:r>
              <a:rPr lang="ru-RU" dirty="0"/>
              <a:t> </a:t>
            </a:r>
            <a:r>
              <a:rPr lang="ru-RU" dirty="0" err="1"/>
              <a:t>огляду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наявності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відсутності</a:t>
            </a:r>
            <a:r>
              <a:rPr lang="ru-RU" dirty="0"/>
              <a:t> </a:t>
            </a:r>
            <a:r>
              <a:rPr lang="ru-RU" dirty="0" err="1"/>
              <a:t>наркологічних</a:t>
            </a:r>
            <a:r>
              <a:rPr lang="ru-RU" dirty="0"/>
              <a:t> </a:t>
            </a:r>
            <a:r>
              <a:rPr lang="ru-RU" dirty="0" err="1"/>
              <a:t>протипоказань</a:t>
            </a:r>
            <a:r>
              <a:rPr lang="ru-RU" dirty="0"/>
              <a:t> до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вказаних</a:t>
            </a:r>
            <a:r>
              <a:rPr lang="ru-RU" dirty="0"/>
              <a:t> </a:t>
            </a:r>
            <a:r>
              <a:rPr lang="ru-RU" dirty="0" err="1"/>
              <a:t>функціональних</a:t>
            </a:r>
            <a:r>
              <a:rPr lang="ru-RU" dirty="0"/>
              <a:t> </a:t>
            </a:r>
            <a:r>
              <a:rPr lang="ru-RU" dirty="0" err="1"/>
              <a:t>обов’язків</a:t>
            </a:r>
            <a:r>
              <a:rPr lang="ru-RU" dirty="0"/>
              <a:t>; </a:t>
            </a:r>
            <a:r>
              <a:rPr lang="ru-RU" dirty="0" err="1"/>
              <a:t>довідки</a:t>
            </a:r>
            <a:r>
              <a:rPr lang="ru-RU" dirty="0"/>
              <a:t> </a:t>
            </a:r>
            <a:r>
              <a:rPr lang="ru-RU" dirty="0" err="1"/>
              <a:t>встановленого</a:t>
            </a:r>
            <a:r>
              <a:rPr lang="ru-RU" dirty="0"/>
              <a:t> </a:t>
            </a:r>
            <a:r>
              <a:rPr lang="ru-RU" dirty="0" err="1"/>
              <a:t>зразка</a:t>
            </a:r>
            <a:r>
              <a:rPr lang="ru-RU" dirty="0"/>
              <a:t> про </a:t>
            </a:r>
            <a:r>
              <a:rPr lang="ru-RU" dirty="0" err="1"/>
              <a:t>складання</a:t>
            </a:r>
            <a:r>
              <a:rPr lang="ru-RU" dirty="0"/>
              <a:t> </a:t>
            </a:r>
            <a:r>
              <a:rPr lang="ru-RU" dirty="0" err="1"/>
              <a:t>заліків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знання</a:t>
            </a:r>
            <a:r>
              <a:rPr lang="ru-RU" dirty="0"/>
              <a:t> </a:t>
            </a:r>
            <a:r>
              <a:rPr lang="ru-RU" dirty="0" err="1"/>
              <a:t>матеріальної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 </a:t>
            </a:r>
            <a:r>
              <a:rPr lang="ru-RU" dirty="0" err="1"/>
              <a:t>зброї</a:t>
            </a:r>
            <a:r>
              <a:rPr lang="ru-RU" dirty="0"/>
              <a:t>, правил </a:t>
            </a:r>
            <a:r>
              <a:rPr lang="ru-RU" dirty="0" err="1"/>
              <a:t>поводження</a:t>
            </a:r>
            <a:r>
              <a:rPr lang="ru-RU" dirty="0"/>
              <a:t> з нею та </a:t>
            </a:r>
            <a:r>
              <a:rPr lang="ru-RU" dirty="0" err="1"/>
              <a:t>застосування</a:t>
            </a:r>
            <a:r>
              <a:rPr lang="ru-RU" dirty="0"/>
              <a:t>);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16084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801807" y="184785"/>
            <a:ext cx="9390068" cy="1015365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План:</a:t>
            </a:r>
            <a:endParaRPr lang="ru-RU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6007735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 dirty="0" err="1">
                <a:solidFill>
                  <a:schemeClr val="tx1"/>
                </a:solidFill>
              </a:rPr>
              <a:t>Дозвільна</a:t>
            </a:r>
            <a:r>
              <a:rPr lang="ru-RU" i="1" dirty="0">
                <a:solidFill>
                  <a:schemeClr val="tx1"/>
                </a:solidFill>
              </a:rPr>
              <a:t> система та </a:t>
            </a:r>
            <a:r>
              <a:rPr lang="ru-RU" i="1" dirty="0" err="1">
                <a:solidFill>
                  <a:schemeClr val="tx1"/>
                </a:solidFill>
              </a:rPr>
              <a:t>її</a:t>
            </a:r>
            <a:r>
              <a:rPr lang="ru-RU" i="1" dirty="0">
                <a:solidFill>
                  <a:schemeClr val="tx1"/>
                </a:solidFill>
              </a:rPr>
              <a:t> роль для </a:t>
            </a:r>
            <a:r>
              <a:rPr lang="ru-RU" i="1" dirty="0" err="1">
                <a:solidFill>
                  <a:schemeClr val="tx1"/>
                </a:solidFill>
              </a:rPr>
              <a:t>профілактики</a:t>
            </a:r>
            <a:r>
              <a:rPr lang="ru-RU" i="1" dirty="0">
                <a:solidFill>
                  <a:schemeClr val="tx1"/>
                </a:solidFill>
              </a:rPr>
              <a:t> </a:t>
            </a:r>
            <a:r>
              <a:rPr lang="ru-RU" i="1" dirty="0" err="1">
                <a:solidFill>
                  <a:schemeClr val="tx1"/>
                </a:solidFill>
              </a:rPr>
              <a:t>правопорушень</a:t>
            </a:r>
            <a:r>
              <a:rPr lang="ru-RU" i="1" dirty="0">
                <a:solidFill>
                  <a:schemeClr val="tx1"/>
                </a:solidFill>
              </a:rPr>
              <a:t>. </a:t>
            </a:r>
            <a:endParaRPr lang="ru-RU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971675" y="1794986"/>
            <a:ext cx="958215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поліції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дозвільної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342900" indent="-342900">
              <a:buAutoNum type="arabicPeriod"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адміністративних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правопорушень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дозвільної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притягнення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162369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801807" y="184785"/>
            <a:ext cx="9390068" cy="1015365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/>
              <a:t>1 </a:t>
            </a:r>
            <a:r>
              <a:rPr lang="ru-RU" sz="3200" dirty="0" err="1"/>
              <a:t>Організація</a:t>
            </a:r>
            <a:r>
              <a:rPr lang="ru-RU" sz="3200" dirty="0"/>
              <a:t> </a:t>
            </a:r>
            <a:r>
              <a:rPr lang="ru-RU" sz="3200" dirty="0" err="1"/>
              <a:t>діяльності</a:t>
            </a:r>
            <a:r>
              <a:rPr lang="ru-RU" sz="3200" dirty="0"/>
              <a:t> </a:t>
            </a:r>
            <a:r>
              <a:rPr lang="ru-RU" sz="3200" dirty="0" err="1"/>
              <a:t>Національної</a:t>
            </a:r>
            <a:r>
              <a:rPr lang="ru-RU" sz="3200" dirty="0"/>
              <a:t> </a:t>
            </a:r>
            <a:r>
              <a:rPr lang="ru-RU" sz="3200" dirty="0" err="1"/>
              <a:t>поліції</a:t>
            </a:r>
            <a:r>
              <a:rPr lang="ru-RU" sz="3200" dirty="0"/>
              <a:t> </a:t>
            </a:r>
            <a:r>
              <a:rPr lang="ru-RU" sz="3200" dirty="0" err="1"/>
              <a:t>України</a:t>
            </a:r>
            <a:r>
              <a:rPr lang="ru-RU" sz="3200" dirty="0"/>
              <a:t> у </a:t>
            </a:r>
            <a:r>
              <a:rPr lang="ru-RU" sz="3200" dirty="0" err="1"/>
              <a:t>сфері</a:t>
            </a:r>
            <a:r>
              <a:rPr lang="ru-RU" sz="3200" dirty="0"/>
              <a:t> </a:t>
            </a:r>
            <a:r>
              <a:rPr lang="ru-RU" sz="3200" dirty="0" err="1"/>
              <a:t>дозвільної</a:t>
            </a:r>
            <a:r>
              <a:rPr lang="ru-RU" sz="3200" dirty="0"/>
              <a:t> </a:t>
            </a:r>
            <a:r>
              <a:rPr lang="ru-RU" sz="3200" dirty="0" err="1"/>
              <a:t>системи</a:t>
            </a:r>
            <a:endParaRPr lang="ru-RU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6007735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556702" y="1344175"/>
            <a:ext cx="10429875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6) оформлений </a:t>
            </a:r>
            <a:r>
              <a:rPr lang="ru-RU" dirty="0" err="1"/>
              <a:t>дозвіл</a:t>
            </a:r>
            <a:r>
              <a:rPr lang="ru-RU" dirty="0"/>
              <a:t> </a:t>
            </a:r>
            <a:r>
              <a:rPr lang="ru-RU" dirty="0" err="1"/>
              <a:t>видається</a:t>
            </a:r>
            <a:r>
              <a:rPr lang="ru-RU" dirty="0"/>
              <a:t> </a:t>
            </a:r>
            <a:r>
              <a:rPr lang="ru-RU" dirty="0" err="1"/>
              <a:t>керівникам</a:t>
            </a:r>
            <a:r>
              <a:rPr lang="ru-RU" dirty="0"/>
              <a:t> </a:t>
            </a:r>
            <a:r>
              <a:rPr lang="ru-RU" dirty="0" err="1"/>
              <a:t>підприємств</a:t>
            </a:r>
            <a:r>
              <a:rPr lang="ru-RU" dirty="0"/>
              <a:t>, </a:t>
            </a:r>
            <a:r>
              <a:rPr lang="ru-RU" dirty="0" err="1"/>
              <a:t>установ</a:t>
            </a:r>
            <a:r>
              <a:rPr lang="ru-RU" dirty="0"/>
              <a:t>, </a:t>
            </a:r>
            <a:r>
              <a:rPr lang="ru-RU" dirty="0" err="1"/>
              <a:t>організацій</a:t>
            </a:r>
            <a:r>
              <a:rPr lang="ru-RU" dirty="0"/>
              <a:t>, </a:t>
            </a:r>
            <a:r>
              <a:rPr lang="ru-RU" dirty="0" err="1"/>
              <a:t>господарських</a:t>
            </a:r>
            <a:r>
              <a:rPr lang="ru-RU" dirty="0"/>
              <a:t> </a:t>
            </a:r>
            <a:r>
              <a:rPr lang="ru-RU" dirty="0" err="1"/>
              <a:t>об’єднань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громадянам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за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дорученням</a:t>
            </a:r>
            <a:r>
              <a:rPr lang="ru-RU" dirty="0"/>
              <a:t> </a:t>
            </a:r>
            <a:r>
              <a:rPr lang="ru-RU" dirty="0" err="1"/>
              <a:t>уповноваженим</a:t>
            </a:r>
            <a:r>
              <a:rPr lang="ru-RU" dirty="0"/>
              <a:t> ними особам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розписку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пред’явлення</a:t>
            </a:r>
            <a:r>
              <a:rPr lang="ru-RU" dirty="0"/>
              <a:t> паспорта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документів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засвідчують</a:t>
            </a:r>
            <a:r>
              <a:rPr lang="ru-RU" dirty="0"/>
              <a:t> особу; </a:t>
            </a:r>
            <a:r>
              <a:rPr lang="ru-RU" dirty="0" err="1"/>
              <a:t>дозволи</a:t>
            </a:r>
            <a:r>
              <a:rPr lang="ru-RU" dirty="0"/>
              <a:t> на </a:t>
            </a:r>
            <a:r>
              <a:rPr lang="ru-RU" dirty="0" err="1"/>
              <a:t>придбання</a:t>
            </a:r>
            <a:r>
              <a:rPr lang="ru-RU" dirty="0"/>
              <a:t> </a:t>
            </a:r>
            <a:r>
              <a:rPr lang="ru-RU" dirty="0" err="1"/>
              <a:t>зброї</a:t>
            </a:r>
            <a:r>
              <a:rPr lang="ru-RU" dirty="0"/>
              <a:t> </a:t>
            </a:r>
            <a:r>
              <a:rPr lang="ru-RU" dirty="0" err="1"/>
              <a:t>видаються</a:t>
            </a:r>
            <a:r>
              <a:rPr lang="ru-RU" dirty="0"/>
              <a:t> </a:t>
            </a:r>
            <a:r>
              <a:rPr lang="ru-RU" dirty="0" err="1"/>
              <a:t>громадянам</a:t>
            </a:r>
            <a:r>
              <a:rPr lang="ru-RU" dirty="0"/>
              <a:t> </a:t>
            </a:r>
            <a:r>
              <a:rPr lang="ru-RU" dirty="0" err="1"/>
              <a:t>підрозділи</a:t>
            </a:r>
            <a:r>
              <a:rPr lang="ru-RU" dirty="0"/>
              <a:t> </a:t>
            </a:r>
            <a:r>
              <a:rPr lang="ru-RU" dirty="0" err="1"/>
              <a:t>національної</a:t>
            </a:r>
            <a:r>
              <a:rPr lang="ru-RU" dirty="0"/>
              <a:t> </a:t>
            </a:r>
            <a:r>
              <a:rPr lang="ru-RU" dirty="0" err="1"/>
              <a:t>поліції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пред’явлення</a:t>
            </a:r>
            <a:r>
              <a:rPr lang="ru-RU" dirty="0"/>
              <a:t> паспорта </a:t>
            </a:r>
            <a:r>
              <a:rPr lang="ru-RU" dirty="0" err="1"/>
              <a:t>або</a:t>
            </a:r>
            <a:r>
              <a:rPr lang="ru-RU" dirty="0"/>
              <a:t> документа,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засвідчує</a:t>
            </a:r>
            <a:r>
              <a:rPr lang="ru-RU" dirty="0"/>
              <a:t> особу;</a:t>
            </a:r>
          </a:p>
          <a:p>
            <a:r>
              <a:rPr lang="ru-RU" dirty="0"/>
              <a:t> 7) за </a:t>
            </a:r>
            <a:r>
              <a:rPr lang="ru-RU" dirty="0" err="1"/>
              <a:t>видачу</a:t>
            </a:r>
            <a:r>
              <a:rPr lang="ru-RU" dirty="0"/>
              <a:t> </a:t>
            </a:r>
            <a:r>
              <a:rPr lang="ru-RU" dirty="0" err="1"/>
              <a:t>дозволів</a:t>
            </a:r>
            <a:r>
              <a:rPr lang="ru-RU" dirty="0"/>
              <a:t> </a:t>
            </a:r>
            <a:r>
              <a:rPr lang="ru-RU" dirty="0" err="1"/>
              <a:t>утримується</a:t>
            </a:r>
            <a:r>
              <a:rPr lang="ru-RU" dirty="0"/>
              <a:t> плата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Єдиного</a:t>
            </a:r>
            <a:r>
              <a:rPr lang="ru-RU" dirty="0"/>
              <a:t> тарифу на </a:t>
            </a:r>
            <a:r>
              <a:rPr lang="ru-RU" dirty="0" err="1"/>
              <a:t>послуги</a:t>
            </a:r>
            <a:r>
              <a:rPr lang="ru-RU" dirty="0"/>
              <a:t>, </a:t>
            </a:r>
            <a:r>
              <a:rPr lang="ru-RU" dirty="0" err="1"/>
              <a:t>пов’язані</a:t>
            </a:r>
            <a:r>
              <a:rPr lang="ru-RU" dirty="0"/>
              <a:t> з </a:t>
            </a:r>
            <a:r>
              <a:rPr lang="ru-RU" dirty="0" err="1"/>
              <a:t>придбанням</a:t>
            </a:r>
            <a:r>
              <a:rPr lang="ru-RU" dirty="0"/>
              <a:t>, </a:t>
            </a:r>
            <a:r>
              <a:rPr lang="ru-RU" dirty="0" err="1"/>
              <a:t>зберіганням</a:t>
            </a:r>
            <a:r>
              <a:rPr lang="ru-RU" dirty="0"/>
              <a:t>, </a:t>
            </a:r>
            <a:r>
              <a:rPr lang="ru-RU" dirty="0" err="1"/>
              <a:t>обліком</a:t>
            </a:r>
            <a:r>
              <a:rPr lang="ru-RU" dirty="0"/>
              <a:t>, </a:t>
            </a:r>
            <a:r>
              <a:rPr lang="ru-RU" dirty="0" err="1"/>
              <a:t>перевезенням</a:t>
            </a:r>
            <a:r>
              <a:rPr lang="ru-RU" dirty="0"/>
              <a:t> </a:t>
            </a:r>
            <a:r>
              <a:rPr lang="ru-RU" dirty="0" err="1"/>
              <a:t>вогнепальноїзброї</a:t>
            </a:r>
            <a:r>
              <a:rPr lang="ru-RU" dirty="0"/>
              <a:t>, </a:t>
            </a:r>
            <a:r>
              <a:rPr lang="ru-RU" dirty="0" err="1"/>
              <a:t>боєприпасів</a:t>
            </a:r>
            <a:r>
              <a:rPr lang="ru-RU" dirty="0"/>
              <a:t> до </a:t>
            </a:r>
            <a:r>
              <a:rPr lang="ru-RU" dirty="0" err="1"/>
              <a:t>неї</a:t>
            </a:r>
            <a:r>
              <a:rPr lang="ru-RU" dirty="0"/>
              <a:t>, </a:t>
            </a:r>
            <a:r>
              <a:rPr lang="ru-RU" dirty="0" err="1"/>
              <a:t>вибуховихматеріалів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предметів</a:t>
            </a:r>
            <a:r>
              <a:rPr lang="ru-RU" dirty="0"/>
              <a:t>, на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поширюється</a:t>
            </a:r>
            <a:r>
              <a:rPr lang="ru-RU" dirty="0"/>
              <a:t> </a:t>
            </a:r>
            <a:r>
              <a:rPr lang="ru-RU" dirty="0" err="1"/>
              <a:t>дозвільна</a:t>
            </a:r>
            <a:r>
              <a:rPr lang="ru-RU" dirty="0"/>
              <a:t> система. </a:t>
            </a:r>
          </a:p>
          <a:p>
            <a:r>
              <a:rPr lang="ru-RU" b="1" i="1" dirty="0">
                <a:solidFill>
                  <a:srgbClr val="FF0000"/>
                </a:solidFill>
              </a:rPr>
              <a:t>Для </a:t>
            </a:r>
            <a:r>
              <a:rPr lang="ru-RU" b="1" i="1" dirty="0" err="1">
                <a:solidFill>
                  <a:srgbClr val="FF0000"/>
                </a:solidFill>
              </a:rPr>
              <a:t>одержання</a:t>
            </a:r>
            <a:r>
              <a:rPr lang="ru-RU" b="1" i="1" dirty="0">
                <a:solidFill>
                  <a:srgbClr val="FF0000"/>
                </a:solidFill>
              </a:rPr>
              <a:t> </a:t>
            </a:r>
            <a:r>
              <a:rPr lang="ru-RU" b="1" i="1" dirty="0" err="1">
                <a:solidFill>
                  <a:srgbClr val="FF0000"/>
                </a:solidFill>
              </a:rPr>
              <a:t>дозволу</a:t>
            </a:r>
            <a:r>
              <a:rPr lang="ru-RU" b="1" i="1" dirty="0">
                <a:solidFill>
                  <a:srgbClr val="FF0000"/>
                </a:solidFill>
              </a:rPr>
              <a:t> на </a:t>
            </a:r>
            <a:r>
              <a:rPr lang="ru-RU" b="1" i="1" dirty="0" err="1">
                <a:solidFill>
                  <a:srgbClr val="FF0000"/>
                </a:solidFill>
              </a:rPr>
              <a:t>придбання</a:t>
            </a:r>
            <a:r>
              <a:rPr lang="ru-RU" b="1" i="1" dirty="0">
                <a:solidFill>
                  <a:srgbClr val="FF0000"/>
                </a:solidFill>
              </a:rPr>
              <a:t> </a:t>
            </a:r>
            <a:r>
              <a:rPr lang="ru-RU" b="1" i="1" dirty="0" err="1">
                <a:solidFill>
                  <a:srgbClr val="FF0000"/>
                </a:solidFill>
              </a:rPr>
              <a:t>інших</a:t>
            </a:r>
            <a:r>
              <a:rPr lang="ru-RU" b="1" i="1" dirty="0">
                <a:solidFill>
                  <a:srgbClr val="FF0000"/>
                </a:solidFill>
              </a:rPr>
              <a:t> </a:t>
            </a:r>
            <a:r>
              <a:rPr lang="ru-RU" b="1" i="1" dirty="0" err="1">
                <a:solidFill>
                  <a:srgbClr val="FF0000"/>
                </a:solidFill>
              </a:rPr>
              <a:t>видів</a:t>
            </a:r>
            <a:r>
              <a:rPr lang="ru-RU" b="1" i="1" dirty="0">
                <a:solidFill>
                  <a:srgbClr val="FF0000"/>
                </a:solidFill>
              </a:rPr>
              <a:t> </a:t>
            </a:r>
            <a:r>
              <a:rPr lang="ru-RU" b="1" i="1" dirty="0" err="1">
                <a:solidFill>
                  <a:srgbClr val="FF0000"/>
                </a:solidFill>
              </a:rPr>
              <a:t>холодної</a:t>
            </a:r>
            <a:r>
              <a:rPr lang="ru-RU" b="1" i="1" dirty="0">
                <a:solidFill>
                  <a:srgbClr val="FF0000"/>
                </a:solidFill>
              </a:rPr>
              <a:t> </a:t>
            </a:r>
            <a:r>
              <a:rPr lang="ru-RU" b="1" i="1" dirty="0" err="1">
                <a:solidFill>
                  <a:srgbClr val="FF0000"/>
                </a:solidFill>
              </a:rPr>
              <a:t>зброї</a:t>
            </a:r>
            <a:r>
              <a:rPr lang="ru-RU" b="1" i="1" dirty="0">
                <a:solidFill>
                  <a:srgbClr val="FF0000"/>
                </a:solidFill>
              </a:rPr>
              <a:t>, </a:t>
            </a:r>
            <a:r>
              <a:rPr lang="ru-RU" b="1" i="1" dirty="0" err="1">
                <a:solidFill>
                  <a:srgbClr val="FF0000"/>
                </a:solidFill>
              </a:rPr>
              <a:t>її</a:t>
            </a:r>
            <a:r>
              <a:rPr lang="ru-RU" b="1" i="1" dirty="0">
                <a:solidFill>
                  <a:srgbClr val="FF0000"/>
                </a:solidFill>
              </a:rPr>
              <a:t> </a:t>
            </a:r>
            <a:r>
              <a:rPr lang="ru-RU" b="1" i="1" dirty="0" err="1">
                <a:solidFill>
                  <a:srgbClr val="FF0000"/>
                </a:solidFill>
              </a:rPr>
              <a:t>сучасних</a:t>
            </a:r>
            <a:r>
              <a:rPr lang="ru-RU" b="1" i="1" dirty="0">
                <a:solidFill>
                  <a:srgbClr val="FF0000"/>
                </a:solidFill>
              </a:rPr>
              <a:t> </a:t>
            </a:r>
            <a:r>
              <a:rPr lang="ru-RU" b="1" i="1" dirty="0" err="1">
                <a:solidFill>
                  <a:srgbClr val="FF0000"/>
                </a:solidFill>
              </a:rPr>
              <a:t>копій</a:t>
            </a:r>
            <a:r>
              <a:rPr lang="ru-RU" b="1" i="1" dirty="0">
                <a:solidFill>
                  <a:srgbClr val="FF0000"/>
                </a:solidFill>
              </a:rPr>
              <a:t> (</a:t>
            </a:r>
            <a:r>
              <a:rPr lang="ru-RU" b="1" i="1" dirty="0" err="1">
                <a:solidFill>
                  <a:srgbClr val="FF0000"/>
                </a:solidFill>
              </a:rPr>
              <a:t>мечі</a:t>
            </a:r>
            <a:r>
              <a:rPr lang="ru-RU" b="1" i="1" dirty="0">
                <a:solidFill>
                  <a:srgbClr val="FF0000"/>
                </a:solidFill>
              </a:rPr>
              <a:t>, </a:t>
            </a:r>
            <a:r>
              <a:rPr lang="ru-RU" b="1" i="1" dirty="0" err="1">
                <a:solidFill>
                  <a:srgbClr val="FF0000"/>
                </a:solidFill>
              </a:rPr>
              <a:t>шаблі</a:t>
            </a:r>
            <a:r>
              <a:rPr lang="ru-RU" b="1" i="1" dirty="0">
                <a:solidFill>
                  <a:srgbClr val="FF0000"/>
                </a:solidFill>
              </a:rPr>
              <a:t>, кортики, </a:t>
            </a:r>
            <a:r>
              <a:rPr lang="ru-RU" b="1" i="1" dirty="0" err="1">
                <a:solidFill>
                  <a:srgbClr val="FF0000"/>
                </a:solidFill>
              </a:rPr>
              <a:t>кинджали</a:t>
            </a:r>
            <a:r>
              <a:rPr lang="ru-RU" b="1" i="1" dirty="0">
                <a:solidFill>
                  <a:srgbClr val="FF0000"/>
                </a:solidFill>
              </a:rPr>
              <a:t> </a:t>
            </a:r>
            <a:r>
              <a:rPr lang="ru-RU" b="1" i="1" dirty="0" err="1">
                <a:solidFill>
                  <a:srgbClr val="FF0000"/>
                </a:solidFill>
              </a:rPr>
              <a:t>тощо</a:t>
            </a:r>
            <a:r>
              <a:rPr lang="ru-RU" b="1" i="1" dirty="0">
                <a:solidFill>
                  <a:srgbClr val="FF0000"/>
                </a:solidFill>
              </a:rPr>
              <a:t>) з метою </a:t>
            </a:r>
            <a:r>
              <a:rPr lang="ru-RU" b="1" i="1" dirty="0" err="1">
                <a:solidFill>
                  <a:srgbClr val="FF0000"/>
                </a:solidFill>
              </a:rPr>
              <a:t>їх</a:t>
            </a:r>
            <a:r>
              <a:rPr lang="ru-RU" b="1" i="1" dirty="0">
                <a:solidFill>
                  <a:srgbClr val="FF0000"/>
                </a:solidFill>
              </a:rPr>
              <a:t> </a:t>
            </a:r>
            <a:r>
              <a:rPr lang="ru-RU" b="1" i="1" dirty="0" err="1">
                <a:solidFill>
                  <a:srgbClr val="FF0000"/>
                </a:solidFill>
              </a:rPr>
              <a:t>колекціонування</a:t>
            </a:r>
            <a:r>
              <a:rPr lang="ru-RU" dirty="0"/>
              <a:t> </a:t>
            </a:r>
            <a:r>
              <a:rPr lang="ru-RU" dirty="0" err="1"/>
              <a:t>громадяни</a:t>
            </a:r>
            <a:r>
              <a:rPr lang="ru-RU" dirty="0"/>
              <a:t> в </a:t>
            </a:r>
            <a:r>
              <a:rPr lang="ru-RU" dirty="0" err="1"/>
              <a:t>підрозділах</a:t>
            </a:r>
            <a:r>
              <a:rPr lang="ru-RU" dirty="0"/>
              <a:t> </a:t>
            </a:r>
            <a:r>
              <a:rPr lang="ru-RU" dirty="0" err="1"/>
              <a:t>національної</a:t>
            </a:r>
            <a:r>
              <a:rPr lang="ru-RU" dirty="0"/>
              <a:t> </a:t>
            </a:r>
            <a:r>
              <a:rPr lang="ru-RU" dirty="0" err="1"/>
              <a:t>поліції</a:t>
            </a:r>
            <a:r>
              <a:rPr lang="ru-RU" dirty="0"/>
              <a:t> за </a:t>
            </a:r>
            <a:r>
              <a:rPr lang="ru-RU" dirty="0" err="1"/>
              <a:t>місцем</a:t>
            </a:r>
            <a:r>
              <a:rPr lang="ru-RU" dirty="0"/>
              <a:t> </a:t>
            </a:r>
            <a:r>
              <a:rPr lang="ru-RU" dirty="0" err="1"/>
              <a:t>проживання</a:t>
            </a:r>
            <a:r>
              <a:rPr lang="ru-RU" dirty="0"/>
              <a:t> </a:t>
            </a:r>
            <a:r>
              <a:rPr lang="ru-RU" dirty="0" err="1"/>
              <a:t>подають</a:t>
            </a:r>
            <a:r>
              <a:rPr lang="ru-RU" dirty="0"/>
              <a:t> </a:t>
            </a:r>
            <a:r>
              <a:rPr lang="ru-RU" dirty="0" err="1"/>
              <a:t>заяву</a:t>
            </a:r>
            <a:r>
              <a:rPr lang="ru-RU" dirty="0"/>
              <a:t> та </a:t>
            </a:r>
            <a:r>
              <a:rPr lang="ru-RU" dirty="0" err="1"/>
              <a:t>квитанцію</a:t>
            </a:r>
            <a:r>
              <a:rPr lang="ru-RU" dirty="0"/>
              <a:t> про оплату </a:t>
            </a:r>
            <a:r>
              <a:rPr lang="ru-RU" dirty="0" err="1"/>
              <a:t>послуг</a:t>
            </a:r>
            <a:r>
              <a:rPr lang="ru-RU" dirty="0"/>
              <a:t> за </a:t>
            </a:r>
            <a:r>
              <a:rPr lang="ru-RU" dirty="0" err="1"/>
              <a:t>видачу</a:t>
            </a:r>
            <a:r>
              <a:rPr lang="ru-RU" dirty="0"/>
              <a:t> </a:t>
            </a:r>
            <a:r>
              <a:rPr lang="ru-RU" dirty="0" err="1"/>
              <a:t>дозволу</a:t>
            </a:r>
            <a:r>
              <a:rPr lang="ru-RU" dirty="0"/>
              <a:t>. </a:t>
            </a:r>
            <a:r>
              <a:rPr lang="ru-RU" dirty="0" err="1"/>
              <a:t>Подані</a:t>
            </a:r>
            <a:r>
              <a:rPr lang="ru-RU" dirty="0"/>
              <a:t> для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дозволу</a:t>
            </a:r>
            <a:r>
              <a:rPr lang="ru-RU" dirty="0"/>
              <a:t> </a:t>
            </a:r>
            <a:r>
              <a:rPr lang="ru-RU" dirty="0" err="1"/>
              <a:t>документи</a:t>
            </a:r>
            <a:r>
              <a:rPr lang="ru-RU" dirty="0"/>
              <a:t> </a:t>
            </a:r>
            <a:r>
              <a:rPr lang="ru-RU" dirty="0" err="1"/>
              <a:t>ретельно</a:t>
            </a:r>
            <a:r>
              <a:rPr lang="ru-RU" dirty="0"/>
              <a:t> </a:t>
            </a:r>
            <a:r>
              <a:rPr lang="ru-RU" dirty="0" err="1"/>
              <a:t>вивчаються</a:t>
            </a:r>
            <a:r>
              <a:rPr lang="ru-RU" dirty="0"/>
              <a:t> та </a:t>
            </a:r>
            <a:r>
              <a:rPr lang="ru-RU" dirty="0" err="1"/>
              <a:t>перевіряються</a:t>
            </a:r>
            <a:r>
              <a:rPr lang="ru-RU" dirty="0"/>
              <a:t> </a:t>
            </a:r>
            <a:r>
              <a:rPr lang="ru-RU" dirty="0" err="1"/>
              <a:t>уповноваженою</a:t>
            </a:r>
            <a:r>
              <a:rPr lang="ru-RU" dirty="0"/>
              <a:t> </a:t>
            </a:r>
            <a:r>
              <a:rPr lang="ru-RU" dirty="0" err="1"/>
              <a:t>посадовою</a:t>
            </a:r>
            <a:r>
              <a:rPr lang="ru-RU" dirty="0"/>
              <a:t> особою. В </a:t>
            </a:r>
            <a:r>
              <a:rPr lang="ru-RU" dirty="0" err="1"/>
              <a:t>особливих</a:t>
            </a:r>
            <a:r>
              <a:rPr lang="ru-RU" dirty="0"/>
              <a:t> </a:t>
            </a:r>
            <a:r>
              <a:rPr lang="ru-RU" dirty="0" err="1"/>
              <a:t>випадках</a:t>
            </a:r>
            <a:r>
              <a:rPr lang="ru-RU" dirty="0"/>
              <a:t> </a:t>
            </a:r>
            <a:r>
              <a:rPr lang="ru-RU" dirty="0" err="1"/>
              <a:t>інспектор</a:t>
            </a:r>
            <a:r>
              <a:rPr lang="ru-RU" dirty="0"/>
              <a:t> </a:t>
            </a:r>
            <a:r>
              <a:rPr lang="ru-RU" dirty="0" err="1"/>
              <a:t>дозвільної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додатково</a:t>
            </a:r>
            <a:r>
              <a:rPr lang="ru-RU" dirty="0"/>
              <a:t> </a:t>
            </a:r>
            <a:r>
              <a:rPr lang="ru-RU" dirty="0" err="1"/>
              <a:t>перевірити</a:t>
            </a:r>
            <a:r>
              <a:rPr lang="ru-RU" dirty="0"/>
              <a:t> </a:t>
            </a:r>
            <a:r>
              <a:rPr lang="ru-RU" dirty="0" err="1"/>
              <a:t>подані</a:t>
            </a:r>
            <a:r>
              <a:rPr lang="ru-RU" dirty="0"/>
              <a:t> </a:t>
            </a:r>
            <a:r>
              <a:rPr lang="ru-RU" dirty="0" err="1"/>
              <a:t>заявником</a:t>
            </a:r>
            <a:r>
              <a:rPr lang="ru-RU" dirty="0"/>
              <a:t> </a:t>
            </a:r>
            <a:r>
              <a:rPr lang="ru-RU" dirty="0" err="1"/>
              <a:t>документи</a:t>
            </a:r>
            <a:r>
              <a:rPr lang="ru-RU" dirty="0"/>
              <a:t>.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проведеної</a:t>
            </a:r>
            <a:r>
              <a:rPr lang="ru-RU" dirty="0"/>
              <a:t> </a:t>
            </a:r>
            <a:r>
              <a:rPr lang="ru-RU" dirty="0" err="1"/>
              <a:t>перевірки</a:t>
            </a:r>
            <a:r>
              <a:rPr lang="ru-RU" dirty="0"/>
              <a:t> та </a:t>
            </a:r>
            <a:r>
              <a:rPr lang="ru-RU" dirty="0" err="1"/>
              <a:t>аналізу</a:t>
            </a:r>
            <a:r>
              <a:rPr lang="ru-RU" dirty="0"/>
              <a:t> </a:t>
            </a:r>
            <a:r>
              <a:rPr lang="ru-RU" dirty="0" err="1"/>
              <a:t>поданих</a:t>
            </a:r>
            <a:r>
              <a:rPr lang="ru-RU" dirty="0"/>
              <a:t> </a:t>
            </a:r>
            <a:r>
              <a:rPr lang="ru-RU" dirty="0" err="1"/>
              <a:t>документів</a:t>
            </a:r>
            <a:r>
              <a:rPr lang="ru-RU" dirty="0"/>
              <a:t> орган </a:t>
            </a:r>
            <a:r>
              <a:rPr lang="ru-RU" dirty="0" err="1"/>
              <a:t>поліції</a:t>
            </a:r>
            <a:r>
              <a:rPr lang="ru-RU" dirty="0"/>
              <a:t> </a:t>
            </a:r>
            <a:r>
              <a:rPr lang="ru-RU" dirty="0" err="1"/>
              <a:t>видає</a:t>
            </a:r>
            <a:r>
              <a:rPr lang="ru-RU" dirty="0"/>
              <a:t> </a:t>
            </a:r>
            <a:r>
              <a:rPr lang="ru-RU" dirty="0" err="1"/>
              <a:t>дозвіл</a:t>
            </a:r>
            <a:r>
              <a:rPr lang="ru-RU" dirty="0"/>
              <a:t> на </a:t>
            </a:r>
            <a:r>
              <a:rPr lang="ru-RU" dirty="0" err="1"/>
              <a:t>зберігання</a:t>
            </a:r>
            <a:r>
              <a:rPr lang="ru-RU" dirty="0"/>
              <a:t> </a:t>
            </a:r>
            <a:r>
              <a:rPr lang="ru-RU" dirty="0" err="1"/>
              <a:t>такої</a:t>
            </a:r>
            <a:r>
              <a:rPr lang="ru-RU" dirty="0"/>
              <a:t> </a:t>
            </a:r>
            <a:r>
              <a:rPr lang="ru-RU" dirty="0" err="1"/>
              <a:t>зброї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відмовляє</a:t>
            </a:r>
            <a:r>
              <a:rPr lang="ru-RU" dirty="0"/>
              <a:t> в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видачі</a:t>
            </a:r>
            <a:r>
              <a:rPr lang="ru-RU" dirty="0"/>
              <a:t> з </a:t>
            </a:r>
            <a:r>
              <a:rPr lang="ru-RU" dirty="0" err="1"/>
              <a:t>обов’язковим</a:t>
            </a:r>
            <a:r>
              <a:rPr lang="ru-RU" dirty="0"/>
              <a:t> </a:t>
            </a:r>
            <a:r>
              <a:rPr lang="ru-RU" dirty="0" err="1"/>
              <a:t>обґрунтуванням</a:t>
            </a:r>
            <a:r>
              <a:rPr lang="ru-RU" dirty="0"/>
              <a:t> </a:t>
            </a:r>
            <a:r>
              <a:rPr lang="ru-RU" dirty="0" err="1"/>
              <a:t>прийнятого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86147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801807" y="184785"/>
            <a:ext cx="9390068" cy="1015365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/>
              <a:t>1 </a:t>
            </a:r>
            <a:r>
              <a:rPr lang="ru-RU" sz="3200" dirty="0" err="1"/>
              <a:t>Організація</a:t>
            </a:r>
            <a:r>
              <a:rPr lang="ru-RU" sz="3200" dirty="0"/>
              <a:t> </a:t>
            </a:r>
            <a:r>
              <a:rPr lang="ru-RU" sz="3200" dirty="0" err="1"/>
              <a:t>діяльності</a:t>
            </a:r>
            <a:r>
              <a:rPr lang="ru-RU" sz="3200" dirty="0"/>
              <a:t> </a:t>
            </a:r>
            <a:r>
              <a:rPr lang="ru-RU" sz="3200" dirty="0" err="1"/>
              <a:t>Національної</a:t>
            </a:r>
            <a:r>
              <a:rPr lang="ru-RU" sz="3200" dirty="0"/>
              <a:t> </a:t>
            </a:r>
            <a:r>
              <a:rPr lang="ru-RU" sz="3200" dirty="0" err="1"/>
              <a:t>поліції</a:t>
            </a:r>
            <a:r>
              <a:rPr lang="ru-RU" sz="3200" dirty="0"/>
              <a:t> </a:t>
            </a:r>
            <a:r>
              <a:rPr lang="ru-RU" sz="3200" dirty="0" err="1"/>
              <a:t>України</a:t>
            </a:r>
            <a:r>
              <a:rPr lang="ru-RU" sz="3200" dirty="0"/>
              <a:t> у </a:t>
            </a:r>
            <a:r>
              <a:rPr lang="ru-RU" sz="3200" dirty="0" err="1"/>
              <a:t>сфері</a:t>
            </a:r>
            <a:r>
              <a:rPr lang="ru-RU" sz="3200" dirty="0"/>
              <a:t> </a:t>
            </a:r>
            <a:r>
              <a:rPr lang="ru-RU" sz="3200" dirty="0" err="1"/>
              <a:t>дозвільної</a:t>
            </a:r>
            <a:r>
              <a:rPr lang="ru-RU" sz="3200" dirty="0"/>
              <a:t> </a:t>
            </a:r>
            <a:r>
              <a:rPr lang="ru-RU" sz="3200" dirty="0" err="1"/>
              <a:t>системи</a:t>
            </a:r>
            <a:endParaRPr lang="ru-RU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6007735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556702" y="1344175"/>
            <a:ext cx="10429875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/>
              <a:t>Видача</a:t>
            </a:r>
            <a:r>
              <a:rPr lang="ru-RU" dirty="0"/>
              <a:t> </a:t>
            </a:r>
            <a:r>
              <a:rPr lang="ru-RU" dirty="0" err="1"/>
              <a:t>дозволів</a:t>
            </a:r>
            <a:r>
              <a:rPr lang="ru-RU" dirty="0"/>
              <a:t> </a:t>
            </a:r>
            <a:r>
              <a:rPr lang="ru-RU" dirty="0" err="1"/>
              <a:t>громадянам</a:t>
            </a:r>
            <a:r>
              <a:rPr lang="ru-RU" dirty="0"/>
              <a:t> на </a:t>
            </a:r>
            <a:r>
              <a:rPr lang="ru-RU" dirty="0" err="1"/>
              <a:t>придбання</a:t>
            </a:r>
            <a:r>
              <a:rPr lang="ru-RU" dirty="0"/>
              <a:t>, </a:t>
            </a:r>
            <a:r>
              <a:rPr lang="ru-RU" dirty="0" err="1"/>
              <a:t>зберігання</a:t>
            </a:r>
            <a:r>
              <a:rPr lang="ru-RU" dirty="0"/>
              <a:t>, </a:t>
            </a:r>
            <a:r>
              <a:rPr lang="ru-RU" dirty="0" err="1"/>
              <a:t>носіння</a:t>
            </a:r>
            <a:r>
              <a:rPr lang="ru-RU" dirty="0"/>
              <a:t> і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зброї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проведеного</a:t>
            </a:r>
            <a:r>
              <a:rPr lang="ru-RU" dirty="0"/>
              <a:t> з ними </a:t>
            </a:r>
            <a:r>
              <a:rPr lang="ru-RU" dirty="0" err="1"/>
              <a:t>вивчення</a:t>
            </a:r>
            <a:r>
              <a:rPr lang="ru-RU" dirty="0"/>
              <a:t> </a:t>
            </a:r>
            <a:r>
              <a:rPr lang="ru-RU" dirty="0" err="1"/>
              <a:t>матеріальної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 </a:t>
            </a:r>
            <a:r>
              <a:rPr lang="ru-RU" dirty="0" err="1"/>
              <a:t>зброї</a:t>
            </a:r>
            <a:r>
              <a:rPr lang="ru-RU" dirty="0"/>
              <a:t>, правил </a:t>
            </a:r>
            <a:r>
              <a:rPr lang="ru-RU" dirty="0" err="1"/>
              <a:t>поводження</a:t>
            </a:r>
            <a:r>
              <a:rPr lang="ru-RU" dirty="0"/>
              <a:t> з нею,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застосування</a:t>
            </a:r>
            <a:r>
              <a:rPr lang="ru-RU" dirty="0"/>
              <a:t> та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відповідних</a:t>
            </a:r>
            <a:r>
              <a:rPr lang="ru-RU" dirty="0"/>
              <a:t> </a:t>
            </a:r>
            <a:r>
              <a:rPr lang="ru-RU" dirty="0" err="1"/>
              <a:t>заліків</a:t>
            </a:r>
            <a:r>
              <a:rPr lang="ru-RU" dirty="0"/>
              <a:t>. </a:t>
            </a:r>
            <a:r>
              <a:rPr lang="ru-RU" dirty="0" err="1"/>
              <a:t>Вивчення</a:t>
            </a:r>
            <a:r>
              <a:rPr lang="ru-RU" dirty="0"/>
              <a:t> проводиться </a:t>
            </a:r>
            <a:r>
              <a:rPr lang="ru-RU" dirty="0" err="1"/>
              <a:t>фахівцями</a:t>
            </a:r>
            <a:r>
              <a:rPr lang="ru-RU" dirty="0"/>
              <a:t> </a:t>
            </a:r>
            <a:r>
              <a:rPr lang="ru-RU" dirty="0" err="1"/>
              <a:t>відповідних</a:t>
            </a:r>
            <a:r>
              <a:rPr lang="ru-RU" dirty="0"/>
              <a:t> </a:t>
            </a:r>
            <a:r>
              <a:rPr lang="ru-RU" dirty="0" err="1"/>
              <a:t>підприємств</a:t>
            </a:r>
            <a:r>
              <a:rPr lang="ru-RU" dirty="0"/>
              <a:t>, </a:t>
            </a:r>
            <a:r>
              <a:rPr lang="ru-RU" dirty="0" err="1"/>
              <a:t>установ</a:t>
            </a:r>
            <a:r>
              <a:rPr lang="ru-RU" dirty="0"/>
              <a:t>, </a:t>
            </a:r>
            <a:r>
              <a:rPr lang="ru-RU" dirty="0" err="1"/>
              <a:t>організацій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згідно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статутом </a:t>
            </a:r>
            <a:r>
              <a:rPr lang="ru-RU" dirty="0" err="1"/>
              <a:t>мають</a:t>
            </a:r>
            <a:r>
              <a:rPr lang="ru-RU" dirty="0"/>
              <a:t> на </a:t>
            </a:r>
            <a:r>
              <a:rPr lang="ru-RU" dirty="0" err="1"/>
              <a:t>це</a:t>
            </a:r>
            <a:r>
              <a:rPr lang="ru-RU" dirty="0"/>
              <a:t> право, за </a:t>
            </a:r>
            <a:r>
              <a:rPr lang="ru-RU" dirty="0" err="1"/>
              <a:t>затвердженою</a:t>
            </a:r>
            <a:r>
              <a:rPr lang="ru-RU" dirty="0"/>
              <a:t> МВС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програмою</a:t>
            </a:r>
            <a:r>
              <a:rPr lang="ru-RU" dirty="0"/>
              <a:t>. </a:t>
            </a:r>
          </a:p>
          <a:p>
            <a:endParaRPr lang="ru-RU" dirty="0"/>
          </a:p>
          <a:p>
            <a:r>
              <a:rPr lang="ru-RU" dirty="0" err="1"/>
              <a:t>Мисливські</a:t>
            </a:r>
            <a:r>
              <a:rPr lang="ru-RU" dirty="0"/>
              <a:t> </a:t>
            </a:r>
            <a:r>
              <a:rPr lang="ru-RU" dirty="0" err="1"/>
              <a:t>ножі</a:t>
            </a:r>
            <a:r>
              <a:rPr lang="ru-RU" dirty="0"/>
              <a:t> </a:t>
            </a:r>
            <a:r>
              <a:rPr lang="ru-RU" dirty="0" err="1"/>
              <a:t>придбаються</a:t>
            </a:r>
            <a:r>
              <a:rPr lang="ru-RU" dirty="0"/>
              <a:t> </a:t>
            </a:r>
            <a:r>
              <a:rPr lang="ru-RU" dirty="0" err="1"/>
              <a:t>громадянами</a:t>
            </a:r>
            <a:r>
              <a:rPr lang="ru-RU" dirty="0"/>
              <a:t> з </a:t>
            </a:r>
            <a:r>
              <a:rPr lang="ru-RU" dirty="0" err="1"/>
              <a:t>дозволу</a:t>
            </a:r>
            <a:r>
              <a:rPr lang="ru-RU" dirty="0"/>
              <a:t> органу </a:t>
            </a:r>
            <a:r>
              <a:rPr lang="ru-RU" dirty="0" err="1"/>
              <a:t>поліції</a:t>
            </a:r>
            <a:r>
              <a:rPr lang="ru-RU" dirty="0"/>
              <a:t> на право </a:t>
            </a:r>
            <a:r>
              <a:rPr lang="ru-RU" dirty="0" err="1"/>
              <a:t>зберігання</a:t>
            </a:r>
            <a:r>
              <a:rPr lang="ru-RU" dirty="0"/>
              <a:t> і </a:t>
            </a:r>
            <a:r>
              <a:rPr lang="ru-RU" dirty="0" err="1"/>
              <a:t>носіння</a:t>
            </a:r>
            <a:r>
              <a:rPr lang="ru-RU" dirty="0"/>
              <a:t> </a:t>
            </a:r>
            <a:r>
              <a:rPr lang="ru-RU" dirty="0" err="1"/>
              <a:t>мисливської</a:t>
            </a:r>
            <a:r>
              <a:rPr lang="ru-RU" dirty="0"/>
              <a:t> </a:t>
            </a:r>
            <a:r>
              <a:rPr lang="ru-RU" dirty="0" err="1"/>
              <a:t>вогнепальної</a:t>
            </a:r>
            <a:r>
              <a:rPr lang="ru-RU" dirty="0"/>
              <a:t> </a:t>
            </a:r>
            <a:r>
              <a:rPr lang="ru-RU" dirty="0" err="1"/>
              <a:t>зброї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арбалетів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використовуються</a:t>
            </a:r>
            <a:r>
              <a:rPr lang="ru-RU" dirty="0"/>
              <a:t> </a:t>
            </a:r>
            <a:r>
              <a:rPr lang="ru-RU" dirty="0" err="1"/>
              <a:t>громадянами</a:t>
            </a:r>
            <a:r>
              <a:rPr lang="ru-RU" dirty="0"/>
              <a:t> </a:t>
            </a:r>
            <a:r>
              <a:rPr lang="ru-RU" dirty="0" err="1"/>
              <a:t>виключно</a:t>
            </a:r>
            <a:r>
              <a:rPr lang="ru-RU" dirty="0"/>
              <a:t> для </a:t>
            </a:r>
            <a:r>
              <a:rPr lang="ru-RU" dirty="0" err="1"/>
              <a:t>полювання</a:t>
            </a:r>
            <a:r>
              <a:rPr lang="ru-RU" dirty="0"/>
              <a:t>. При </a:t>
            </a:r>
            <a:r>
              <a:rPr lang="ru-RU" dirty="0" err="1"/>
              <a:t>цьому</a:t>
            </a:r>
            <a:r>
              <a:rPr lang="ru-RU" dirty="0"/>
              <a:t> в </a:t>
            </a:r>
            <a:r>
              <a:rPr lang="ru-RU" dirty="0" err="1"/>
              <a:t>дозволі</a:t>
            </a:r>
            <a:r>
              <a:rPr lang="ru-RU" dirty="0"/>
              <a:t> на право </a:t>
            </a:r>
            <a:r>
              <a:rPr lang="ru-RU" dirty="0" err="1"/>
              <a:t>зберігання</a:t>
            </a:r>
            <a:r>
              <a:rPr lang="ru-RU" dirty="0"/>
              <a:t> і </a:t>
            </a:r>
            <a:r>
              <a:rPr lang="ru-RU" dirty="0" err="1"/>
              <a:t>носіння</a:t>
            </a:r>
            <a:r>
              <a:rPr lang="ru-RU" dirty="0"/>
              <a:t> </a:t>
            </a:r>
            <a:r>
              <a:rPr lang="ru-RU" dirty="0" err="1"/>
              <a:t>зброї</a:t>
            </a:r>
            <a:r>
              <a:rPr lang="ru-RU" dirty="0"/>
              <a:t> магазином </a:t>
            </a:r>
            <a:r>
              <a:rPr lang="ru-RU" dirty="0" err="1"/>
              <a:t>робиться</a:t>
            </a:r>
            <a:r>
              <a:rPr lang="ru-RU" dirty="0"/>
              <a:t> </a:t>
            </a:r>
            <a:r>
              <a:rPr lang="ru-RU" dirty="0" err="1"/>
              <a:t>відмітка</a:t>
            </a:r>
            <a:r>
              <a:rPr lang="ru-RU" dirty="0"/>
              <a:t> про </a:t>
            </a:r>
            <a:r>
              <a:rPr lang="ru-RU" dirty="0" err="1"/>
              <a:t>реалізацію</a:t>
            </a:r>
            <a:r>
              <a:rPr lang="ru-RU" dirty="0"/>
              <a:t> такого ножа.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256731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801807" y="184785"/>
            <a:ext cx="9390068" cy="1015365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/>
              <a:t>1 </a:t>
            </a:r>
            <a:r>
              <a:rPr lang="ru-RU" sz="3200" dirty="0" err="1"/>
              <a:t>Організація</a:t>
            </a:r>
            <a:r>
              <a:rPr lang="ru-RU" sz="3200" dirty="0"/>
              <a:t> </a:t>
            </a:r>
            <a:r>
              <a:rPr lang="ru-RU" sz="3200" dirty="0" err="1"/>
              <a:t>діяльності</a:t>
            </a:r>
            <a:r>
              <a:rPr lang="ru-RU" sz="3200" dirty="0"/>
              <a:t> </a:t>
            </a:r>
            <a:r>
              <a:rPr lang="ru-RU" sz="3200" dirty="0" err="1"/>
              <a:t>Національної</a:t>
            </a:r>
            <a:r>
              <a:rPr lang="ru-RU" sz="3200" dirty="0"/>
              <a:t> </a:t>
            </a:r>
            <a:r>
              <a:rPr lang="ru-RU" sz="3200" dirty="0" err="1"/>
              <a:t>поліції</a:t>
            </a:r>
            <a:r>
              <a:rPr lang="ru-RU" sz="3200" dirty="0"/>
              <a:t> </a:t>
            </a:r>
            <a:r>
              <a:rPr lang="ru-RU" sz="3200" dirty="0" err="1"/>
              <a:t>України</a:t>
            </a:r>
            <a:r>
              <a:rPr lang="ru-RU" sz="3200" dirty="0"/>
              <a:t> у </a:t>
            </a:r>
            <a:r>
              <a:rPr lang="ru-RU" sz="3200" dirty="0" err="1"/>
              <a:t>сфері</a:t>
            </a:r>
            <a:r>
              <a:rPr lang="ru-RU" sz="3200" dirty="0"/>
              <a:t> </a:t>
            </a:r>
            <a:r>
              <a:rPr lang="ru-RU" sz="3200" dirty="0" err="1"/>
              <a:t>дозвільної</a:t>
            </a:r>
            <a:r>
              <a:rPr lang="ru-RU" sz="3200" dirty="0"/>
              <a:t> </a:t>
            </a:r>
            <a:r>
              <a:rPr lang="ru-RU" sz="3200" dirty="0" err="1"/>
              <a:t>системи</a:t>
            </a:r>
            <a:endParaRPr lang="ru-RU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6007735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556702" y="1344175"/>
            <a:ext cx="10429875" cy="19082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FF0000"/>
                </a:solidFill>
              </a:rPr>
              <a:t>Друга </a:t>
            </a:r>
            <a:r>
              <a:rPr lang="ru-RU" sz="2800" b="1" dirty="0" err="1">
                <a:solidFill>
                  <a:srgbClr val="FF0000"/>
                </a:solidFill>
              </a:rPr>
              <a:t>стадія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дозвільного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провадження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dirty="0"/>
              <a:t>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безпосереднє</a:t>
            </a:r>
            <a:r>
              <a:rPr lang="ru-RU" dirty="0"/>
              <a:t> </a:t>
            </a:r>
            <a:r>
              <a:rPr lang="ru-RU" dirty="0" err="1"/>
              <a:t>вивчення</a:t>
            </a:r>
            <a:r>
              <a:rPr lang="ru-RU" dirty="0"/>
              <a:t> </a:t>
            </a:r>
            <a:r>
              <a:rPr lang="ru-RU" dirty="0" err="1"/>
              <a:t>відділами</a:t>
            </a:r>
            <a:r>
              <a:rPr lang="ru-RU" dirty="0"/>
              <a:t> </a:t>
            </a:r>
            <a:r>
              <a:rPr lang="ru-RU" dirty="0" err="1"/>
              <a:t>дозвільної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превентивної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національної</a:t>
            </a:r>
            <a:r>
              <a:rPr lang="ru-RU" dirty="0"/>
              <a:t> </a:t>
            </a:r>
            <a:r>
              <a:rPr lang="ru-RU" dirty="0" err="1"/>
              <a:t>поліції</a:t>
            </a:r>
            <a:r>
              <a:rPr lang="ru-RU" dirty="0"/>
              <a:t> </a:t>
            </a:r>
            <a:r>
              <a:rPr lang="ru-RU" dirty="0" err="1"/>
              <a:t>документів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обстеження</a:t>
            </a:r>
            <a:r>
              <a:rPr lang="ru-RU" dirty="0"/>
              <a:t> </a:t>
            </a:r>
            <a:r>
              <a:rPr lang="ru-RU" dirty="0" err="1"/>
              <a:t>приміщень</a:t>
            </a:r>
            <a:r>
              <a:rPr lang="ru-RU" dirty="0"/>
              <a:t>, речей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відповідності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вимогам</a:t>
            </a:r>
            <a:r>
              <a:rPr lang="ru-RU" dirty="0"/>
              <a:t> </a:t>
            </a:r>
            <a:r>
              <a:rPr lang="ru-RU" dirty="0" err="1"/>
              <a:t>дозвільної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. </a:t>
            </a:r>
            <a:r>
              <a:rPr lang="ru-RU" dirty="0" err="1"/>
              <a:t>Облік</a:t>
            </a:r>
            <a:r>
              <a:rPr lang="ru-RU" dirty="0"/>
              <a:t> </a:t>
            </a:r>
            <a:r>
              <a:rPr lang="ru-RU" dirty="0" err="1"/>
              <a:t>власників</a:t>
            </a:r>
            <a:r>
              <a:rPr lang="ru-RU" dirty="0"/>
              <a:t> </a:t>
            </a:r>
            <a:r>
              <a:rPr lang="ru-RU" dirty="0" err="1"/>
              <a:t>мисливської</a:t>
            </a:r>
            <a:r>
              <a:rPr lang="ru-RU" dirty="0"/>
              <a:t> </a:t>
            </a:r>
            <a:r>
              <a:rPr lang="ru-RU" dirty="0" err="1"/>
              <a:t>вогнепальної</a:t>
            </a:r>
            <a:r>
              <a:rPr lang="ru-RU" dirty="0"/>
              <a:t> </a:t>
            </a:r>
            <a:r>
              <a:rPr lang="ru-RU" dirty="0" err="1"/>
              <a:t>нарізної</a:t>
            </a:r>
            <a:r>
              <a:rPr lang="ru-RU" dirty="0"/>
              <a:t>, </a:t>
            </a:r>
            <a:r>
              <a:rPr lang="ru-RU" dirty="0" err="1"/>
              <a:t>гладкоствольної</a:t>
            </a:r>
            <a:r>
              <a:rPr lang="ru-RU" dirty="0"/>
              <a:t>, </a:t>
            </a:r>
            <a:r>
              <a:rPr lang="ru-RU" dirty="0" err="1"/>
              <a:t>пневматичної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холодної</a:t>
            </a:r>
            <a:r>
              <a:rPr lang="ru-RU" dirty="0"/>
              <a:t> </a:t>
            </a:r>
            <a:r>
              <a:rPr lang="ru-RU" dirty="0" err="1"/>
              <a:t>зброї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в </a:t>
            </a:r>
            <a:r>
              <a:rPr lang="ru-RU" dirty="0" err="1"/>
              <a:t>книзі</a:t>
            </a:r>
            <a:r>
              <a:rPr lang="ru-RU" dirty="0"/>
              <a:t> </a:t>
            </a:r>
            <a:r>
              <a:rPr lang="ru-RU" dirty="0" err="1"/>
              <a:t>обліку</a:t>
            </a:r>
            <a:r>
              <a:rPr lang="ru-RU" dirty="0"/>
              <a:t> </a:t>
            </a:r>
            <a:r>
              <a:rPr lang="ru-RU" dirty="0" err="1"/>
              <a:t>власників</a:t>
            </a:r>
            <a:r>
              <a:rPr lang="ru-RU" dirty="0"/>
              <a:t> </a:t>
            </a:r>
            <a:r>
              <a:rPr lang="ru-RU" dirty="0" err="1"/>
              <a:t>мисливської</a:t>
            </a:r>
            <a:r>
              <a:rPr lang="ru-RU" dirty="0"/>
              <a:t> </a:t>
            </a:r>
            <a:r>
              <a:rPr lang="ru-RU" dirty="0" err="1"/>
              <a:t>вогнепальної</a:t>
            </a:r>
            <a:r>
              <a:rPr lang="ru-RU" dirty="0"/>
              <a:t>, </a:t>
            </a:r>
            <a:r>
              <a:rPr lang="ru-RU" dirty="0" err="1"/>
              <a:t>пневматичної</a:t>
            </a:r>
            <a:r>
              <a:rPr lang="ru-RU" dirty="0"/>
              <a:t> </a:t>
            </a:r>
            <a:r>
              <a:rPr lang="ru-RU" dirty="0" err="1"/>
              <a:t>зброї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холодної</a:t>
            </a:r>
            <a:r>
              <a:rPr lang="ru-RU" dirty="0"/>
              <a:t> </a:t>
            </a:r>
            <a:r>
              <a:rPr lang="ru-RU" dirty="0" err="1"/>
              <a:t>зброї</a:t>
            </a:r>
            <a:r>
              <a:rPr lang="ru-RU" dirty="0"/>
              <a:t>. </a:t>
            </a:r>
            <a:r>
              <a:rPr lang="ru-RU" dirty="0" err="1"/>
              <a:t>Відомості</a:t>
            </a:r>
            <a:r>
              <a:rPr lang="ru-RU" dirty="0"/>
              <a:t> про </a:t>
            </a:r>
            <a:r>
              <a:rPr lang="ru-RU" dirty="0" err="1"/>
              <a:t>наявність</a:t>
            </a:r>
            <a:r>
              <a:rPr lang="ru-RU" dirty="0"/>
              <a:t> </a:t>
            </a:r>
            <a:r>
              <a:rPr lang="ru-RU" dirty="0" err="1"/>
              <a:t>такої</a:t>
            </a:r>
            <a:r>
              <a:rPr lang="ru-RU" dirty="0"/>
              <a:t> </a:t>
            </a:r>
            <a:r>
              <a:rPr lang="ru-RU" dirty="0" err="1"/>
              <a:t>зброї</a:t>
            </a:r>
            <a:r>
              <a:rPr lang="ru-RU" dirty="0"/>
              <a:t> в </a:t>
            </a:r>
            <a:r>
              <a:rPr lang="ru-RU" dirty="0" err="1"/>
              <a:t>громадян</a:t>
            </a:r>
            <a:r>
              <a:rPr lang="ru-RU" dirty="0"/>
              <a:t> </a:t>
            </a:r>
            <a:r>
              <a:rPr lang="ru-RU" dirty="0" err="1"/>
              <a:t>заносяться</a:t>
            </a:r>
            <a:r>
              <a:rPr lang="ru-RU" dirty="0"/>
              <a:t> в </a:t>
            </a:r>
            <a:r>
              <a:rPr lang="ru-RU" dirty="0" err="1"/>
              <a:t>автоматизовану</a:t>
            </a:r>
            <a:r>
              <a:rPr lang="ru-RU" dirty="0"/>
              <a:t> </a:t>
            </a:r>
            <a:r>
              <a:rPr lang="ru-RU" dirty="0" err="1"/>
              <a:t>інформаційну</a:t>
            </a:r>
            <a:r>
              <a:rPr lang="ru-RU" dirty="0"/>
              <a:t> систему (АІС) «Арсенал»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519296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801807" y="184785"/>
            <a:ext cx="9390068" cy="1015365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/>
              <a:t>1 </a:t>
            </a:r>
            <a:r>
              <a:rPr lang="ru-RU" sz="3200" dirty="0" err="1"/>
              <a:t>Організація</a:t>
            </a:r>
            <a:r>
              <a:rPr lang="ru-RU" sz="3200" dirty="0"/>
              <a:t> </a:t>
            </a:r>
            <a:r>
              <a:rPr lang="ru-RU" sz="3200" dirty="0" err="1"/>
              <a:t>діяльності</a:t>
            </a:r>
            <a:r>
              <a:rPr lang="ru-RU" sz="3200" dirty="0"/>
              <a:t> </a:t>
            </a:r>
            <a:r>
              <a:rPr lang="ru-RU" sz="3200" dirty="0" err="1"/>
              <a:t>Національної</a:t>
            </a:r>
            <a:r>
              <a:rPr lang="ru-RU" sz="3200" dirty="0"/>
              <a:t> </a:t>
            </a:r>
            <a:r>
              <a:rPr lang="ru-RU" sz="3200" dirty="0" err="1"/>
              <a:t>поліції</a:t>
            </a:r>
            <a:r>
              <a:rPr lang="ru-RU" sz="3200" dirty="0"/>
              <a:t> </a:t>
            </a:r>
            <a:r>
              <a:rPr lang="ru-RU" sz="3200" dirty="0" err="1"/>
              <a:t>України</a:t>
            </a:r>
            <a:r>
              <a:rPr lang="ru-RU" sz="3200" dirty="0"/>
              <a:t> у </a:t>
            </a:r>
            <a:r>
              <a:rPr lang="ru-RU" sz="3200" dirty="0" err="1"/>
              <a:t>сфері</a:t>
            </a:r>
            <a:r>
              <a:rPr lang="ru-RU" sz="3200" dirty="0"/>
              <a:t> </a:t>
            </a:r>
            <a:r>
              <a:rPr lang="ru-RU" sz="3200" dirty="0" err="1"/>
              <a:t>дозвільної</a:t>
            </a:r>
            <a:r>
              <a:rPr lang="ru-RU" sz="3200" dirty="0"/>
              <a:t> </a:t>
            </a:r>
            <a:r>
              <a:rPr lang="ru-RU" sz="3200" dirty="0" err="1"/>
              <a:t>системи</a:t>
            </a:r>
            <a:endParaRPr lang="ru-RU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6007735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556702" y="1344175"/>
            <a:ext cx="10429875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>
                <a:solidFill>
                  <a:srgbClr val="FF0000"/>
                </a:solidFill>
              </a:rPr>
              <a:t>Особова</a:t>
            </a:r>
            <a:r>
              <a:rPr lang="ru-RU" b="1" dirty="0">
                <a:solidFill>
                  <a:srgbClr val="FF0000"/>
                </a:solidFill>
              </a:rPr>
              <a:t> справа </a:t>
            </a:r>
            <a:r>
              <a:rPr lang="ru-RU" b="1" dirty="0" err="1">
                <a:solidFill>
                  <a:srgbClr val="FF0000"/>
                </a:solidFill>
              </a:rPr>
              <a:t>власника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зброї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містить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такі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документи</a:t>
            </a:r>
            <a:r>
              <a:rPr lang="ru-RU" b="1" dirty="0">
                <a:solidFill>
                  <a:srgbClr val="FF0000"/>
                </a:solidFill>
              </a:rPr>
              <a:t>: </a:t>
            </a:r>
          </a:p>
          <a:p>
            <a:pPr marL="457200" indent="-457200">
              <a:buAutoNum type="arabicPeriod"/>
            </a:pPr>
            <a:r>
              <a:rPr lang="ru-RU" dirty="0" err="1"/>
              <a:t>письмове</a:t>
            </a:r>
            <a:r>
              <a:rPr lang="ru-RU" dirty="0"/>
              <a:t> </a:t>
            </a:r>
            <a:r>
              <a:rPr lang="ru-RU" dirty="0" err="1"/>
              <a:t>клопотання</a:t>
            </a:r>
            <a:r>
              <a:rPr lang="ru-RU" dirty="0"/>
              <a:t> про </a:t>
            </a:r>
            <a:r>
              <a:rPr lang="ru-RU" dirty="0" err="1"/>
              <a:t>видачу</a:t>
            </a:r>
            <a:r>
              <a:rPr lang="ru-RU" dirty="0"/>
              <a:t> </a:t>
            </a:r>
            <a:r>
              <a:rPr lang="ru-RU" dirty="0" err="1"/>
              <a:t>дозволу</a:t>
            </a:r>
            <a:r>
              <a:rPr lang="ru-RU" dirty="0"/>
              <a:t> на право </a:t>
            </a:r>
            <a:r>
              <a:rPr lang="ru-RU" dirty="0" err="1"/>
              <a:t>придбання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зберігання</a:t>
            </a:r>
            <a:r>
              <a:rPr lang="ru-RU" dirty="0"/>
              <a:t> і </a:t>
            </a:r>
            <a:r>
              <a:rPr lang="ru-RU" dirty="0" err="1"/>
              <a:t>носіння</a:t>
            </a:r>
            <a:r>
              <a:rPr lang="ru-RU" dirty="0"/>
              <a:t> за </a:t>
            </a:r>
            <a:r>
              <a:rPr lang="ru-RU" dirty="0" err="1"/>
              <a:t>кожну</a:t>
            </a:r>
            <a:r>
              <a:rPr lang="ru-RU" dirty="0"/>
              <a:t> </a:t>
            </a:r>
            <a:r>
              <a:rPr lang="ru-RU" dirty="0" err="1"/>
              <a:t>одиницю</a:t>
            </a:r>
            <a:r>
              <a:rPr lang="ru-RU" dirty="0"/>
              <a:t> </a:t>
            </a:r>
            <a:r>
              <a:rPr lang="ru-RU" dirty="0" err="1"/>
              <a:t>зброї</a:t>
            </a:r>
            <a:r>
              <a:rPr lang="ru-RU" dirty="0"/>
              <a:t> </a:t>
            </a:r>
            <a:r>
              <a:rPr lang="ru-RU" dirty="0" err="1"/>
              <a:t>окремо</a:t>
            </a:r>
            <a:r>
              <a:rPr lang="ru-RU" dirty="0"/>
              <a:t>; </a:t>
            </a:r>
          </a:p>
          <a:p>
            <a:pPr marL="457200" indent="-457200">
              <a:buAutoNum type="arabicPeriod"/>
            </a:pPr>
            <a:r>
              <a:rPr lang="ru-RU" dirty="0" err="1"/>
              <a:t>картку-заяву</a:t>
            </a:r>
            <a:r>
              <a:rPr lang="ru-RU" dirty="0"/>
              <a:t>; </a:t>
            </a:r>
            <a:r>
              <a:rPr lang="ru-RU" dirty="0" err="1"/>
              <a:t>корінець</a:t>
            </a:r>
            <a:r>
              <a:rPr lang="ru-RU" dirty="0"/>
              <a:t> </a:t>
            </a:r>
            <a:r>
              <a:rPr lang="ru-RU" dirty="0" err="1"/>
              <a:t>дозволу</a:t>
            </a:r>
            <a:r>
              <a:rPr lang="ru-RU" dirty="0"/>
              <a:t> на </a:t>
            </a:r>
            <a:r>
              <a:rPr lang="ru-RU" dirty="0" err="1"/>
              <a:t>придбання</a:t>
            </a:r>
            <a:r>
              <a:rPr lang="ru-RU" dirty="0"/>
              <a:t> </a:t>
            </a:r>
            <a:r>
              <a:rPr lang="ru-RU" dirty="0" err="1"/>
              <a:t>зброї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документи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засвідчують</a:t>
            </a:r>
            <a:r>
              <a:rPr lang="ru-RU" dirty="0"/>
              <a:t> факт </a:t>
            </a:r>
            <a:r>
              <a:rPr lang="ru-RU" dirty="0" err="1"/>
              <a:t>придбання</a:t>
            </a:r>
            <a:r>
              <a:rPr lang="ru-RU" dirty="0"/>
              <a:t> </a:t>
            </a:r>
            <a:r>
              <a:rPr lang="ru-RU" dirty="0" err="1"/>
              <a:t>зброї</a:t>
            </a:r>
            <a:r>
              <a:rPr lang="ru-RU" dirty="0"/>
              <a:t>; </a:t>
            </a:r>
          </a:p>
          <a:p>
            <a:pPr marL="457200" indent="-457200">
              <a:buAutoNum type="arabicPeriod"/>
            </a:pPr>
            <a:r>
              <a:rPr lang="ru-RU" dirty="0" err="1"/>
              <a:t>матеріали</a:t>
            </a:r>
            <a:r>
              <a:rPr lang="ru-RU" dirty="0"/>
              <a:t> </a:t>
            </a:r>
            <a:r>
              <a:rPr lang="ru-RU" dirty="0" err="1"/>
              <a:t>перевірки</a:t>
            </a:r>
            <a:r>
              <a:rPr lang="ru-RU" dirty="0"/>
              <a:t> </a:t>
            </a:r>
            <a:r>
              <a:rPr lang="ru-RU" dirty="0" err="1"/>
              <a:t>власника</a:t>
            </a:r>
            <a:r>
              <a:rPr lang="ru-RU" dirty="0"/>
              <a:t> </a:t>
            </a:r>
            <a:r>
              <a:rPr lang="ru-RU" dirty="0" err="1"/>
              <a:t>зброї</a:t>
            </a:r>
            <a:r>
              <a:rPr lang="ru-RU" dirty="0"/>
              <a:t>, рапорт, </a:t>
            </a:r>
            <a:r>
              <a:rPr lang="ru-RU" dirty="0" err="1"/>
              <a:t>довідки</a:t>
            </a:r>
            <a:r>
              <a:rPr lang="ru-RU" dirty="0"/>
              <a:t> про </a:t>
            </a:r>
            <a:r>
              <a:rPr lang="ru-RU" dirty="0" err="1"/>
              <a:t>перевірку</a:t>
            </a:r>
            <a:r>
              <a:rPr lang="ru-RU" dirty="0"/>
              <a:t> за </a:t>
            </a:r>
            <a:r>
              <a:rPr lang="ru-RU" dirty="0" err="1"/>
              <a:t>оперативними</a:t>
            </a:r>
            <a:r>
              <a:rPr lang="ru-RU" dirty="0"/>
              <a:t> </a:t>
            </a:r>
            <a:r>
              <a:rPr lang="ru-RU" dirty="0" err="1"/>
              <a:t>обліками</a:t>
            </a:r>
            <a:r>
              <a:rPr lang="ru-RU" dirty="0"/>
              <a:t>, </a:t>
            </a:r>
            <a:r>
              <a:rPr lang="ru-RU" dirty="0" err="1"/>
              <a:t>обліками</a:t>
            </a:r>
            <a:r>
              <a:rPr lang="ru-RU" dirty="0"/>
              <a:t> </a:t>
            </a:r>
            <a:r>
              <a:rPr lang="ru-RU" dirty="0" err="1"/>
              <a:t>медичних</a:t>
            </a:r>
            <a:r>
              <a:rPr lang="ru-RU" dirty="0"/>
              <a:t> </a:t>
            </a:r>
            <a:r>
              <a:rPr lang="ru-RU" dirty="0" err="1"/>
              <a:t>установ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; </a:t>
            </a:r>
          </a:p>
          <a:p>
            <a:pPr marL="457200" indent="-457200">
              <a:buAutoNum type="arabicPeriod"/>
            </a:pPr>
            <a:r>
              <a:rPr lang="ru-RU" dirty="0" err="1"/>
              <a:t>платіжне</a:t>
            </a:r>
            <a:r>
              <a:rPr lang="ru-RU" dirty="0"/>
              <a:t> </a:t>
            </a:r>
            <a:r>
              <a:rPr lang="ru-RU" dirty="0" err="1"/>
              <a:t>доручення</a:t>
            </a:r>
            <a:r>
              <a:rPr lang="ru-RU" dirty="0"/>
              <a:t> (</a:t>
            </a:r>
            <a:r>
              <a:rPr lang="ru-RU" dirty="0" err="1"/>
              <a:t>квитанцію</a:t>
            </a:r>
            <a:r>
              <a:rPr lang="ru-RU" dirty="0"/>
              <a:t>) про оплату </a:t>
            </a:r>
            <a:r>
              <a:rPr lang="ru-RU" dirty="0" err="1"/>
              <a:t>послуг</a:t>
            </a:r>
            <a:r>
              <a:rPr lang="ru-RU" dirty="0"/>
              <a:t> за </a:t>
            </a:r>
            <a:r>
              <a:rPr lang="ru-RU" dirty="0" err="1"/>
              <a:t>реєстрацію</a:t>
            </a:r>
            <a:r>
              <a:rPr lang="ru-RU" dirty="0"/>
              <a:t> (</a:t>
            </a:r>
            <a:r>
              <a:rPr lang="ru-RU" dirty="0" err="1"/>
              <a:t>перереєстрацію</a:t>
            </a:r>
            <a:r>
              <a:rPr lang="ru-RU" dirty="0"/>
              <a:t>) </a:t>
            </a:r>
            <a:r>
              <a:rPr lang="ru-RU" dirty="0" err="1"/>
              <a:t>зброї</a:t>
            </a:r>
            <a:r>
              <a:rPr lang="ru-RU" dirty="0"/>
              <a:t>; </a:t>
            </a:r>
          </a:p>
          <a:p>
            <a:pPr marL="457200" indent="-457200">
              <a:buAutoNum type="arabicPeriod"/>
            </a:pPr>
            <a:r>
              <a:rPr lang="ru-RU" dirty="0" err="1"/>
              <a:t>копію</a:t>
            </a:r>
            <a:r>
              <a:rPr lang="ru-RU" dirty="0"/>
              <a:t> договору </a:t>
            </a:r>
            <a:r>
              <a:rPr lang="ru-RU" dirty="0" err="1"/>
              <a:t>страхування</a:t>
            </a:r>
            <a:r>
              <a:rPr lang="ru-RU" dirty="0"/>
              <a:t>. </a:t>
            </a:r>
            <a:r>
              <a:rPr lang="ru-RU" dirty="0" err="1"/>
              <a:t>Особові</a:t>
            </a:r>
            <a:r>
              <a:rPr lang="ru-RU" dirty="0"/>
              <a:t> </a:t>
            </a:r>
            <a:r>
              <a:rPr lang="ru-RU" dirty="0" err="1"/>
              <a:t>справи</a:t>
            </a:r>
            <a:r>
              <a:rPr lang="ru-RU" dirty="0"/>
              <a:t> </a:t>
            </a:r>
            <a:r>
              <a:rPr lang="ru-RU" dirty="0" err="1"/>
              <a:t>власників</a:t>
            </a:r>
            <a:r>
              <a:rPr lang="ru-RU" dirty="0"/>
              <a:t> </a:t>
            </a:r>
            <a:r>
              <a:rPr lang="ru-RU" dirty="0" err="1"/>
              <a:t>вказаної</a:t>
            </a:r>
            <a:r>
              <a:rPr lang="ru-RU" dirty="0"/>
              <a:t> </a:t>
            </a:r>
            <a:r>
              <a:rPr lang="ru-RU" dirty="0" err="1"/>
              <a:t>зброї</a:t>
            </a:r>
            <a:r>
              <a:rPr lang="ru-RU" dirty="0"/>
              <a:t> </a:t>
            </a:r>
            <a:r>
              <a:rPr lang="ru-RU" dirty="0" err="1"/>
              <a:t>зберігаються</a:t>
            </a:r>
            <a:r>
              <a:rPr lang="ru-RU" dirty="0"/>
              <a:t> у </a:t>
            </a:r>
            <a:r>
              <a:rPr lang="ru-RU" dirty="0" err="1"/>
              <a:t>працівника,який</a:t>
            </a:r>
            <a:r>
              <a:rPr lang="ru-RU" dirty="0"/>
              <a:t> </a:t>
            </a:r>
            <a:r>
              <a:rPr lang="ru-RU" dirty="0" err="1"/>
              <a:t>здійснює</a:t>
            </a:r>
            <a:r>
              <a:rPr lang="ru-RU" dirty="0"/>
              <a:t> </a:t>
            </a:r>
            <a:r>
              <a:rPr lang="ru-RU" dirty="0" err="1"/>
              <a:t>дозвільну</a:t>
            </a:r>
            <a:r>
              <a:rPr lang="ru-RU" dirty="0"/>
              <a:t> систему і для </a:t>
            </a:r>
            <a:r>
              <a:rPr lang="ru-RU" dirty="0" err="1"/>
              <a:t>зручності</a:t>
            </a:r>
            <a:r>
              <a:rPr lang="ru-RU" dirty="0"/>
              <a:t> </a:t>
            </a:r>
            <a:r>
              <a:rPr lang="ru-RU" dirty="0" err="1"/>
              <a:t>користування</a:t>
            </a:r>
            <a:r>
              <a:rPr lang="ru-RU" dirty="0"/>
              <a:t> </a:t>
            </a:r>
            <a:r>
              <a:rPr lang="ru-RU" dirty="0" err="1"/>
              <a:t>розставляються</a:t>
            </a:r>
            <a:r>
              <a:rPr lang="ru-RU" dirty="0"/>
              <a:t> в </a:t>
            </a:r>
            <a:r>
              <a:rPr lang="ru-RU" dirty="0" err="1"/>
              <a:t>алфавітному</a:t>
            </a:r>
            <a:r>
              <a:rPr lang="ru-RU" dirty="0"/>
              <a:t> порядку. У </a:t>
            </a:r>
            <a:r>
              <a:rPr lang="ru-RU" dirty="0" err="1"/>
              <a:t>чергових</a:t>
            </a:r>
            <a:r>
              <a:rPr lang="ru-RU" dirty="0"/>
              <a:t> </a:t>
            </a:r>
            <a:r>
              <a:rPr lang="ru-RU" dirty="0" err="1"/>
              <a:t>частинах</a:t>
            </a:r>
            <a:r>
              <a:rPr lang="ru-RU" dirty="0"/>
              <a:t> </a:t>
            </a:r>
            <a:r>
              <a:rPr lang="ru-RU" dirty="0" err="1"/>
              <a:t>відділах</a:t>
            </a:r>
            <a:r>
              <a:rPr lang="ru-RU" dirty="0"/>
              <a:t> </a:t>
            </a:r>
            <a:r>
              <a:rPr lang="ru-RU" dirty="0" err="1"/>
              <a:t>національної</a:t>
            </a:r>
            <a:r>
              <a:rPr lang="ru-RU" dirty="0"/>
              <a:t> </a:t>
            </a:r>
            <a:r>
              <a:rPr lang="ru-RU" dirty="0" err="1"/>
              <a:t>поліції</a:t>
            </a:r>
            <a:r>
              <a:rPr lang="ru-RU" dirty="0"/>
              <a:t> </a:t>
            </a:r>
            <a:r>
              <a:rPr lang="ru-RU" dirty="0" err="1"/>
              <a:t>працівником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здійснює</a:t>
            </a:r>
            <a:r>
              <a:rPr lang="ru-RU" dirty="0"/>
              <a:t> </a:t>
            </a:r>
            <a:r>
              <a:rPr lang="ru-RU" dirty="0" err="1"/>
              <a:t>дозвільну</a:t>
            </a:r>
            <a:r>
              <a:rPr lang="ru-RU" dirty="0"/>
              <a:t> систему, </a:t>
            </a:r>
            <a:r>
              <a:rPr lang="ru-RU" dirty="0" err="1"/>
              <a:t>ведеться</a:t>
            </a:r>
            <a:r>
              <a:rPr lang="ru-RU" dirty="0"/>
              <a:t> картотека </a:t>
            </a:r>
            <a:r>
              <a:rPr lang="ru-RU" dirty="0" err="1"/>
              <a:t>власників</a:t>
            </a:r>
            <a:r>
              <a:rPr lang="ru-RU" dirty="0"/>
              <a:t> </a:t>
            </a:r>
            <a:r>
              <a:rPr lang="ru-RU" dirty="0" err="1"/>
              <a:t>мисливської</a:t>
            </a:r>
            <a:r>
              <a:rPr lang="ru-RU" dirty="0"/>
              <a:t> </a:t>
            </a:r>
            <a:r>
              <a:rPr lang="ru-RU" dirty="0" err="1"/>
              <a:t>вогнепальної</a:t>
            </a:r>
            <a:r>
              <a:rPr lang="ru-RU" dirty="0"/>
              <a:t>, </a:t>
            </a:r>
            <a:r>
              <a:rPr lang="ru-RU" dirty="0" err="1"/>
              <a:t>пневматичної</a:t>
            </a:r>
            <a:r>
              <a:rPr lang="ru-RU" dirty="0"/>
              <a:t> та </a:t>
            </a:r>
            <a:r>
              <a:rPr lang="ru-RU" dirty="0" err="1"/>
              <a:t>холодної</a:t>
            </a:r>
            <a:r>
              <a:rPr lang="ru-RU" dirty="0"/>
              <a:t> </a:t>
            </a:r>
            <a:r>
              <a:rPr lang="ru-RU" dirty="0" err="1"/>
              <a:t>зброї</a:t>
            </a:r>
            <a:r>
              <a:rPr lang="ru-RU" dirty="0"/>
              <a:t>, яка </a:t>
            </a:r>
            <a:r>
              <a:rPr lang="ru-RU" dirty="0" err="1"/>
              <a:t>використовується</a:t>
            </a:r>
            <a:r>
              <a:rPr lang="ru-RU" dirty="0"/>
              <a:t> для </a:t>
            </a:r>
            <a:r>
              <a:rPr lang="ru-RU" dirty="0" err="1"/>
              <a:t>перевірки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, </a:t>
            </a:r>
            <a:r>
              <a:rPr lang="ru-RU" dirty="0" err="1"/>
              <a:t>затриманих</a:t>
            </a:r>
            <a:r>
              <a:rPr lang="ru-RU" dirty="0"/>
              <a:t> за </a:t>
            </a:r>
            <a:r>
              <a:rPr lang="ru-RU" dirty="0" err="1"/>
              <a:t>різні</a:t>
            </a:r>
            <a:r>
              <a:rPr lang="ru-RU" dirty="0"/>
              <a:t> </a:t>
            </a:r>
            <a:r>
              <a:rPr lang="ru-RU" dirty="0" err="1"/>
              <a:t>правопорушення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для </a:t>
            </a:r>
            <a:r>
              <a:rPr lang="ru-RU" dirty="0" err="1"/>
              <a:t>інформування</a:t>
            </a:r>
            <a:r>
              <a:rPr lang="ru-RU" dirty="0"/>
              <a:t> </a:t>
            </a:r>
            <a:r>
              <a:rPr lang="ru-RU" dirty="0" err="1"/>
              <a:t>поліції</a:t>
            </a:r>
            <a:r>
              <a:rPr lang="ru-RU" dirty="0"/>
              <a:t>. </a:t>
            </a:r>
            <a:r>
              <a:rPr lang="ru-RU" dirty="0" err="1"/>
              <a:t>Працівниками</a:t>
            </a:r>
            <a:r>
              <a:rPr lang="ru-RU" dirty="0"/>
              <a:t> </a:t>
            </a:r>
            <a:r>
              <a:rPr lang="ru-RU" dirty="0" err="1"/>
              <a:t>чергової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вестися</a:t>
            </a:r>
            <a:r>
              <a:rPr lang="ru-RU" dirty="0"/>
              <a:t> </a:t>
            </a:r>
            <a:r>
              <a:rPr lang="ru-RU" dirty="0" err="1"/>
              <a:t>комп’ютерний</a:t>
            </a:r>
            <a:r>
              <a:rPr lang="ru-RU" dirty="0"/>
              <a:t> </a:t>
            </a:r>
            <a:r>
              <a:rPr lang="ru-RU" dirty="0" err="1"/>
              <a:t>облік</a:t>
            </a:r>
            <a:r>
              <a:rPr lang="ru-RU" dirty="0"/>
              <a:t> </a:t>
            </a:r>
            <a:r>
              <a:rPr lang="ru-RU" dirty="0" err="1"/>
              <a:t>власників</a:t>
            </a:r>
            <a:r>
              <a:rPr lang="ru-RU" dirty="0"/>
              <a:t> </a:t>
            </a:r>
            <a:r>
              <a:rPr lang="ru-RU" dirty="0" err="1"/>
              <a:t>зброї</a:t>
            </a:r>
            <a:r>
              <a:rPr lang="ru-RU" dirty="0"/>
              <a:t>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898832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801807" y="184785"/>
            <a:ext cx="9390068" cy="1015365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/>
              <a:t>1 </a:t>
            </a:r>
            <a:r>
              <a:rPr lang="ru-RU" sz="3200" dirty="0" err="1"/>
              <a:t>Організація</a:t>
            </a:r>
            <a:r>
              <a:rPr lang="ru-RU" sz="3200" dirty="0"/>
              <a:t> </a:t>
            </a:r>
            <a:r>
              <a:rPr lang="ru-RU" sz="3200" dirty="0" err="1"/>
              <a:t>діяльності</a:t>
            </a:r>
            <a:r>
              <a:rPr lang="ru-RU" sz="3200" dirty="0"/>
              <a:t> </a:t>
            </a:r>
            <a:r>
              <a:rPr lang="ru-RU" sz="3200" dirty="0" err="1"/>
              <a:t>Національної</a:t>
            </a:r>
            <a:r>
              <a:rPr lang="ru-RU" sz="3200" dirty="0"/>
              <a:t> </a:t>
            </a:r>
            <a:r>
              <a:rPr lang="ru-RU" sz="3200" dirty="0" err="1"/>
              <a:t>поліції</a:t>
            </a:r>
            <a:r>
              <a:rPr lang="ru-RU" sz="3200" dirty="0"/>
              <a:t> </a:t>
            </a:r>
            <a:r>
              <a:rPr lang="ru-RU" sz="3200" dirty="0" err="1"/>
              <a:t>України</a:t>
            </a:r>
            <a:r>
              <a:rPr lang="ru-RU" sz="3200" dirty="0"/>
              <a:t> у </a:t>
            </a:r>
            <a:r>
              <a:rPr lang="ru-RU" sz="3200" dirty="0" err="1"/>
              <a:t>сфері</a:t>
            </a:r>
            <a:r>
              <a:rPr lang="ru-RU" sz="3200" dirty="0"/>
              <a:t> </a:t>
            </a:r>
            <a:r>
              <a:rPr lang="ru-RU" sz="3200" dirty="0" err="1"/>
              <a:t>дозвільної</a:t>
            </a:r>
            <a:r>
              <a:rPr lang="ru-RU" sz="3200" dirty="0"/>
              <a:t> </a:t>
            </a:r>
            <a:r>
              <a:rPr lang="ru-RU" sz="3200" dirty="0" err="1"/>
              <a:t>системи</a:t>
            </a:r>
            <a:endParaRPr lang="ru-RU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6007735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585277" y="1334650"/>
            <a:ext cx="10429875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/>
              <a:t>Дозволи</a:t>
            </a:r>
            <a:r>
              <a:rPr lang="ru-RU" dirty="0"/>
              <a:t> на </a:t>
            </a:r>
            <a:r>
              <a:rPr lang="ru-RU" dirty="0" err="1"/>
              <a:t>придбання</a:t>
            </a:r>
            <a:r>
              <a:rPr lang="ru-RU" dirty="0"/>
              <a:t> </a:t>
            </a:r>
            <a:r>
              <a:rPr lang="ru-RU" dirty="0" err="1"/>
              <a:t>зброї</a:t>
            </a:r>
            <a:r>
              <a:rPr lang="ru-RU" dirty="0"/>
              <a:t> </a:t>
            </a:r>
            <a:r>
              <a:rPr lang="ru-RU" dirty="0" err="1"/>
              <a:t>видаються</a:t>
            </a:r>
            <a:r>
              <a:rPr lang="ru-RU" dirty="0"/>
              <a:t> </a:t>
            </a:r>
            <a:r>
              <a:rPr lang="ru-RU" dirty="0" err="1"/>
              <a:t>громадянам</a:t>
            </a:r>
            <a:r>
              <a:rPr lang="ru-RU" dirty="0"/>
              <a:t> органами </a:t>
            </a:r>
            <a:r>
              <a:rPr lang="ru-RU" dirty="0" err="1"/>
              <a:t>поліції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пред’явлення</a:t>
            </a:r>
            <a:r>
              <a:rPr lang="ru-RU" dirty="0"/>
              <a:t> паспорта </a:t>
            </a:r>
            <a:r>
              <a:rPr lang="ru-RU" dirty="0" err="1"/>
              <a:t>або</a:t>
            </a:r>
            <a:r>
              <a:rPr lang="ru-RU" dirty="0"/>
              <a:t> документа,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засвідчує</a:t>
            </a:r>
            <a:r>
              <a:rPr lang="ru-RU" dirty="0"/>
              <a:t> особу. </a:t>
            </a:r>
          </a:p>
          <a:p>
            <a:r>
              <a:rPr lang="ru-RU" b="1" dirty="0" err="1">
                <a:solidFill>
                  <a:srgbClr val="FF0000"/>
                </a:solidFill>
              </a:rPr>
              <a:t>Невикористані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дозволи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бути </a:t>
            </a:r>
            <a:r>
              <a:rPr lang="ru-RU" dirty="0" err="1"/>
              <a:t>повернені</a:t>
            </a:r>
            <a:r>
              <a:rPr lang="ru-RU" dirty="0"/>
              <a:t> в </a:t>
            </a:r>
            <a:r>
              <a:rPr lang="ru-RU" dirty="0" err="1"/>
              <a:t>національну</a:t>
            </a:r>
            <a:r>
              <a:rPr lang="ru-RU" dirty="0"/>
              <a:t> </a:t>
            </a:r>
            <a:r>
              <a:rPr lang="ru-RU" dirty="0" err="1"/>
              <a:t>поліцію</a:t>
            </a:r>
            <a:r>
              <a:rPr lang="ru-RU" dirty="0"/>
              <a:t>. </a:t>
            </a:r>
            <a:r>
              <a:rPr lang="ru-RU" dirty="0" err="1"/>
              <a:t>Відділення</a:t>
            </a:r>
            <a:r>
              <a:rPr lang="ru-RU" dirty="0"/>
              <a:t> </a:t>
            </a:r>
            <a:r>
              <a:rPr lang="ru-RU" dirty="0" err="1"/>
              <a:t>національної</a:t>
            </a:r>
            <a:r>
              <a:rPr lang="ru-RU" dirty="0"/>
              <a:t> </a:t>
            </a:r>
            <a:r>
              <a:rPr lang="ru-RU" dirty="0" err="1"/>
              <a:t>поліції</a:t>
            </a:r>
            <a:r>
              <a:rPr lang="ru-RU" dirty="0"/>
              <a:t> не </a:t>
            </a:r>
            <a:r>
              <a:rPr lang="ru-RU" dirty="0" err="1"/>
              <a:t>більш</a:t>
            </a:r>
            <a:r>
              <a:rPr lang="ru-RU" dirty="0"/>
              <a:t> яку </a:t>
            </a:r>
            <a:r>
              <a:rPr lang="ru-RU" dirty="0" err="1"/>
              <a:t>місячний</a:t>
            </a:r>
            <a:r>
              <a:rPr lang="ru-RU" dirty="0"/>
              <a:t> </a:t>
            </a:r>
            <a:r>
              <a:rPr lang="ru-RU" dirty="0" err="1"/>
              <a:t>термін</a:t>
            </a:r>
            <a:r>
              <a:rPr lang="ru-RU" dirty="0"/>
              <a:t> </a:t>
            </a:r>
            <a:r>
              <a:rPr lang="ru-RU" dirty="0" err="1"/>
              <a:t>розглядає</a:t>
            </a:r>
            <a:r>
              <a:rPr lang="ru-RU" dirty="0"/>
              <a:t> </a:t>
            </a:r>
            <a:r>
              <a:rPr lang="ru-RU" dirty="0" err="1"/>
              <a:t>документи</a:t>
            </a:r>
            <a:r>
              <a:rPr lang="ru-RU" dirty="0"/>
              <a:t>, і </a:t>
            </a:r>
            <a:r>
              <a:rPr lang="ru-RU" dirty="0" err="1"/>
              <a:t>видає</a:t>
            </a:r>
            <a:r>
              <a:rPr lang="ru-RU" dirty="0"/>
              <a:t> </a:t>
            </a:r>
            <a:r>
              <a:rPr lang="ru-RU" dirty="0" err="1"/>
              <a:t>дозвіл</a:t>
            </a:r>
            <a:r>
              <a:rPr lang="ru-RU" dirty="0"/>
              <a:t> на </a:t>
            </a:r>
            <a:r>
              <a:rPr lang="ru-RU" dirty="0" err="1"/>
              <a:t>придбання</a:t>
            </a:r>
            <a:r>
              <a:rPr lang="ru-RU" dirty="0"/>
              <a:t> </a:t>
            </a:r>
            <a:r>
              <a:rPr lang="ru-RU" dirty="0" err="1"/>
              <a:t>газових</a:t>
            </a:r>
            <a:r>
              <a:rPr lang="ru-RU" dirty="0"/>
              <a:t> </a:t>
            </a:r>
            <a:r>
              <a:rPr lang="ru-RU" dirty="0" err="1"/>
              <a:t>пістолетів</a:t>
            </a:r>
            <a:r>
              <a:rPr lang="ru-RU" dirty="0"/>
              <a:t> (</a:t>
            </a:r>
            <a:r>
              <a:rPr lang="ru-RU" dirty="0" err="1"/>
              <a:t>револьверів</a:t>
            </a:r>
            <a:r>
              <a:rPr lang="ru-RU" dirty="0"/>
              <a:t>)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мотивовано</a:t>
            </a:r>
            <a:r>
              <a:rPr lang="ru-RU" dirty="0"/>
              <a:t> </a:t>
            </a:r>
            <a:r>
              <a:rPr lang="ru-RU" dirty="0" err="1"/>
              <a:t>відмовляє</a:t>
            </a:r>
            <a:r>
              <a:rPr lang="ru-RU" dirty="0"/>
              <a:t> у </a:t>
            </a:r>
            <a:r>
              <a:rPr lang="ru-RU" dirty="0" err="1"/>
              <a:t>ньому</a:t>
            </a:r>
            <a:r>
              <a:rPr lang="ru-RU" dirty="0"/>
              <a:t>. </a:t>
            </a:r>
            <a:r>
              <a:rPr lang="ru-RU" b="1" dirty="0" err="1">
                <a:solidFill>
                  <a:srgbClr val="FF0000"/>
                </a:solidFill>
              </a:rPr>
              <a:t>Відмову</a:t>
            </a:r>
            <a:r>
              <a:rPr lang="ru-RU" b="1" dirty="0">
                <a:solidFill>
                  <a:srgbClr val="FF0000"/>
                </a:solidFill>
              </a:rPr>
              <a:t> у </a:t>
            </a:r>
            <a:r>
              <a:rPr lang="ru-RU" b="1" dirty="0" err="1">
                <a:solidFill>
                  <a:srgbClr val="FF0000"/>
                </a:solidFill>
              </a:rPr>
              <a:t>видачі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дозволу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оскаржено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чинного </a:t>
            </a:r>
            <a:r>
              <a:rPr lang="ru-RU" dirty="0" err="1"/>
              <a:t>законодавства</a:t>
            </a:r>
            <a:r>
              <a:rPr lang="ru-RU" dirty="0"/>
              <a:t> у судовому порядку.</a:t>
            </a:r>
          </a:p>
          <a:p>
            <a:endParaRPr lang="ru-RU" dirty="0"/>
          </a:p>
          <a:p>
            <a:r>
              <a:rPr lang="ru-RU" dirty="0" err="1"/>
              <a:t>Усі</a:t>
            </a:r>
            <a:r>
              <a:rPr lang="ru-RU" dirty="0"/>
              <a:t> </a:t>
            </a:r>
            <a:r>
              <a:rPr lang="ru-RU" dirty="0" err="1"/>
              <a:t>види</a:t>
            </a:r>
            <a:r>
              <a:rPr lang="ru-RU" dirty="0"/>
              <a:t> </a:t>
            </a:r>
            <a:r>
              <a:rPr lang="ru-RU" dirty="0" err="1"/>
              <a:t>дозволів</a:t>
            </a:r>
            <a:r>
              <a:rPr lang="ru-RU" dirty="0"/>
              <a:t> на </a:t>
            </a:r>
            <a:r>
              <a:rPr lang="ru-RU" dirty="0" err="1"/>
              <a:t>придбання</a:t>
            </a:r>
            <a:r>
              <a:rPr lang="ru-RU" dirty="0"/>
              <a:t>, </a:t>
            </a:r>
            <a:r>
              <a:rPr lang="ru-RU" dirty="0" err="1"/>
              <a:t>зберігання</a:t>
            </a:r>
            <a:r>
              <a:rPr lang="ru-RU" dirty="0"/>
              <a:t>, </a:t>
            </a:r>
            <a:r>
              <a:rPr lang="ru-RU" dirty="0" err="1"/>
              <a:t>перевезення</a:t>
            </a:r>
            <a:r>
              <a:rPr lang="ru-RU" dirty="0"/>
              <a:t> та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спеціально</a:t>
            </a:r>
            <a:r>
              <a:rPr lang="ru-RU" dirty="0"/>
              <a:t> </a:t>
            </a:r>
            <a:r>
              <a:rPr lang="ru-RU" dirty="0" err="1"/>
              <a:t>визначених</a:t>
            </a:r>
            <a:r>
              <a:rPr lang="ru-RU" dirty="0"/>
              <a:t> </a:t>
            </a:r>
            <a:r>
              <a:rPr lang="ru-RU" dirty="0" err="1"/>
              <a:t>предметів</a:t>
            </a:r>
            <a:r>
              <a:rPr lang="ru-RU" dirty="0"/>
              <a:t> і </a:t>
            </a:r>
            <a:r>
              <a:rPr lang="ru-RU" dirty="0" err="1"/>
              <a:t>матеріалів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відкриття</a:t>
            </a:r>
            <a:r>
              <a:rPr lang="ru-RU" dirty="0"/>
              <a:t> та </a:t>
            </a:r>
            <a:r>
              <a:rPr lang="ru-RU" dirty="0" err="1"/>
              <a:t>функціонування</a:t>
            </a:r>
            <a:r>
              <a:rPr lang="ru-RU" dirty="0"/>
              <a:t> </a:t>
            </a:r>
            <a:r>
              <a:rPr lang="ru-RU" dirty="0" err="1"/>
              <a:t>підприємств</a:t>
            </a:r>
            <a:r>
              <a:rPr lang="ru-RU" dirty="0"/>
              <a:t>, </a:t>
            </a:r>
            <a:r>
              <a:rPr lang="ru-RU" dirty="0" err="1"/>
              <a:t>майстерень</a:t>
            </a:r>
            <a:r>
              <a:rPr lang="ru-RU" dirty="0"/>
              <a:t> і </a:t>
            </a:r>
            <a:r>
              <a:rPr lang="ru-RU" dirty="0" err="1"/>
              <a:t>лабораторій</a:t>
            </a:r>
            <a:r>
              <a:rPr lang="ru-RU" dirty="0"/>
              <a:t>, на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поширюється</a:t>
            </a:r>
            <a:r>
              <a:rPr lang="ru-RU" dirty="0"/>
              <a:t> </a:t>
            </a:r>
            <a:r>
              <a:rPr lang="ru-RU" dirty="0" err="1"/>
              <a:t>дозвільна</a:t>
            </a:r>
            <a:r>
              <a:rPr lang="ru-RU" dirty="0"/>
              <a:t> система,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зберігатися</a:t>
            </a:r>
            <a:r>
              <a:rPr lang="ru-RU" dirty="0"/>
              <a:t> в </a:t>
            </a:r>
            <a:r>
              <a:rPr lang="ru-RU" dirty="0" err="1"/>
              <a:t>підрозділах</a:t>
            </a:r>
            <a:r>
              <a:rPr lang="ru-RU" dirty="0"/>
              <a:t> </a:t>
            </a:r>
            <a:r>
              <a:rPr lang="ru-RU" dirty="0" err="1"/>
              <a:t>дозвільної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, у </a:t>
            </a:r>
            <a:r>
              <a:rPr lang="ru-RU" dirty="0" err="1"/>
              <a:t>місцях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виключають</a:t>
            </a:r>
            <a:r>
              <a:rPr lang="ru-RU" dirty="0"/>
              <a:t> доступ до них </a:t>
            </a:r>
            <a:r>
              <a:rPr lang="ru-RU" dirty="0" err="1"/>
              <a:t>сторонніх</a:t>
            </a:r>
            <a:r>
              <a:rPr lang="ru-RU" dirty="0"/>
              <a:t> </a:t>
            </a:r>
            <a:r>
              <a:rPr lang="ru-RU" dirty="0" err="1"/>
              <a:t>осіб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466687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801807" y="184785"/>
            <a:ext cx="9390068" cy="1015365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/>
              <a:t>1 </a:t>
            </a:r>
            <a:r>
              <a:rPr lang="ru-RU" sz="3200" dirty="0" err="1"/>
              <a:t>Організація</a:t>
            </a:r>
            <a:r>
              <a:rPr lang="ru-RU" sz="3200" dirty="0"/>
              <a:t> </a:t>
            </a:r>
            <a:r>
              <a:rPr lang="ru-RU" sz="3200" dirty="0" err="1"/>
              <a:t>діяльності</a:t>
            </a:r>
            <a:r>
              <a:rPr lang="ru-RU" sz="3200" dirty="0"/>
              <a:t> </a:t>
            </a:r>
            <a:r>
              <a:rPr lang="ru-RU" sz="3200" dirty="0" err="1"/>
              <a:t>Національної</a:t>
            </a:r>
            <a:r>
              <a:rPr lang="ru-RU" sz="3200" dirty="0"/>
              <a:t> </a:t>
            </a:r>
            <a:r>
              <a:rPr lang="ru-RU" sz="3200" dirty="0" err="1"/>
              <a:t>поліції</a:t>
            </a:r>
            <a:r>
              <a:rPr lang="ru-RU" sz="3200" dirty="0"/>
              <a:t> </a:t>
            </a:r>
            <a:r>
              <a:rPr lang="ru-RU" sz="3200" dirty="0" err="1"/>
              <a:t>України</a:t>
            </a:r>
            <a:r>
              <a:rPr lang="ru-RU" sz="3200" dirty="0"/>
              <a:t> у </a:t>
            </a:r>
            <a:r>
              <a:rPr lang="ru-RU" sz="3200" dirty="0" err="1"/>
              <a:t>сфері</a:t>
            </a:r>
            <a:r>
              <a:rPr lang="ru-RU" sz="3200" dirty="0"/>
              <a:t> </a:t>
            </a:r>
            <a:r>
              <a:rPr lang="ru-RU" sz="3200" dirty="0" err="1"/>
              <a:t>дозвільної</a:t>
            </a:r>
            <a:r>
              <a:rPr lang="ru-RU" sz="3200" dirty="0"/>
              <a:t> </a:t>
            </a:r>
            <a:r>
              <a:rPr lang="ru-RU" sz="3200" dirty="0" err="1"/>
              <a:t>системи</a:t>
            </a:r>
            <a:endParaRPr lang="ru-RU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6007735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585277" y="1334650"/>
            <a:ext cx="10429875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/>
              <a:t>Наступною</a:t>
            </a:r>
            <a:r>
              <a:rPr lang="ru-RU" dirty="0"/>
              <a:t> є </a:t>
            </a:r>
            <a:r>
              <a:rPr lang="ru-RU" dirty="0" err="1"/>
              <a:t>стадія</a:t>
            </a:r>
            <a:r>
              <a:rPr lang="ru-RU" dirty="0"/>
              <a:t>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 про </a:t>
            </a:r>
            <a:r>
              <a:rPr lang="ru-RU" dirty="0" err="1"/>
              <a:t>видачу</a:t>
            </a:r>
            <a:r>
              <a:rPr lang="ru-RU" dirty="0"/>
              <a:t> </a:t>
            </a:r>
            <a:r>
              <a:rPr lang="ru-RU" dirty="0" err="1"/>
              <a:t>дозволу</a:t>
            </a:r>
            <a:r>
              <a:rPr lang="ru-RU" dirty="0"/>
              <a:t> на </a:t>
            </a:r>
            <a:r>
              <a:rPr lang="ru-RU" dirty="0" err="1"/>
              <a:t>відповідну</a:t>
            </a:r>
            <a:r>
              <a:rPr lang="ru-RU" dirty="0"/>
              <a:t> </a:t>
            </a:r>
            <a:r>
              <a:rPr lang="ru-RU" dirty="0" err="1"/>
              <a:t>діяльність</a:t>
            </a:r>
            <a:r>
              <a:rPr lang="ru-RU" dirty="0"/>
              <a:t>. </a:t>
            </a:r>
            <a:r>
              <a:rPr lang="ru-RU" dirty="0" err="1"/>
              <a:t>Рішення</a:t>
            </a:r>
            <a:r>
              <a:rPr lang="ru-RU" dirty="0"/>
              <a:t> про </a:t>
            </a:r>
            <a:r>
              <a:rPr lang="ru-RU" dirty="0" err="1"/>
              <a:t>видачу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відмову</a:t>
            </a:r>
            <a:r>
              <a:rPr lang="ru-RU" dirty="0"/>
              <a:t> у </a:t>
            </a:r>
            <a:r>
              <a:rPr lang="ru-RU" dirty="0" err="1"/>
              <a:t>видачі</a:t>
            </a:r>
            <a:r>
              <a:rPr lang="ru-RU" dirty="0"/>
              <a:t> </a:t>
            </a:r>
            <a:r>
              <a:rPr lang="ru-RU" dirty="0" err="1"/>
              <a:t>ліцензії</a:t>
            </a:r>
            <a:r>
              <a:rPr lang="ru-RU" dirty="0"/>
              <a:t> </a:t>
            </a:r>
            <a:r>
              <a:rPr lang="ru-RU" dirty="0" err="1"/>
              <a:t>приймається</a:t>
            </a:r>
            <a:r>
              <a:rPr lang="ru-RU" dirty="0"/>
              <a:t> </a:t>
            </a:r>
            <a:r>
              <a:rPr lang="ru-RU" dirty="0" err="1"/>
              <a:t>відділами</a:t>
            </a:r>
            <a:r>
              <a:rPr lang="ru-RU" dirty="0"/>
              <a:t> </a:t>
            </a:r>
            <a:r>
              <a:rPr lang="ru-RU" dirty="0" err="1"/>
              <a:t>дозвільної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національної</a:t>
            </a:r>
            <a:r>
              <a:rPr lang="ru-RU" dirty="0"/>
              <a:t> </a:t>
            </a:r>
            <a:r>
              <a:rPr lang="ru-RU" dirty="0" err="1"/>
              <a:t>поліції</a:t>
            </a:r>
            <a:r>
              <a:rPr lang="ru-RU" dirty="0"/>
              <a:t> </a:t>
            </a:r>
            <a:r>
              <a:rPr lang="ru-RU" dirty="0" err="1"/>
              <a:t>місяця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висновків</a:t>
            </a:r>
            <a:r>
              <a:rPr lang="ru-RU" dirty="0"/>
              <a:t> </a:t>
            </a:r>
            <a:r>
              <a:rPr lang="ru-RU" dirty="0" err="1"/>
              <a:t>державних</a:t>
            </a:r>
            <a:r>
              <a:rPr lang="ru-RU" dirty="0"/>
              <a:t> </a:t>
            </a:r>
            <a:r>
              <a:rPr lang="ru-RU" dirty="0" err="1"/>
              <a:t>експертиз</a:t>
            </a:r>
            <a:r>
              <a:rPr lang="ru-RU" dirty="0"/>
              <a:t> </a:t>
            </a:r>
            <a:r>
              <a:rPr lang="ru-RU" dirty="0" err="1"/>
              <a:t>поданих</a:t>
            </a:r>
            <a:r>
              <a:rPr lang="ru-RU" dirty="0"/>
              <a:t> </a:t>
            </a:r>
            <a:r>
              <a:rPr lang="ru-RU" dirty="0" err="1"/>
              <a:t>документів</a:t>
            </a:r>
            <a:r>
              <a:rPr lang="ru-RU" dirty="0"/>
              <a:t> та акта </a:t>
            </a:r>
            <a:r>
              <a:rPr lang="ru-RU" dirty="0" err="1"/>
              <a:t>інспекційного</a:t>
            </a:r>
            <a:r>
              <a:rPr lang="ru-RU" dirty="0"/>
              <a:t> </a:t>
            </a:r>
            <a:r>
              <a:rPr lang="ru-RU" dirty="0" err="1"/>
              <a:t>обстеження</a:t>
            </a:r>
            <a:r>
              <a:rPr lang="ru-RU" dirty="0"/>
              <a:t>. </a:t>
            </a:r>
          </a:p>
          <a:p>
            <a:endParaRPr lang="ru-RU" dirty="0"/>
          </a:p>
          <a:p>
            <a:r>
              <a:rPr lang="ru-RU" dirty="0"/>
              <a:t>Не </a:t>
            </a:r>
            <a:r>
              <a:rPr lang="ru-RU" dirty="0" err="1"/>
              <a:t>пізніше</a:t>
            </a:r>
            <a:r>
              <a:rPr lang="ru-RU" dirty="0"/>
              <a:t> </a:t>
            </a:r>
            <a:r>
              <a:rPr lang="ru-RU" dirty="0" err="1"/>
              <a:t>ніж</a:t>
            </a:r>
            <a:r>
              <a:rPr lang="ru-RU" dirty="0"/>
              <a:t> у </a:t>
            </a:r>
            <a:r>
              <a:rPr lang="ru-RU" b="1" dirty="0">
                <a:solidFill>
                  <a:srgbClr val="FF0000"/>
                </a:solidFill>
              </a:rPr>
              <a:t>10-денний строк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 </a:t>
            </a:r>
            <a:r>
              <a:rPr lang="ru-RU" dirty="0" err="1"/>
              <a:t>компетентний</a:t>
            </a:r>
            <a:r>
              <a:rPr lang="ru-RU" dirty="0"/>
              <a:t> орган </a:t>
            </a:r>
            <a:r>
              <a:rPr lang="ru-RU" dirty="0" err="1"/>
              <a:t>публічної</a:t>
            </a:r>
            <a:r>
              <a:rPr lang="ru-RU" dirty="0"/>
              <a:t> </a:t>
            </a:r>
            <a:r>
              <a:rPr lang="ru-RU" dirty="0" err="1"/>
              <a:t>адміністрації</a:t>
            </a:r>
            <a:r>
              <a:rPr lang="ru-RU" dirty="0"/>
              <a:t> </a:t>
            </a:r>
            <a:r>
              <a:rPr lang="ru-RU" dirty="0" err="1"/>
              <a:t>видає</a:t>
            </a:r>
            <a:r>
              <a:rPr lang="ru-RU" dirty="0"/>
              <a:t> </a:t>
            </a:r>
            <a:r>
              <a:rPr lang="ru-RU" dirty="0" err="1"/>
              <a:t>заявникові</a:t>
            </a:r>
            <a:r>
              <a:rPr lang="ru-RU" dirty="0"/>
              <a:t> </a:t>
            </a:r>
            <a:r>
              <a:rPr lang="ru-RU" dirty="0" err="1"/>
              <a:t>дозвільний</a:t>
            </a:r>
            <a:r>
              <a:rPr lang="ru-RU" dirty="0"/>
              <a:t> документ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направляє</a:t>
            </a:r>
            <a:r>
              <a:rPr lang="ru-RU" dirty="0"/>
              <a:t> </a:t>
            </a:r>
            <a:r>
              <a:rPr lang="ru-RU" dirty="0" err="1"/>
              <a:t>письмове</a:t>
            </a:r>
            <a:r>
              <a:rPr lang="ru-RU" dirty="0"/>
              <a:t> </a:t>
            </a:r>
            <a:r>
              <a:rPr lang="ru-RU" dirty="0" err="1"/>
              <a:t>повідомлення</a:t>
            </a:r>
            <a:r>
              <a:rPr lang="ru-RU" dirty="0"/>
              <a:t> про </a:t>
            </a:r>
            <a:r>
              <a:rPr lang="ru-RU" dirty="0" err="1"/>
              <a:t>відмову</a:t>
            </a:r>
            <a:r>
              <a:rPr lang="ru-RU" dirty="0"/>
              <a:t> у </a:t>
            </a:r>
            <a:r>
              <a:rPr lang="ru-RU" dirty="0" err="1"/>
              <a:t>видачі</a:t>
            </a:r>
            <a:r>
              <a:rPr lang="ru-RU" dirty="0"/>
              <a:t> такого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зазначеннямпричин</a:t>
            </a:r>
            <a:r>
              <a:rPr lang="ru-RU" dirty="0"/>
              <a:t> </a:t>
            </a:r>
            <a:r>
              <a:rPr lang="ru-RU" dirty="0" err="1"/>
              <a:t>відмови</a:t>
            </a:r>
            <a:r>
              <a:rPr lang="ru-RU" dirty="0"/>
              <a:t> та умов повторного </a:t>
            </a:r>
            <a:r>
              <a:rPr lang="ru-RU" dirty="0" err="1"/>
              <a:t>розгляду</a:t>
            </a:r>
            <a:r>
              <a:rPr lang="ru-RU" dirty="0"/>
              <a:t> заяви. </a:t>
            </a:r>
          </a:p>
          <a:p>
            <a:endParaRPr lang="ru-RU" dirty="0"/>
          </a:p>
          <a:p>
            <a:r>
              <a:rPr lang="ru-RU" dirty="0" err="1"/>
              <a:t>Повідомлення</a:t>
            </a:r>
            <a:r>
              <a:rPr lang="ru-RU" dirty="0"/>
              <a:t> про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 про </a:t>
            </a:r>
            <a:r>
              <a:rPr lang="ru-RU" dirty="0" err="1"/>
              <a:t>видачу</a:t>
            </a:r>
            <a:r>
              <a:rPr lang="ru-RU" dirty="0"/>
              <a:t> </a:t>
            </a:r>
            <a:r>
              <a:rPr lang="ru-RU" dirty="0" err="1"/>
              <a:t>дозвільного</a:t>
            </a:r>
            <a:r>
              <a:rPr lang="ru-RU" dirty="0"/>
              <a:t> документа </a:t>
            </a:r>
            <a:r>
              <a:rPr lang="ru-RU" dirty="0" err="1"/>
              <a:t>або</a:t>
            </a:r>
            <a:r>
              <a:rPr lang="ru-RU" dirty="0"/>
              <a:t> про </a:t>
            </a:r>
            <a:r>
              <a:rPr lang="ru-RU" dirty="0" err="1"/>
              <a:t>відмову</a:t>
            </a:r>
            <a:r>
              <a:rPr lang="ru-RU" dirty="0"/>
              <a:t> у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видачі</a:t>
            </a:r>
            <a:r>
              <a:rPr lang="ru-RU" dirty="0"/>
              <a:t> </a:t>
            </a:r>
            <a:r>
              <a:rPr lang="ru-RU" dirty="0" err="1"/>
              <a:t>надсилається</a:t>
            </a:r>
            <a:r>
              <a:rPr lang="ru-RU" dirty="0"/>
              <a:t> (</a:t>
            </a:r>
            <a:r>
              <a:rPr lang="ru-RU" dirty="0" err="1"/>
              <a:t>видається</a:t>
            </a:r>
            <a:r>
              <a:rPr lang="ru-RU" dirty="0"/>
              <a:t>) </a:t>
            </a:r>
            <a:r>
              <a:rPr lang="ru-RU" b="1" dirty="0" err="1">
                <a:solidFill>
                  <a:srgbClr val="FF0000"/>
                </a:solidFill>
              </a:rPr>
              <a:t>заявникові</a:t>
            </a:r>
            <a:r>
              <a:rPr lang="ru-RU" b="1" dirty="0">
                <a:solidFill>
                  <a:srgbClr val="FF0000"/>
                </a:solidFill>
              </a:rPr>
              <a:t> в </a:t>
            </a:r>
            <a:r>
              <a:rPr lang="ru-RU" b="1" dirty="0" err="1">
                <a:solidFill>
                  <a:srgbClr val="FF0000"/>
                </a:solidFill>
              </a:rPr>
              <a:t>письмовій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формі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протягом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трьох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робочих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днів</a:t>
            </a:r>
            <a:r>
              <a:rPr lang="ru-RU" b="1" dirty="0">
                <a:solidFill>
                  <a:srgbClr val="FF0000"/>
                </a:solidFill>
              </a:rPr>
              <a:t> з </a:t>
            </a:r>
            <a:r>
              <a:rPr lang="ru-RU" b="1" dirty="0" err="1">
                <a:solidFill>
                  <a:srgbClr val="FF0000"/>
                </a:solidFill>
              </a:rPr>
              <a:t>дати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прийняття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відповідного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рішення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141381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801807" y="184785"/>
            <a:ext cx="9390068" cy="1015365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/>
              <a:t>1 </a:t>
            </a:r>
            <a:r>
              <a:rPr lang="ru-RU" sz="3200" dirty="0" err="1"/>
              <a:t>Організація</a:t>
            </a:r>
            <a:r>
              <a:rPr lang="ru-RU" sz="3200" dirty="0"/>
              <a:t> </a:t>
            </a:r>
            <a:r>
              <a:rPr lang="ru-RU" sz="3200" dirty="0" err="1"/>
              <a:t>діяльності</a:t>
            </a:r>
            <a:r>
              <a:rPr lang="ru-RU" sz="3200" dirty="0"/>
              <a:t> </a:t>
            </a:r>
            <a:r>
              <a:rPr lang="ru-RU" sz="3200" dirty="0" err="1"/>
              <a:t>Національної</a:t>
            </a:r>
            <a:r>
              <a:rPr lang="ru-RU" sz="3200" dirty="0"/>
              <a:t> </a:t>
            </a:r>
            <a:r>
              <a:rPr lang="ru-RU" sz="3200" dirty="0" err="1"/>
              <a:t>поліції</a:t>
            </a:r>
            <a:r>
              <a:rPr lang="ru-RU" sz="3200" dirty="0"/>
              <a:t> </a:t>
            </a:r>
            <a:r>
              <a:rPr lang="ru-RU" sz="3200" dirty="0" err="1"/>
              <a:t>України</a:t>
            </a:r>
            <a:r>
              <a:rPr lang="ru-RU" sz="3200" dirty="0"/>
              <a:t> у </a:t>
            </a:r>
            <a:r>
              <a:rPr lang="ru-RU" sz="3200" dirty="0" err="1"/>
              <a:t>сфері</a:t>
            </a:r>
            <a:r>
              <a:rPr lang="ru-RU" sz="3200" dirty="0"/>
              <a:t> </a:t>
            </a:r>
            <a:r>
              <a:rPr lang="ru-RU" sz="3200" dirty="0" err="1"/>
              <a:t>дозвільної</a:t>
            </a:r>
            <a:r>
              <a:rPr lang="ru-RU" sz="3200" dirty="0"/>
              <a:t> </a:t>
            </a:r>
            <a:r>
              <a:rPr lang="ru-RU" sz="3200" dirty="0" err="1"/>
              <a:t>системи</a:t>
            </a:r>
            <a:endParaRPr lang="ru-RU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6007735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585277" y="1334650"/>
            <a:ext cx="10429875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>
                <a:solidFill>
                  <a:srgbClr val="FF0000"/>
                </a:solidFill>
              </a:rPr>
              <a:t>Придбані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газові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пістолети</a:t>
            </a:r>
            <a:r>
              <a:rPr lang="ru-RU" b="1" dirty="0">
                <a:solidFill>
                  <a:srgbClr val="FF0000"/>
                </a:solidFill>
              </a:rPr>
              <a:t> (</a:t>
            </a:r>
            <a:r>
              <a:rPr lang="ru-RU" b="1" dirty="0" err="1">
                <a:solidFill>
                  <a:srgbClr val="FF0000"/>
                </a:solidFill>
              </a:rPr>
              <a:t>револьвери</a:t>
            </a:r>
            <a:r>
              <a:rPr lang="ru-RU" b="1" dirty="0">
                <a:solidFill>
                  <a:srgbClr val="FF0000"/>
                </a:solidFill>
              </a:rPr>
              <a:t>) </a:t>
            </a:r>
            <a:r>
              <a:rPr lang="ru-RU" b="1" dirty="0" err="1">
                <a:solidFill>
                  <a:srgbClr val="FF0000"/>
                </a:solidFill>
              </a:rPr>
              <a:t>протягом</a:t>
            </a:r>
            <a:r>
              <a:rPr lang="ru-RU" b="1" dirty="0">
                <a:solidFill>
                  <a:srgbClr val="FF0000"/>
                </a:solidFill>
              </a:rPr>
              <a:t> десяти </a:t>
            </a:r>
            <a:r>
              <a:rPr lang="ru-RU" b="1" dirty="0" err="1">
                <a:solidFill>
                  <a:srgbClr val="FF0000"/>
                </a:solidFill>
              </a:rPr>
              <a:t>днів</a:t>
            </a:r>
            <a:r>
              <a:rPr lang="ru-RU" b="1" dirty="0">
                <a:solidFill>
                  <a:srgbClr val="FF0000"/>
                </a:solidFill>
              </a:rPr>
              <a:t> з дня </a:t>
            </a:r>
            <a:r>
              <a:rPr lang="ru-RU" b="1" dirty="0" err="1">
                <a:solidFill>
                  <a:srgbClr val="FF0000"/>
                </a:solidFill>
              </a:rPr>
              <a:t>придбання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подаються</a:t>
            </a:r>
            <a:r>
              <a:rPr lang="ru-RU" b="1" dirty="0">
                <a:solidFill>
                  <a:srgbClr val="FF0000"/>
                </a:solidFill>
              </a:rPr>
              <a:t> до органу </a:t>
            </a:r>
            <a:r>
              <a:rPr lang="ru-RU" b="1" dirty="0" err="1">
                <a:solidFill>
                  <a:srgbClr val="FF0000"/>
                </a:solidFill>
              </a:rPr>
              <a:t>поліції</a:t>
            </a:r>
            <a:r>
              <a:rPr lang="ru-RU" b="1" dirty="0">
                <a:solidFill>
                  <a:srgbClr val="FF0000"/>
                </a:solidFill>
              </a:rPr>
              <a:t> для </a:t>
            </a:r>
            <a:r>
              <a:rPr lang="ru-RU" b="1" dirty="0" err="1">
                <a:solidFill>
                  <a:srgbClr val="FF0000"/>
                </a:solidFill>
              </a:rPr>
              <a:t>реєстрації</a:t>
            </a:r>
            <a:r>
              <a:rPr lang="ru-RU" b="1" dirty="0">
                <a:solidFill>
                  <a:srgbClr val="FF0000"/>
                </a:solidFill>
              </a:rPr>
              <a:t> та </a:t>
            </a:r>
            <a:r>
              <a:rPr lang="ru-RU" b="1" dirty="0" err="1">
                <a:solidFill>
                  <a:srgbClr val="FF0000"/>
                </a:solidFill>
              </a:rPr>
              <a:t>оформлення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дозволу</a:t>
            </a:r>
            <a:r>
              <a:rPr lang="ru-RU" b="1" dirty="0">
                <a:solidFill>
                  <a:srgbClr val="FF0000"/>
                </a:solidFill>
              </a:rPr>
              <a:t> на </a:t>
            </a:r>
            <a:r>
              <a:rPr lang="ru-RU" b="1" dirty="0" err="1">
                <a:solidFill>
                  <a:srgbClr val="FF0000"/>
                </a:solidFill>
              </a:rPr>
              <a:t>їх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зберігання</a:t>
            </a:r>
            <a:r>
              <a:rPr lang="ru-RU" b="1" dirty="0">
                <a:solidFill>
                  <a:srgbClr val="FF0000"/>
                </a:solidFill>
              </a:rPr>
              <a:t> (</a:t>
            </a:r>
            <a:r>
              <a:rPr lang="ru-RU" b="1" dirty="0" err="1">
                <a:solidFill>
                  <a:srgbClr val="FF0000"/>
                </a:solidFill>
              </a:rPr>
              <a:t>носіння</a:t>
            </a:r>
            <a:r>
              <a:rPr lang="ru-RU" b="1" dirty="0">
                <a:solidFill>
                  <a:srgbClr val="FF0000"/>
                </a:solidFill>
              </a:rPr>
              <a:t>): </a:t>
            </a:r>
          </a:p>
          <a:p>
            <a:pPr marL="342900" indent="-342900">
              <a:buAutoNum type="arabicPeriod"/>
            </a:pPr>
            <a:r>
              <a:rPr lang="ru-RU" dirty="0" err="1"/>
              <a:t>громадянами</a:t>
            </a:r>
            <a:r>
              <a:rPr lang="ru-RU" dirty="0"/>
              <a:t> - за </a:t>
            </a:r>
            <a:r>
              <a:rPr lang="ru-RU" dirty="0" err="1"/>
              <a:t>місцем</a:t>
            </a:r>
            <a:r>
              <a:rPr lang="ru-RU" dirty="0"/>
              <a:t> </a:t>
            </a:r>
            <a:r>
              <a:rPr lang="ru-RU" dirty="0" err="1"/>
              <a:t>проживання</a:t>
            </a:r>
            <a:r>
              <a:rPr lang="ru-RU" dirty="0"/>
              <a:t>; </a:t>
            </a:r>
          </a:p>
          <a:p>
            <a:pPr marL="342900" indent="-342900">
              <a:buAutoNum type="arabicPeriod"/>
            </a:pPr>
            <a:r>
              <a:rPr lang="ru-RU" dirty="0"/>
              <a:t> </a:t>
            </a:r>
            <a:r>
              <a:rPr lang="ru-RU" dirty="0" err="1"/>
              <a:t>суб’єктами</a:t>
            </a:r>
            <a:r>
              <a:rPr lang="ru-RU" dirty="0"/>
              <a:t> </a:t>
            </a:r>
            <a:r>
              <a:rPr lang="ru-RU" dirty="0" err="1"/>
              <a:t>підприємницької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, </a:t>
            </a:r>
            <a:r>
              <a:rPr lang="ru-RU" dirty="0" err="1"/>
              <a:t>установами</a:t>
            </a:r>
            <a:r>
              <a:rPr lang="ru-RU" dirty="0"/>
              <a:t> і </a:t>
            </a:r>
            <a:r>
              <a:rPr lang="ru-RU" dirty="0" err="1"/>
              <a:t>організаціями</a:t>
            </a:r>
            <a:r>
              <a:rPr lang="ru-RU" dirty="0"/>
              <a:t> - за </a:t>
            </a:r>
            <a:r>
              <a:rPr lang="ru-RU" dirty="0" err="1"/>
              <a:t>місцем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реєстрації</a:t>
            </a:r>
            <a:r>
              <a:rPr lang="ru-RU" dirty="0"/>
              <a:t> (</a:t>
            </a:r>
            <a:r>
              <a:rPr lang="ru-RU" dirty="0" err="1"/>
              <a:t>юридичною</a:t>
            </a:r>
            <a:r>
              <a:rPr lang="ru-RU" dirty="0"/>
              <a:t> </a:t>
            </a:r>
            <a:r>
              <a:rPr lang="ru-RU" dirty="0" err="1"/>
              <a:t>адресою</a:t>
            </a:r>
            <a:r>
              <a:rPr lang="ru-RU" dirty="0"/>
              <a:t>). </a:t>
            </a:r>
          </a:p>
          <a:p>
            <a:r>
              <a:rPr lang="ru-RU" dirty="0"/>
              <a:t>При </a:t>
            </a:r>
            <a:r>
              <a:rPr lang="ru-RU" dirty="0" err="1"/>
              <a:t>цьому</a:t>
            </a:r>
            <a:r>
              <a:rPr lang="ru-RU" dirty="0"/>
              <a:t> для </a:t>
            </a:r>
            <a:r>
              <a:rPr lang="ru-RU" dirty="0" err="1"/>
              <a:t>отримання</a:t>
            </a:r>
            <a:r>
              <a:rPr lang="ru-RU" dirty="0"/>
              <a:t> </a:t>
            </a:r>
            <a:r>
              <a:rPr lang="ru-RU" dirty="0" err="1"/>
              <a:t>дозволу</a:t>
            </a:r>
            <a:r>
              <a:rPr lang="ru-RU" dirty="0"/>
              <a:t> на </a:t>
            </a:r>
            <a:r>
              <a:rPr lang="ru-RU" dirty="0" err="1"/>
              <a:t>зберігання</a:t>
            </a:r>
            <a:r>
              <a:rPr lang="ru-RU" dirty="0"/>
              <a:t> (</a:t>
            </a:r>
            <a:r>
              <a:rPr lang="ru-RU" dirty="0" err="1"/>
              <a:t>носіння</a:t>
            </a:r>
            <a:r>
              <a:rPr lang="ru-RU" dirty="0"/>
              <a:t>) </a:t>
            </a:r>
            <a:r>
              <a:rPr lang="ru-RU" dirty="0" err="1"/>
              <a:t>газових</a:t>
            </a:r>
            <a:r>
              <a:rPr lang="ru-RU" dirty="0"/>
              <a:t> </a:t>
            </a:r>
            <a:r>
              <a:rPr lang="ru-RU" dirty="0" err="1"/>
              <a:t>пістолетів</a:t>
            </a:r>
            <a:r>
              <a:rPr lang="ru-RU" dirty="0"/>
              <a:t> (</a:t>
            </a:r>
            <a:r>
              <a:rPr lang="ru-RU" dirty="0" err="1"/>
              <a:t>револьверів</a:t>
            </a:r>
            <a:r>
              <a:rPr lang="ru-RU" dirty="0"/>
              <a:t>)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власники</a:t>
            </a:r>
            <a:r>
              <a:rPr lang="ru-RU" dirty="0"/>
              <a:t> (</a:t>
            </a:r>
            <a:r>
              <a:rPr lang="ru-RU" dirty="0" err="1"/>
              <a:t>користувачі</a:t>
            </a:r>
            <a:r>
              <a:rPr lang="ru-RU" dirty="0"/>
              <a:t>) </a:t>
            </a:r>
            <a:r>
              <a:rPr lang="ru-RU" dirty="0" err="1"/>
              <a:t>подають</a:t>
            </a:r>
            <a:r>
              <a:rPr lang="ru-RU" dirty="0"/>
              <a:t> до органу </a:t>
            </a:r>
            <a:r>
              <a:rPr lang="ru-RU" dirty="0" err="1"/>
              <a:t>поліції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корінець</a:t>
            </a:r>
            <a:r>
              <a:rPr lang="ru-RU" dirty="0"/>
              <a:t> </a:t>
            </a:r>
            <a:r>
              <a:rPr lang="ru-RU" dirty="0" err="1"/>
              <a:t>дозволу</a:t>
            </a:r>
            <a:r>
              <a:rPr lang="ru-RU" dirty="0"/>
              <a:t> на </a:t>
            </a:r>
            <a:r>
              <a:rPr lang="ru-RU" dirty="0" err="1"/>
              <a:t>придбання</a:t>
            </a:r>
            <a:r>
              <a:rPr lang="ru-RU" dirty="0"/>
              <a:t> з </a:t>
            </a:r>
            <a:r>
              <a:rPr lang="ru-RU" dirty="0" err="1"/>
              <a:t>відміткою</a:t>
            </a:r>
            <a:r>
              <a:rPr lang="ru-RU" dirty="0"/>
              <a:t> </a:t>
            </a:r>
            <a:r>
              <a:rPr lang="ru-RU" dirty="0" err="1"/>
              <a:t>спеціалізованого</a:t>
            </a:r>
            <a:r>
              <a:rPr lang="ru-RU" dirty="0"/>
              <a:t> магазину про продаж газового </a:t>
            </a:r>
            <a:r>
              <a:rPr lang="ru-RU" dirty="0" err="1"/>
              <a:t>пістолету</a:t>
            </a:r>
            <a:r>
              <a:rPr lang="ru-RU" dirty="0"/>
              <a:t> (револьверу) та </a:t>
            </a:r>
            <a:r>
              <a:rPr lang="ru-RU" dirty="0" err="1"/>
              <a:t>квитанцію</a:t>
            </a:r>
            <a:r>
              <a:rPr lang="ru-RU" dirty="0"/>
              <a:t> (</a:t>
            </a:r>
            <a:r>
              <a:rPr lang="ru-RU" dirty="0" err="1"/>
              <a:t>платіжне</a:t>
            </a:r>
            <a:r>
              <a:rPr lang="ru-RU" dirty="0"/>
              <a:t> </a:t>
            </a:r>
            <a:r>
              <a:rPr lang="ru-RU" dirty="0" err="1"/>
              <a:t>доручення</a:t>
            </a:r>
            <a:r>
              <a:rPr lang="ru-RU" dirty="0"/>
              <a:t>) про оплату </a:t>
            </a:r>
            <a:r>
              <a:rPr lang="ru-RU" dirty="0" err="1"/>
              <a:t>послуг</a:t>
            </a:r>
            <a:r>
              <a:rPr lang="ru-RU" dirty="0"/>
              <a:t>, </a:t>
            </a:r>
            <a:r>
              <a:rPr lang="ru-RU" dirty="0" err="1"/>
              <a:t>пов’язаних</a:t>
            </a:r>
            <a:r>
              <a:rPr lang="ru-RU" dirty="0"/>
              <a:t> з </a:t>
            </a:r>
            <a:r>
              <a:rPr lang="ru-RU" dirty="0" err="1"/>
              <a:t>оформленням</a:t>
            </a:r>
            <a:r>
              <a:rPr lang="ru-RU" dirty="0"/>
              <a:t> </a:t>
            </a:r>
            <a:r>
              <a:rPr lang="ru-RU" dirty="0" err="1"/>
              <a:t>документів</a:t>
            </a:r>
            <a:r>
              <a:rPr lang="ru-RU" dirty="0"/>
              <a:t> для </a:t>
            </a:r>
            <a:r>
              <a:rPr lang="ru-RU" dirty="0" err="1"/>
              <a:t>видачі</a:t>
            </a:r>
            <a:r>
              <a:rPr lang="ru-RU" dirty="0"/>
              <a:t> </a:t>
            </a:r>
            <a:r>
              <a:rPr lang="ru-RU" dirty="0" err="1"/>
              <a:t>дозволу</a:t>
            </a:r>
            <a:r>
              <a:rPr lang="ru-RU" dirty="0"/>
              <a:t> на </a:t>
            </a:r>
            <a:r>
              <a:rPr lang="ru-RU" dirty="0" err="1"/>
              <a:t>зберігання</a:t>
            </a:r>
            <a:r>
              <a:rPr lang="ru-RU" dirty="0"/>
              <a:t> (</a:t>
            </a:r>
            <a:r>
              <a:rPr lang="ru-RU" dirty="0" err="1"/>
              <a:t>носіння</a:t>
            </a:r>
            <a:r>
              <a:rPr lang="ru-RU" dirty="0"/>
              <a:t>) </a:t>
            </a:r>
            <a:r>
              <a:rPr lang="ru-RU" dirty="0" err="1"/>
              <a:t>газових</a:t>
            </a:r>
            <a:r>
              <a:rPr lang="ru-RU" dirty="0"/>
              <a:t> </a:t>
            </a:r>
            <a:r>
              <a:rPr lang="ru-RU" dirty="0" err="1"/>
              <a:t>пістолетів</a:t>
            </a:r>
            <a:r>
              <a:rPr lang="ru-RU" dirty="0"/>
              <a:t> (</a:t>
            </a:r>
            <a:r>
              <a:rPr lang="ru-RU" dirty="0" err="1"/>
              <a:t>револьверів</a:t>
            </a:r>
            <a:r>
              <a:rPr lang="ru-RU" dirty="0"/>
              <a:t>). </a:t>
            </a:r>
          </a:p>
          <a:p>
            <a:r>
              <a:rPr lang="ru-RU" b="1" dirty="0" err="1">
                <a:solidFill>
                  <a:srgbClr val="FF0000"/>
                </a:solidFill>
              </a:rPr>
              <a:t>Дозвіл</a:t>
            </a:r>
            <a:r>
              <a:rPr lang="ru-RU" b="1" dirty="0">
                <a:solidFill>
                  <a:srgbClr val="FF0000"/>
                </a:solidFill>
              </a:rPr>
              <a:t> на </a:t>
            </a:r>
            <a:r>
              <a:rPr lang="ru-RU" b="1" dirty="0" err="1">
                <a:solidFill>
                  <a:srgbClr val="FF0000"/>
                </a:solidFill>
              </a:rPr>
              <a:t>зберігання</a:t>
            </a:r>
            <a:r>
              <a:rPr lang="ru-RU" b="1" dirty="0">
                <a:solidFill>
                  <a:srgbClr val="FF0000"/>
                </a:solidFill>
              </a:rPr>
              <a:t> і </a:t>
            </a:r>
            <a:r>
              <a:rPr lang="ru-RU" b="1" dirty="0" err="1">
                <a:solidFill>
                  <a:srgbClr val="FF0000"/>
                </a:solidFill>
              </a:rPr>
              <a:t>носіння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газових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пістолетів</a:t>
            </a:r>
            <a:r>
              <a:rPr lang="ru-RU" b="1" dirty="0">
                <a:solidFill>
                  <a:srgbClr val="FF0000"/>
                </a:solidFill>
              </a:rPr>
              <a:t> (</a:t>
            </a:r>
            <a:r>
              <a:rPr lang="ru-RU" b="1" dirty="0" err="1">
                <a:solidFill>
                  <a:srgbClr val="FF0000"/>
                </a:solidFill>
              </a:rPr>
              <a:t>револьверів</a:t>
            </a:r>
            <a:r>
              <a:rPr lang="ru-RU" b="1" dirty="0">
                <a:solidFill>
                  <a:srgbClr val="FF0000"/>
                </a:solidFill>
              </a:rPr>
              <a:t>) </a:t>
            </a:r>
            <a:r>
              <a:rPr lang="ru-RU" b="1" dirty="0" err="1">
                <a:solidFill>
                  <a:srgbClr val="FF0000"/>
                </a:solidFill>
              </a:rPr>
              <a:t>видається</a:t>
            </a:r>
            <a:r>
              <a:rPr lang="ru-RU" b="1" dirty="0">
                <a:solidFill>
                  <a:srgbClr val="FF0000"/>
                </a:solidFill>
              </a:rPr>
              <a:t> органом </a:t>
            </a:r>
            <a:r>
              <a:rPr lang="ru-RU" b="1" dirty="0" err="1">
                <a:solidFill>
                  <a:srgbClr val="FF0000"/>
                </a:solidFill>
              </a:rPr>
              <a:t>поліції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терміном</a:t>
            </a:r>
            <a:r>
              <a:rPr lang="ru-RU" b="1" dirty="0">
                <a:solidFill>
                  <a:srgbClr val="FF0000"/>
                </a:solidFill>
              </a:rPr>
              <a:t> на три роки.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857498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801807" y="184785"/>
            <a:ext cx="9390068" cy="1015365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/>
              <a:t>1 </a:t>
            </a:r>
            <a:r>
              <a:rPr lang="ru-RU" sz="3200" dirty="0" err="1"/>
              <a:t>Організація</a:t>
            </a:r>
            <a:r>
              <a:rPr lang="ru-RU" sz="3200" dirty="0"/>
              <a:t> </a:t>
            </a:r>
            <a:r>
              <a:rPr lang="ru-RU" sz="3200" dirty="0" err="1"/>
              <a:t>діяльності</a:t>
            </a:r>
            <a:r>
              <a:rPr lang="ru-RU" sz="3200" dirty="0"/>
              <a:t> </a:t>
            </a:r>
            <a:r>
              <a:rPr lang="ru-RU" sz="3200" dirty="0" err="1"/>
              <a:t>Національної</a:t>
            </a:r>
            <a:r>
              <a:rPr lang="ru-RU" sz="3200" dirty="0"/>
              <a:t> </a:t>
            </a:r>
            <a:r>
              <a:rPr lang="ru-RU" sz="3200" dirty="0" err="1"/>
              <a:t>поліції</a:t>
            </a:r>
            <a:r>
              <a:rPr lang="ru-RU" sz="3200" dirty="0"/>
              <a:t> </a:t>
            </a:r>
            <a:r>
              <a:rPr lang="ru-RU" sz="3200" dirty="0" err="1"/>
              <a:t>України</a:t>
            </a:r>
            <a:r>
              <a:rPr lang="ru-RU" sz="3200" dirty="0"/>
              <a:t> у </a:t>
            </a:r>
            <a:r>
              <a:rPr lang="ru-RU" sz="3200" dirty="0" err="1"/>
              <a:t>сфері</a:t>
            </a:r>
            <a:r>
              <a:rPr lang="ru-RU" sz="3200" dirty="0"/>
              <a:t> </a:t>
            </a:r>
            <a:r>
              <a:rPr lang="ru-RU" sz="3200" dirty="0" err="1"/>
              <a:t>дозвільної</a:t>
            </a:r>
            <a:r>
              <a:rPr lang="ru-RU" sz="3200" dirty="0"/>
              <a:t> </a:t>
            </a:r>
            <a:r>
              <a:rPr lang="ru-RU" sz="3200" dirty="0" err="1"/>
              <a:t>системи</a:t>
            </a:r>
            <a:endParaRPr lang="ru-RU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6007735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585277" y="1334650"/>
            <a:ext cx="10429875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err="1">
                <a:solidFill>
                  <a:srgbClr val="FF0000"/>
                </a:solidFill>
              </a:rPr>
              <a:t>Органи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поліції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дозволи</a:t>
            </a:r>
            <a:r>
              <a:rPr lang="ru-RU" b="1" dirty="0">
                <a:solidFill>
                  <a:srgbClr val="FF0000"/>
                </a:solidFill>
              </a:rPr>
              <a:t> на </a:t>
            </a:r>
            <a:r>
              <a:rPr lang="ru-RU" b="1" dirty="0" err="1">
                <a:solidFill>
                  <a:srgbClr val="FF0000"/>
                </a:solidFill>
              </a:rPr>
              <a:t>придбання</a:t>
            </a:r>
            <a:r>
              <a:rPr lang="ru-RU" b="1" dirty="0">
                <a:solidFill>
                  <a:srgbClr val="FF0000"/>
                </a:solidFill>
              </a:rPr>
              <a:t>, </a:t>
            </a:r>
            <a:r>
              <a:rPr lang="ru-RU" b="1" dirty="0" err="1">
                <a:solidFill>
                  <a:srgbClr val="FF0000"/>
                </a:solidFill>
              </a:rPr>
              <a:t>зберігання</a:t>
            </a:r>
            <a:r>
              <a:rPr lang="ru-RU" b="1" dirty="0">
                <a:solidFill>
                  <a:srgbClr val="FF0000"/>
                </a:solidFill>
              </a:rPr>
              <a:t> (</a:t>
            </a:r>
            <a:r>
              <a:rPr lang="ru-RU" b="1" dirty="0" err="1">
                <a:solidFill>
                  <a:srgbClr val="FF0000"/>
                </a:solidFill>
              </a:rPr>
              <a:t>носіння</a:t>
            </a:r>
            <a:r>
              <a:rPr lang="ru-RU" b="1" dirty="0">
                <a:solidFill>
                  <a:srgbClr val="FF0000"/>
                </a:solidFill>
              </a:rPr>
              <a:t>) </a:t>
            </a:r>
            <a:r>
              <a:rPr lang="ru-RU" b="1" dirty="0" err="1">
                <a:solidFill>
                  <a:srgbClr val="FF0000"/>
                </a:solidFill>
              </a:rPr>
              <a:t>газових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пістолетів</a:t>
            </a:r>
            <a:r>
              <a:rPr lang="ru-RU" b="1" dirty="0">
                <a:solidFill>
                  <a:srgbClr val="FF0000"/>
                </a:solidFill>
              </a:rPr>
              <a:t> (</a:t>
            </a:r>
            <a:r>
              <a:rPr lang="ru-RU" b="1" dirty="0" err="1">
                <a:solidFill>
                  <a:srgbClr val="FF0000"/>
                </a:solidFill>
              </a:rPr>
              <a:t>револьверів</a:t>
            </a:r>
            <a:r>
              <a:rPr lang="ru-RU" b="1" dirty="0">
                <a:solidFill>
                  <a:srgbClr val="FF0000"/>
                </a:solidFill>
              </a:rPr>
              <a:t>), </a:t>
            </a:r>
            <a:r>
              <a:rPr lang="ru-RU" b="1" dirty="0" err="1">
                <a:solidFill>
                  <a:srgbClr val="FF0000"/>
                </a:solidFill>
              </a:rPr>
              <a:t>зброї</a:t>
            </a:r>
            <a:r>
              <a:rPr lang="ru-RU" b="1" dirty="0">
                <a:solidFill>
                  <a:srgbClr val="FF0000"/>
                </a:solidFill>
              </a:rPr>
              <a:t> та </a:t>
            </a:r>
            <a:r>
              <a:rPr lang="ru-RU" b="1" dirty="0" err="1">
                <a:solidFill>
                  <a:srgbClr val="FF0000"/>
                </a:solidFill>
              </a:rPr>
              <a:t>засобів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самооборони</a:t>
            </a:r>
            <a:r>
              <a:rPr lang="ru-RU" b="1" dirty="0">
                <a:solidFill>
                  <a:srgbClr val="FF0000"/>
                </a:solidFill>
              </a:rPr>
              <a:t> не </a:t>
            </a:r>
            <a:r>
              <a:rPr lang="ru-RU" b="1" dirty="0" err="1">
                <a:solidFill>
                  <a:srgbClr val="FF0000"/>
                </a:solidFill>
              </a:rPr>
              <a:t>видають</a:t>
            </a:r>
            <a:r>
              <a:rPr lang="ru-RU" b="1" dirty="0">
                <a:solidFill>
                  <a:srgbClr val="FF0000"/>
                </a:solidFill>
              </a:rPr>
              <a:t>, а </a:t>
            </a:r>
            <a:r>
              <a:rPr lang="ru-RU" b="1" dirty="0" err="1">
                <a:solidFill>
                  <a:srgbClr val="FF0000"/>
                </a:solidFill>
              </a:rPr>
              <a:t>видані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дозволи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анулюються</a:t>
            </a:r>
            <a:r>
              <a:rPr lang="ru-RU" b="1" dirty="0">
                <a:solidFill>
                  <a:srgbClr val="FF0000"/>
                </a:solidFill>
              </a:rPr>
              <a:t> за </a:t>
            </a:r>
            <a:r>
              <a:rPr lang="ru-RU" b="1" dirty="0" err="1">
                <a:solidFill>
                  <a:srgbClr val="FF0000"/>
                </a:solidFill>
              </a:rPr>
              <a:t>наявності</a:t>
            </a:r>
            <a:r>
              <a:rPr lang="ru-RU" b="1" dirty="0">
                <a:solidFill>
                  <a:srgbClr val="FF0000"/>
                </a:solidFill>
              </a:rPr>
              <a:t>: </a:t>
            </a:r>
          </a:p>
          <a:p>
            <a:pPr marL="342900" indent="-342900">
              <a:buAutoNum type="arabicPeriod"/>
            </a:pPr>
            <a:r>
              <a:rPr lang="ru-RU" dirty="0" err="1"/>
              <a:t>висновку</a:t>
            </a:r>
            <a:r>
              <a:rPr lang="ru-RU" dirty="0"/>
              <a:t> (</a:t>
            </a:r>
            <a:r>
              <a:rPr lang="ru-RU" dirty="0" err="1"/>
              <a:t>довідки</a:t>
            </a:r>
            <a:r>
              <a:rPr lang="ru-RU" dirty="0"/>
              <a:t>) </a:t>
            </a:r>
            <a:r>
              <a:rPr lang="ru-RU" dirty="0" err="1"/>
              <a:t>медичного</a:t>
            </a:r>
            <a:r>
              <a:rPr lang="ru-RU" dirty="0"/>
              <a:t> закладу (</a:t>
            </a:r>
            <a:r>
              <a:rPr lang="ru-RU" dirty="0" err="1"/>
              <a:t>лікувально-кваліфікаційної</a:t>
            </a:r>
            <a:r>
              <a:rPr lang="ru-RU" dirty="0"/>
              <a:t> </a:t>
            </a:r>
            <a:r>
              <a:rPr lang="ru-RU" dirty="0" err="1"/>
              <a:t>комісії</a:t>
            </a:r>
            <a:r>
              <a:rPr lang="ru-RU" dirty="0"/>
              <a:t>) </a:t>
            </a:r>
            <a:r>
              <a:rPr lang="ru-RU" dirty="0" err="1"/>
              <a:t>встановленої</a:t>
            </a:r>
            <a:r>
              <a:rPr lang="ru-RU" dirty="0"/>
              <a:t> </a:t>
            </a:r>
            <a:r>
              <a:rPr lang="ru-RU" dirty="0" err="1"/>
              <a:t>форми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свідчить</a:t>
            </a:r>
            <a:r>
              <a:rPr lang="ru-RU" dirty="0"/>
              <a:t> про те,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така</a:t>
            </a:r>
            <a:r>
              <a:rPr lang="ru-RU" dirty="0"/>
              <a:t> особа за станом </a:t>
            </a:r>
            <a:r>
              <a:rPr lang="ru-RU" dirty="0" err="1"/>
              <a:t>здоров’я</a:t>
            </a:r>
            <a:r>
              <a:rPr lang="ru-RU" dirty="0"/>
              <a:t> не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володіти</a:t>
            </a:r>
            <a:r>
              <a:rPr lang="ru-RU" dirty="0"/>
              <a:t> </a:t>
            </a:r>
            <a:r>
              <a:rPr lang="ru-RU" dirty="0" err="1"/>
              <a:t>спеціальними</a:t>
            </a:r>
            <a:r>
              <a:rPr lang="ru-RU" dirty="0"/>
              <a:t> </a:t>
            </a:r>
            <a:r>
              <a:rPr lang="ru-RU" dirty="0" err="1"/>
              <a:t>засобами</a:t>
            </a:r>
            <a:r>
              <a:rPr lang="ru-RU" dirty="0"/>
              <a:t> </a:t>
            </a:r>
            <a:r>
              <a:rPr lang="ru-RU" dirty="0" err="1"/>
              <a:t>самооборони</a:t>
            </a:r>
            <a:r>
              <a:rPr lang="ru-RU" dirty="0"/>
              <a:t>; </a:t>
            </a:r>
          </a:p>
          <a:p>
            <a:pPr marL="342900" indent="-342900">
              <a:buAutoNum type="arabicPeriod"/>
            </a:pPr>
            <a:r>
              <a:rPr lang="ru-RU" dirty="0" err="1"/>
              <a:t>відомостей</a:t>
            </a:r>
            <a:r>
              <a:rPr lang="ru-RU" dirty="0"/>
              <a:t> про </a:t>
            </a:r>
            <a:r>
              <a:rPr lang="ru-RU" dirty="0" err="1"/>
              <a:t>систематичне</a:t>
            </a:r>
            <a:r>
              <a:rPr lang="ru-RU" dirty="0"/>
              <a:t> </a:t>
            </a:r>
            <a:r>
              <a:rPr lang="ru-RU" dirty="0" err="1"/>
              <a:t>порушення</a:t>
            </a:r>
            <a:r>
              <a:rPr lang="ru-RU" dirty="0"/>
              <a:t> особою </a:t>
            </a:r>
            <a:r>
              <a:rPr lang="ru-RU" dirty="0" err="1"/>
              <a:t>громадського</a:t>
            </a:r>
            <a:r>
              <a:rPr lang="ru-RU" dirty="0"/>
              <a:t> порядку, </a:t>
            </a:r>
            <a:r>
              <a:rPr lang="ru-RU" dirty="0" err="1"/>
              <a:t>зловживання</a:t>
            </a:r>
            <a:r>
              <a:rPr lang="ru-RU" dirty="0"/>
              <a:t> </a:t>
            </a:r>
            <a:r>
              <a:rPr lang="ru-RU" dirty="0" err="1"/>
              <a:t>спиртними</a:t>
            </a:r>
            <a:r>
              <a:rPr lang="ru-RU" dirty="0"/>
              <a:t> напоями, </a:t>
            </a:r>
            <a:r>
              <a:rPr lang="ru-RU" dirty="0" err="1"/>
              <a:t>вживання</a:t>
            </a:r>
            <a:r>
              <a:rPr lang="ru-RU" dirty="0"/>
              <a:t> </a:t>
            </a:r>
            <a:r>
              <a:rPr lang="ru-RU" dirty="0" err="1"/>
              <a:t>наркотичних</a:t>
            </a:r>
            <a:r>
              <a:rPr lang="ru-RU" dirty="0"/>
              <a:t> </a:t>
            </a:r>
            <a:r>
              <a:rPr lang="ru-RU" dirty="0" err="1"/>
              <a:t>речовин</a:t>
            </a:r>
            <a:r>
              <a:rPr lang="ru-RU" dirty="0"/>
              <a:t> без </a:t>
            </a:r>
            <a:r>
              <a:rPr lang="ru-RU" dirty="0" err="1"/>
              <a:t>призначення</a:t>
            </a:r>
            <a:r>
              <a:rPr lang="ru-RU" dirty="0"/>
              <a:t> </a:t>
            </a:r>
            <a:r>
              <a:rPr lang="ru-RU" dirty="0" err="1"/>
              <a:t>лікаря</a:t>
            </a:r>
            <a:r>
              <a:rPr lang="ru-RU" dirty="0"/>
              <a:t>; </a:t>
            </a:r>
          </a:p>
          <a:p>
            <a:pPr marL="342900" indent="-342900">
              <a:buAutoNum type="arabicPeriod"/>
            </a:pPr>
            <a:r>
              <a:rPr lang="ru-RU" dirty="0" err="1"/>
              <a:t>пред’явлення</a:t>
            </a:r>
            <a:r>
              <a:rPr lang="ru-RU" dirty="0"/>
              <a:t> </a:t>
            </a:r>
            <a:r>
              <a:rPr lang="ru-RU" dirty="0" err="1"/>
              <a:t>такій</a:t>
            </a:r>
            <a:r>
              <a:rPr lang="ru-RU" dirty="0"/>
              <a:t> </a:t>
            </a:r>
            <a:r>
              <a:rPr lang="ru-RU" dirty="0" err="1"/>
              <a:t>особі</a:t>
            </a:r>
            <a:r>
              <a:rPr lang="ru-RU" dirty="0"/>
              <a:t> </a:t>
            </a:r>
            <a:r>
              <a:rPr lang="ru-RU" dirty="0" err="1"/>
              <a:t>обвинувачення</a:t>
            </a:r>
            <a:r>
              <a:rPr lang="ru-RU" dirty="0"/>
              <a:t> у </a:t>
            </a:r>
            <a:r>
              <a:rPr lang="ru-RU" dirty="0" err="1"/>
              <a:t>вчиненні</a:t>
            </a:r>
            <a:r>
              <a:rPr lang="ru-RU" dirty="0"/>
              <a:t> </a:t>
            </a:r>
            <a:r>
              <a:rPr lang="ru-RU" dirty="0" err="1"/>
              <a:t>злочину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засудження</a:t>
            </a:r>
            <a:r>
              <a:rPr lang="ru-RU" dirty="0"/>
              <a:t> до </a:t>
            </a:r>
            <a:r>
              <a:rPr lang="ru-RU" dirty="0" err="1"/>
              <a:t>позбавлення</a:t>
            </a:r>
            <a:r>
              <a:rPr lang="ru-RU" dirty="0"/>
              <a:t> </a:t>
            </a:r>
            <a:r>
              <a:rPr lang="ru-RU" dirty="0" err="1"/>
              <a:t>волі</a:t>
            </a:r>
            <a:r>
              <a:rPr lang="ru-RU" dirty="0"/>
              <a:t>; </a:t>
            </a:r>
          </a:p>
          <a:p>
            <a:pPr marL="342900" indent="-342900">
              <a:buAutoNum type="arabicPeriod"/>
            </a:pPr>
            <a:r>
              <a:rPr lang="ru-RU" dirty="0" err="1"/>
              <a:t>непогашеної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не </a:t>
            </a:r>
            <a:r>
              <a:rPr lang="ru-RU" dirty="0" err="1"/>
              <a:t>знятої</a:t>
            </a:r>
            <a:r>
              <a:rPr lang="ru-RU" dirty="0"/>
              <a:t> у </a:t>
            </a:r>
            <a:r>
              <a:rPr lang="ru-RU" dirty="0" err="1"/>
              <a:t>встановленому</a:t>
            </a:r>
            <a:r>
              <a:rPr lang="ru-RU" dirty="0"/>
              <a:t> порядку з особи </a:t>
            </a:r>
            <a:r>
              <a:rPr lang="ru-RU" dirty="0" err="1"/>
              <a:t>судимості</a:t>
            </a:r>
            <a:r>
              <a:rPr lang="ru-RU" dirty="0"/>
              <a:t> за тяжкий </a:t>
            </a:r>
            <a:r>
              <a:rPr lang="ru-RU" dirty="0" err="1"/>
              <a:t>злочин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злочин</a:t>
            </a:r>
            <a:r>
              <a:rPr lang="ru-RU" dirty="0"/>
              <a:t>, </a:t>
            </a:r>
            <a:r>
              <a:rPr lang="ru-RU" dirty="0" err="1"/>
              <a:t>скоєний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застосуванням</a:t>
            </a:r>
            <a:r>
              <a:rPr lang="ru-RU" dirty="0"/>
              <a:t> </a:t>
            </a:r>
            <a:r>
              <a:rPr lang="ru-RU" dirty="0" err="1"/>
              <a:t>вогнепальної</a:t>
            </a:r>
            <a:r>
              <a:rPr lang="ru-RU" dirty="0"/>
              <a:t> </a:t>
            </a:r>
            <a:r>
              <a:rPr lang="ru-RU" dirty="0" err="1"/>
              <a:t>зброї</a:t>
            </a:r>
            <a:r>
              <a:rPr lang="ru-RU" dirty="0"/>
              <a:t>, </a:t>
            </a:r>
            <a:r>
              <a:rPr lang="ru-RU" dirty="0" err="1"/>
              <a:t>вибухових</a:t>
            </a:r>
            <a:r>
              <a:rPr lang="ru-RU" dirty="0"/>
              <a:t> </a:t>
            </a:r>
            <a:r>
              <a:rPr lang="ru-RU" dirty="0" err="1"/>
              <a:t>матеріалів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спеціальних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самооборони</a:t>
            </a:r>
            <a:r>
              <a:rPr lang="ru-RU" dirty="0"/>
              <a:t>, </a:t>
            </a:r>
            <a:r>
              <a:rPr lang="ru-RU" dirty="0" err="1"/>
              <a:t>заряджених</a:t>
            </a:r>
            <a:r>
              <a:rPr lang="ru-RU" dirty="0"/>
              <a:t> </a:t>
            </a:r>
            <a:r>
              <a:rPr lang="ru-RU" dirty="0" err="1"/>
              <a:t>речовинами</a:t>
            </a:r>
            <a:r>
              <a:rPr lang="ru-RU" dirty="0"/>
              <a:t> </a:t>
            </a:r>
            <a:r>
              <a:rPr lang="ru-RU" dirty="0" err="1"/>
              <a:t>сльозоточивої</a:t>
            </a:r>
            <a:r>
              <a:rPr lang="ru-RU" dirty="0"/>
              <a:t> та </a:t>
            </a:r>
            <a:r>
              <a:rPr lang="ru-RU" dirty="0" err="1"/>
              <a:t>дратівної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; </a:t>
            </a:r>
          </a:p>
          <a:p>
            <a:pPr marL="342900" indent="-342900">
              <a:buAutoNum type="arabicPeriod"/>
            </a:pPr>
            <a:r>
              <a:rPr lang="ru-RU" dirty="0" err="1"/>
              <a:t>умовного</a:t>
            </a:r>
            <a:r>
              <a:rPr lang="ru-RU" dirty="0"/>
              <a:t> </a:t>
            </a:r>
            <a:r>
              <a:rPr lang="ru-RU" dirty="0" err="1"/>
              <a:t>засудження</a:t>
            </a:r>
            <a:r>
              <a:rPr lang="ru-RU" dirty="0"/>
              <a:t> особи з </a:t>
            </a:r>
            <a:r>
              <a:rPr lang="ru-RU" dirty="0" err="1"/>
              <a:t>іспитовим</a:t>
            </a:r>
            <a:r>
              <a:rPr lang="ru-RU" dirty="0"/>
              <a:t> </a:t>
            </a:r>
            <a:r>
              <a:rPr lang="ru-RU" dirty="0" err="1"/>
              <a:t>терміном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засудження</a:t>
            </a:r>
            <a:r>
              <a:rPr lang="ru-RU" dirty="0"/>
              <a:t> до </a:t>
            </a:r>
            <a:r>
              <a:rPr lang="ru-RU" dirty="0" err="1"/>
              <a:t>виправних</a:t>
            </a:r>
            <a:r>
              <a:rPr lang="ru-RU" dirty="0"/>
              <a:t> </a:t>
            </a:r>
            <a:r>
              <a:rPr lang="ru-RU" dirty="0" err="1"/>
              <a:t>робіт</a:t>
            </a:r>
            <a:r>
              <a:rPr lang="ru-RU" dirty="0"/>
              <a:t>;</a:t>
            </a:r>
          </a:p>
          <a:p>
            <a:pPr marL="342900" indent="-342900">
              <a:buAutoNum type="arabicPeriod"/>
            </a:pPr>
            <a:r>
              <a:rPr lang="ru-RU" dirty="0" err="1"/>
              <a:t>вироку</a:t>
            </a:r>
            <a:r>
              <a:rPr lang="ru-RU" dirty="0"/>
              <a:t> народного суду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такої</a:t>
            </a:r>
            <a:r>
              <a:rPr lang="ru-RU" dirty="0"/>
              <a:t> особи,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відстрочено</a:t>
            </a:r>
            <a:r>
              <a:rPr lang="ru-RU" dirty="0"/>
              <a:t>.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535480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801807" y="184785"/>
            <a:ext cx="9390068" cy="1015365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/>
              <a:t>1 </a:t>
            </a:r>
            <a:r>
              <a:rPr lang="ru-RU" sz="3200" dirty="0" err="1"/>
              <a:t>Організація</a:t>
            </a:r>
            <a:r>
              <a:rPr lang="ru-RU" sz="3200" dirty="0"/>
              <a:t> </a:t>
            </a:r>
            <a:r>
              <a:rPr lang="ru-RU" sz="3200" dirty="0" err="1"/>
              <a:t>діяльності</a:t>
            </a:r>
            <a:r>
              <a:rPr lang="ru-RU" sz="3200" dirty="0"/>
              <a:t> </a:t>
            </a:r>
            <a:r>
              <a:rPr lang="ru-RU" sz="3200" dirty="0" err="1"/>
              <a:t>Національної</a:t>
            </a:r>
            <a:r>
              <a:rPr lang="ru-RU" sz="3200" dirty="0"/>
              <a:t> </a:t>
            </a:r>
            <a:r>
              <a:rPr lang="ru-RU" sz="3200" dirty="0" err="1"/>
              <a:t>поліції</a:t>
            </a:r>
            <a:r>
              <a:rPr lang="ru-RU" sz="3200" dirty="0"/>
              <a:t> </a:t>
            </a:r>
            <a:r>
              <a:rPr lang="ru-RU" sz="3200" dirty="0" err="1"/>
              <a:t>України</a:t>
            </a:r>
            <a:r>
              <a:rPr lang="ru-RU" sz="3200" dirty="0"/>
              <a:t> у </a:t>
            </a:r>
            <a:r>
              <a:rPr lang="ru-RU" sz="3200" dirty="0" err="1"/>
              <a:t>сфері</a:t>
            </a:r>
            <a:r>
              <a:rPr lang="ru-RU" sz="3200" dirty="0"/>
              <a:t> </a:t>
            </a:r>
            <a:r>
              <a:rPr lang="ru-RU" sz="3200" dirty="0" err="1"/>
              <a:t>дозвільної</a:t>
            </a:r>
            <a:r>
              <a:rPr lang="ru-RU" sz="3200" dirty="0"/>
              <a:t> </a:t>
            </a:r>
            <a:r>
              <a:rPr lang="ru-RU" sz="3200" dirty="0" err="1"/>
              <a:t>системи</a:t>
            </a:r>
            <a:endParaRPr lang="ru-RU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6007735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585277" y="1334650"/>
            <a:ext cx="10429875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анулювання</a:t>
            </a:r>
            <a:r>
              <a:rPr lang="ru-RU" dirty="0"/>
              <a:t> </a:t>
            </a:r>
            <a:r>
              <a:rPr lang="ru-RU" dirty="0" err="1"/>
              <a:t>відділенням</a:t>
            </a:r>
            <a:r>
              <a:rPr lang="ru-RU" dirty="0"/>
              <a:t> </a:t>
            </a:r>
            <a:r>
              <a:rPr lang="ru-RU" dirty="0" err="1"/>
              <a:t>дозвільної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превентивної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національної</a:t>
            </a:r>
            <a:r>
              <a:rPr lang="ru-RU" dirty="0"/>
              <a:t> </a:t>
            </a:r>
            <a:r>
              <a:rPr lang="ru-RU" dirty="0" err="1"/>
              <a:t>поліції</a:t>
            </a:r>
            <a:r>
              <a:rPr lang="ru-RU" dirty="0"/>
              <a:t> </a:t>
            </a:r>
            <a:r>
              <a:rPr lang="ru-RU" dirty="0" err="1"/>
              <a:t>дозволу</a:t>
            </a:r>
            <a:r>
              <a:rPr lang="ru-RU" dirty="0"/>
              <a:t> на </a:t>
            </a:r>
            <a:r>
              <a:rPr lang="ru-RU" dirty="0" err="1"/>
              <a:t>зберігання</a:t>
            </a:r>
            <a:r>
              <a:rPr lang="ru-RU" dirty="0"/>
              <a:t> (</a:t>
            </a:r>
            <a:r>
              <a:rPr lang="ru-RU" dirty="0" err="1"/>
              <a:t>носіння</a:t>
            </a:r>
            <a:r>
              <a:rPr lang="ru-RU" dirty="0"/>
              <a:t>) газового </a:t>
            </a:r>
            <a:r>
              <a:rPr lang="ru-RU" dirty="0" err="1"/>
              <a:t>пістолету</a:t>
            </a:r>
            <a:r>
              <a:rPr lang="ru-RU" dirty="0"/>
              <a:t> (револьверу), </a:t>
            </a:r>
            <a:r>
              <a:rPr lang="ru-RU" dirty="0" err="1"/>
              <a:t>зброї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 </a:t>
            </a:r>
            <a:r>
              <a:rPr lang="ru-RU" dirty="0" err="1"/>
              <a:t>цей</a:t>
            </a:r>
            <a:r>
              <a:rPr lang="ru-RU" dirty="0"/>
              <a:t> </a:t>
            </a:r>
            <a:r>
              <a:rPr lang="ru-RU" dirty="0" err="1"/>
              <a:t>засіб</a:t>
            </a:r>
            <a:r>
              <a:rPr lang="ru-RU" dirty="0"/>
              <a:t> і </a:t>
            </a:r>
            <a:r>
              <a:rPr lang="ru-RU" dirty="0" err="1"/>
              <a:t>патрони</a:t>
            </a:r>
            <a:r>
              <a:rPr lang="ru-RU" dirty="0"/>
              <a:t> до </a:t>
            </a:r>
            <a:r>
              <a:rPr lang="ru-RU" dirty="0" err="1"/>
              <a:t>нього</a:t>
            </a:r>
            <a:r>
              <a:rPr lang="ru-RU" dirty="0"/>
              <a:t> разом з </a:t>
            </a:r>
            <a:r>
              <a:rPr lang="ru-RU" dirty="0" err="1"/>
              <a:t>дозволом</a:t>
            </a:r>
            <a:r>
              <a:rPr lang="ru-RU" dirty="0"/>
              <a:t> </a:t>
            </a:r>
            <a:r>
              <a:rPr lang="ru-RU" dirty="0" err="1"/>
              <a:t>вилучаються</a:t>
            </a:r>
            <a:r>
              <a:rPr lang="ru-RU" dirty="0"/>
              <a:t>. </a:t>
            </a:r>
          </a:p>
          <a:p>
            <a:r>
              <a:rPr lang="ru-RU" dirty="0" err="1"/>
              <a:t>Вилучений</a:t>
            </a:r>
            <a:r>
              <a:rPr lang="ru-RU" dirty="0"/>
              <a:t> </a:t>
            </a:r>
            <a:r>
              <a:rPr lang="ru-RU" dirty="0" err="1"/>
              <a:t>газовий</a:t>
            </a:r>
            <a:r>
              <a:rPr lang="ru-RU" dirty="0"/>
              <a:t> </a:t>
            </a:r>
            <a:r>
              <a:rPr lang="ru-RU" dirty="0" err="1"/>
              <a:t>пістолет</a:t>
            </a:r>
            <a:r>
              <a:rPr lang="ru-RU" dirty="0"/>
              <a:t> (револьвер), </a:t>
            </a:r>
            <a:r>
              <a:rPr lang="ru-RU" dirty="0" err="1"/>
              <a:t>зброя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 і </a:t>
            </a:r>
            <a:r>
              <a:rPr lang="ru-RU" dirty="0" err="1"/>
              <a:t>патрони</a:t>
            </a:r>
            <a:r>
              <a:rPr lang="ru-RU" dirty="0"/>
              <a:t> до </a:t>
            </a:r>
            <a:r>
              <a:rPr lang="ru-RU" dirty="0" err="1"/>
              <a:t>нього</a:t>
            </a:r>
            <a:r>
              <a:rPr lang="ru-RU" dirty="0"/>
              <a:t> </a:t>
            </a:r>
            <a:r>
              <a:rPr lang="ru-RU" dirty="0" err="1"/>
              <a:t>здаються</a:t>
            </a:r>
            <a:r>
              <a:rPr lang="ru-RU" dirty="0"/>
              <a:t> на </a:t>
            </a:r>
            <a:r>
              <a:rPr lang="ru-RU" dirty="0" err="1"/>
              <a:t>комісійний</a:t>
            </a:r>
            <a:r>
              <a:rPr lang="ru-RU" dirty="0"/>
              <a:t> продаж у </a:t>
            </a:r>
            <a:r>
              <a:rPr lang="ru-RU" dirty="0" err="1"/>
              <a:t>спеціалізований</a:t>
            </a:r>
            <a:r>
              <a:rPr lang="ru-RU" dirty="0"/>
              <a:t> магазин. </a:t>
            </a:r>
          </a:p>
          <a:p>
            <a:r>
              <a:rPr lang="ru-RU" dirty="0" err="1"/>
              <a:t>Отримані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продажу </a:t>
            </a:r>
            <a:r>
              <a:rPr lang="ru-RU" dirty="0" err="1"/>
              <a:t>кошти</a:t>
            </a:r>
            <a:r>
              <a:rPr lang="ru-RU" dirty="0"/>
              <a:t> (з </a:t>
            </a:r>
            <a:r>
              <a:rPr lang="ru-RU" dirty="0" err="1"/>
              <a:t>відрахуванням</a:t>
            </a:r>
            <a:r>
              <a:rPr lang="ru-RU" dirty="0"/>
              <a:t> </a:t>
            </a:r>
            <a:r>
              <a:rPr lang="ru-RU" dirty="0" err="1"/>
              <a:t>витрат</a:t>
            </a:r>
            <a:r>
              <a:rPr lang="ru-RU" dirty="0"/>
              <a:t>, </a:t>
            </a:r>
            <a:r>
              <a:rPr lang="ru-RU" dirty="0" err="1"/>
              <a:t>пов’язаних</a:t>
            </a:r>
            <a:r>
              <a:rPr lang="ru-RU" dirty="0"/>
              <a:t> з </a:t>
            </a:r>
            <a:r>
              <a:rPr lang="ru-RU" dirty="0" err="1"/>
              <a:t>реалізацією</a:t>
            </a:r>
            <a:r>
              <a:rPr lang="ru-RU" dirty="0"/>
              <a:t>) </a:t>
            </a:r>
            <a:r>
              <a:rPr lang="ru-RU" dirty="0" err="1"/>
              <a:t>повертаються</a:t>
            </a:r>
            <a:r>
              <a:rPr lang="ru-RU" dirty="0"/>
              <a:t> </a:t>
            </a:r>
            <a:r>
              <a:rPr lang="ru-RU" dirty="0" err="1"/>
              <a:t>власнику</a:t>
            </a:r>
            <a:r>
              <a:rPr lang="ru-RU" dirty="0"/>
              <a:t> такого </a:t>
            </a:r>
            <a:r>
              <a:rPr lang="ru-RU" dirty="0" err="1"/>
              <a:t>засобу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представнику</a:t>
            </a:r>
            <a:r>
              <a:rPr lang="ru-RU" dirty="0"/>
              <a:t>. У </a:t>
            </a:r>
            <a:r>
              <a:rPr lang="ru-RU" dirty="0" err="1"/>
              <a:t>випадках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не </a:t>
            </a:r>
            <a:r>
              <a:rPr lang="ru-RU" dirty="0" err="1"/>
              <a:t>терплять</a:t>
            </a:r>
            <a:r>
              <a:rPr lang="ru-RU" dirty="0"/>
              <a:t> </a:t>
            </a:r>
            <a:r>
              <a:rPr lang="ru-RU" dirty="0" err="1"/>
              <a:t>зволікань</a:t>
            </a:r>
            <a:r>
              <a:rPr lang="ru-RU" dirty="0"/>
              <a:t>, </a:t>
            </a:r>
            <a:r>
              <a:rPr lang="ru-RU" dirty="0" err="1"/>
              <a:t>газові</a:t>
            </a:r>
            <a:r>
              <a:rPr lang="ru-RU" dirty="0"/>
              <a:t> </a:t>
            </a:r>
            <a:r>
              <a:rPr lang="ru-RU" dirty="0" err="1"/>
              <a:t>пістолети</a:t>
            </a:r>
            <a:r>
              <a:rPr lang="ru-RU" dirty="0"/>
              <a:t> (</a:t>
            </a:r>
            <a:r>
              <a:rPr lang="ru-RU" dirty="0" err="1"/>
              <a:t>револьвери</a:t>
            </a:r>
            <a:r>
              <a:rPr lang="ru-RU" dirty="0"/>
              <a:t>), </a:t>
            </a:r>
            <a:r>
              <a:rPr lang="ru-RU" dirty="0" err="1"/>
              <a:t>зброя</a:t>
            </a:r>
            <a:r>
              <a:rPr lang="ru-RU" dirty="0"/>
              <a:t> та </a:t>
            </a:r>
            <a:r>
              <a:rPr lang="ru-RU" dirty="0" err="1"/>
              <a:t>спеціальні</a:t>
            </a:r>
            <a:r>
              <a:rPr lang="ru-RU" dirty="0"/>
              <a:t> </a:t>
            </a:r>
            <a:r>
              <a:rPr lang="ru-RU" dirty="0" err="1"/>
              <a:t>засоби</a:t>
            </a:r>
            <a:r>
              <a:rPr lang="ru-RU" dirty="0"/>
              <a:t> </a:t>
            </a:r>
            <a:r>
              <a:rPr lang="ru-RU" dirty="0" err="1"/>
              <a:t>самооборони</a:t>
            </a:r>
            <a:r>
              <a:rPr lang="ru-RU" dirty="0"/>
              <a:t> та </a:t>
            </a:r>
            <a:r>
              <a:rPr lang="ru-RU" dirty="0" err="1"/>
              <a:t>патрони</a:t>
            </a:r>
            <a:r>
              <a:rPr lang="ru-RU" dirty="0"/>
              <a:t> до них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вилучені</a:t>
            </a:r>
            <a:r>
              <a:rPr lang="ru-RU" dirty="0"/>
              <a:t> органами </a:t>
            </a:r>
            <a:r>
              <a:rPr lang="ru-RU" dirty="0" err="1"/>
              <a:t>поліції</a:t>
            </a:r>
            <a:r>
              <a:rPr lang="ru-RU" dirty="0"/>
              <a:t> у </a:t>
            </a:r>
            <a:r>
              <a:rPr lang="ru-RU" dirty="0" err="1"/>
              <a:t>осіб</a:t>
            </a:r>
            <a:r>
              <a:rPr lang="ru-RU" dirty="0"/>
              <a:t> </a:t>
            </a:r>
            <a:r>
              <a:rPr lang="ru-RU" dirty="0" err="1"/>
              <a:t>негайно</a:t>
            </a:r>
            <a:r>
              <a:rPr lang="ru-RU" dirty="0"/>
              <a:t>. </a:t>
            </a:r>
          </a:p>
          <a:p>
            <a:r>
              <a:rPr lang="ru-RU" b="1" i="1" dirty="0">
                <a:solidFill>
                  <a:srgbClr val="FF0000"/>
                </a:solidFill>
              </a:rPr>
              <a:t>Про </a:t>
            </a:r>
            <a:r>
              <a:rPr lang="ru-RU" b="1" i="1" dirty="0" err="1">
                <a:solidFill>
                  <a:srgbClr val="FF0000"/>
                </a:solidFill>
              </a:rPr>
              <a:t>анулювання</a:t>
            </a:r>
            <a:r>
              <a:rPr lang="ru-RU" b="1" i="1" dirty="0">
                <a:solidFill>
                  <a:srgbClr val="FF0000"/>
                </a:solidFill>
              </a:rPr>
              <a:t> </a:t>
            </a:r>
            <a:r>
              <a:rPr lang="ru-RU" b="1" i="1" dirty="0" err="1">
                <a:solidFill>
                  <a:srgbClr val="FF0000"/>
                </a:solidFill>
              </a:rPr>
              <a:t>дозволу</a:t>
            </a:r>
            <a:r>
              <a:rPr lang="ru-RU" b="1" i="1" dirty="0">
                <a:solidFill>
                  <a:srgbClr val="FF0000"/>
                </a:solidFill>
              </a:rPr>
              <a:t> на </a:t>
            </a:r>
            <a:r>
              <a:rPr lang="ru-RU" b="1" i="1" dirty="0" err="1">
                <a:solidFill>
                  <a:srgbClr val="FF0000"/>
                </a:solidFill>
              </a:rPr>
              <a:t>зберігання</a:t>
            </a:r>
            <a:r>
              <a:rPr lang="ru-RU" b="1" i="1" dirty="0">
                <a:solidFill>
                  <a:srgbClr val="FF0000"/>
                </a:solidFill>
              </a:rPr>
              <a:t> (</a:t>
            </a:r>
            <a:r>
              <a:rPr lang="ru-RU" b="1" i="1" dirty="0" err="1">
                <a:solidFill>
                  <a:srgbClr val="FF0000"/>
                </a:solidFill>
              </a:rPr>
              <a:t>носіння</a:t>
            </a:r>
            <a:r>
              <a:rPr lang="ru-RU" b="1" i="1" dirty="0">
                <a:solidFill>
                  <a:srgbClr val="FF0000"/>
                </a:solidFill>
              </a:rPr>
              <a:t>) газового </a:t>
            </a:r>
            <a:r>
              <a:rPr lang="ru-RU" b="1" i="1" dirty="0" err="1">
                <a:solidFill>
                  <a:srgbClr val="FF0000"/>
                </a:solidFill>
              </a:rPr>
              <a:t>пістолету</a:t>
            </a:r>
            <a:r>
              <a:rPr lang="ru-RU" b="1" i="1" dirty="0">
                <a:solidFill>
                  <a:srgbClr val="FF0000"/>
                </a:solidFill>
              </a:rPr>
              <a:t> (револьверу)</a:t>
            </a:r>
            <a:r>
              <a:rPr lang="ru-RU" dirty="0"/>
              <a:t> на </a:t>
            </a:r>
            <a:r>
              <a:rPr lang="ru-RU" dirty="0" err="1"/>
              <a:t>підставах</a:t>
            </a:r>
            <a:r>
              <a:rPr lang="ru-RU" dirty="0"/>
              <a:t> </a:t>
            </a:r>
            <a:r>
              <a:rPr lang="ru-RU" dirty="0" err="1"/>
              <a:t>зазначених</a:t>
            </a:r>
            <a:r>
              <a:rPr lang="ru-RU" dirty="0"/>
              <a:t> </a:t>
            </a:r>
            <a:r>
              <a:rPr lang="ru-RU" dirty="0" err="1"/>
              <a:t>віще</a:t>
            </a:r>
            <a:r>
              <a:rPr lang="ru-RU" dirty="0"/>
              <a:t> </a:t>
            </a:r>
            <a:r>
              <a:rPr lang="ru-RU" dirty="0" err="1"/>
              <a:t>підрозділом</a:t>
            </a:r>
            <a:r>
              <a:rPr lang="ru-RU" dirty="0"/>
              <a:t> </a:t>
            </a:r>
            <a:r>
              <a:rPr lang="ru-RU" dirty="0" err="1"/>
              <a:t>національної</a:t>
            </a:r>
            <a:r>
              <a:rPr lang="ru-RU" dirty="0"/>
              <a:t> </a:t>
            </a:r>
            <a:r>
              <a:rPr lang="ru-RU" dirty="0" err="1"/>
              <a:t>поліції</a:t>
            </a:r>
            <a:r>
              <a:rPr lang="ru-RU" dirty="0"/>
              <a:t> </a:t>
            </a:r>
            <a:r>
              <a:rPr lang="ru-RU" dirty="0" err="1"/>
              <a:t>виноситься</a:t>
            </a:r>
            <a:r>
              <a:rPr lang="ru-RU" dirty="0"/>
              <a:t> </a:t>
            </a:r>
            <a:r>
              <a:rPr lang="ru-RU" b="1" dirty="0" err="1">
                <a:solidFill>
                  <a:srgbClr val="FF0000"/>
                </a:solidFill>
              </a:rPr>
              <a:t>мотивована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ухвала</a:t>
            </a:r>
            <a:r>
              <a:rPr lang="ru-RU" dirty="0"/>
              <a:t>, яка </a:t>
            </a:r>
            <a:r>
              <a:rPr lang="ru-RU" dirty="0" err="1"/>
              <a:t>затверджується</a:t>
            </a:r>
            <a:r>
              <a:rPr lang="ru-RU" dirty="0"/>
              <a:t> начальником </a:t>
            </a:r>
            <a:r>
              <a:rPr lang="ru-RU" dirty="0" err="1"/>
              <a:t>поліції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особою,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виконує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обов’язки</a:t>
            </a:r>
            <a:r>
              <a:rPr lang="ru-RU" dirty="0"/>
              <a:t>.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513807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801807" y="184785"/>
            <a:ext cx="9390068" cy="1015365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/>
              <a:t>1 </a:t>
            </a:r>
            <a:r>
              <a:rPr lang="ru-RU" sz="3200" dirty="0" err="1"/>
              <a:t>Організація</a:t>
            </a:r>
            <a:r>
              <a:rPr lang="ru-RU" sz="3200" dirty="0"/>
              <a:t> </a:t>
            </a:r>
            <a:r>
              <a:rPr lang="ru-RU" sz="3200" dirty="0" err="1"/>
              <a:t>діяльності</a:t>
            </a:r>
            <a:r>
              <a:rPr lang="ru-RU" sz="3200" dirty="0"/>
              <a:t> </a:t>
            </a:r>
            <a:r>
              <a:rPr lang="ru-RU" sz="3200" dirty="0" err="1"/>
              <a:t>Національної</a:t>
            </a:r>
            <a:r>
              <a:rPr lang="ru-RU" sz="3200" dirty="0"/>
              <a:t> </a:t>
            </a:r>
            <a:r>
              <a:rPr lang="ru-RU" sz="3200" dirty="0" err="1"/>
              <a:t>поліції</a:t>
            </a:r>
            <a:r>
              <a:rPr lang="ru-RU" sz="3200" dirty="0"/>
              <a:t> </a:t>
            </a:r>
            <a:r>
              <a:rPr lang="ru-RU" sz="3200" dirty="0" err="1"/>
              <a:t>України</a:t>
            </a:r>
            <a:r>
              <a:rPr lang="ru-RU" sz="3200" dirty="0"/>
              <a:t> у </a:t>
            </a:r>
            <a:r>
              <a:rPr lang="ru-RU" sz="3200" dirty="0" err="1"/>
              <a:t>сфері</a:t>
            </a:r>
            <a:r>
              <a:rPr lang="ru-RU" sz="3200" dirty="0"/>
              <a:t> </a:t>
            </a:r>
            <a:r>
              <a:rPr lang="ru-RU" sz="3200" dirty="0" err="1"/>
              <a:t>дозвільної</a:t>
            </a:r>
            <a:r>
              <a:rPr lang="ru-RU" sz="3200" dirty="0"/>
              <a:t> </a:t>
            </a:r>
            <a:r>
              <a:rPr lang="ru-RU" sz="3200" dirty="0" err="1"/>
              <a:t>системи</a:t>
            </a:r>
            <a:endParaRPr lang="ru-RU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6007735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585277" y="1334650"/>
            <a:ext cx="10429875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err="1">
                <a:solidFill>
                  <a:srgbClr val="FF0000"/>
                </a:solidFill>
              </a:rPr>
              <a:t>Четверта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стадія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провадження</a:t>
            </a:r>
            <a:r>
              <a:rPr lang="ru-RU" sz="2800" b="1" dirty="0">
                <a:solidFill>
                  <a:srgbClr val="FF0000"/>
                </a:solidFill>
              </a:rPr>
              <a:t> є </a:t>
            </a:r>
            <a:r>
              <a:rPr lang="ru-RU" sz="2800" b="1" dirty="0" err="1">
                <a:solidFill>
                  <a:srgbClr val="FF0000"/>
                </a:solidFill>
              </a:rPr>
              <a:t>оскарження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прийнятого</a:t>
            </a:r>
            <a:r>
              <a:rPr lang="ru-RU" sz="2800" b="1" dirty="0">
                <a:solidFill>
                  <a:srgbClr val="FF0000"/>
                </a:solidFill>
              </a:rPr>
              <a:t> </a:t>
            </a:r>
            <a:r>
              <a:rPr lang="ru-RU" sz="2800" b="1" dirty="0" err="1">
                <a:solidFill>
                  <a:srgbClr val="FF0000"/>
                </a:solidFill>
              </a:rPr>
              <a:t>рішення</a:t>
            </a:r>
            <a:r>
              <a:rPr lang="ru-RU" sz="2800" b="1" dirty="0">
                <a:solidFill>
                  <a:srgbClr val="FF0000"/>
                </a:solidFill>
              </a:rPr>
              <a:t> (факультативна</a:t>
            </a:r>
            <a:r>
              <a:rPr lang="ru-RU" dirty="0"/>
              <a:t>). </a:t>
            </a:r>
            <a:r>
              <a:rPr lang="ru-RU" dirty="0" err="1"/>
              <a:t>Дії</a:t>
            </a:r>
            <a:r>
              <a:rPr lang="ru-RU" dirty="0"/>
              <a:t> та </a:t>
            </a:r>
            <a:r>
              <a:rPr lang="ru-RU" dirty="0" err="1"/>
              <a:t>рішення</a:t>
            </a:r>
            <a:r>
              <a:rPr lang="ru-RU" dirty="0"/>
              <a:t> </a:t>
            </a:r>
            <a:r>
              <a:rPr lang="ru-RU" dirty="0" err="1"/>
              <a:t>посадових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</a:t>
            </a:r>
            <a:r>
              <a:rPr lang="ru-RU" dirty="0" err="1"/>
              <a:t>відділів</a:t>
            </a:r>
            <a:r>
              <a:rPr lang="ru-RU" dirty="0"/>
              <a:t> </a:t>
            </a:r>
            <a:r>
              <a:rPr lang="ru-RU" dirty="0" err="1"/>
              <a:t>дозвільної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, </a:t>
            </a:r>
            <a:r>
              <a:rPr lang="ru-RU" dirty="0" err="1"/>
              <a:t>пов’язані</a:t>
            </a:r>
            <a:r>
              <a:rPr lang="ru-RU" dirty="0"/>
              <a:t> з </a:t>
            </a:r>
            <a:r>
              <a:rPr lang="ru-RU" dirty="0" err="1"/>
              <a:t>відмовою</a:t>
            </a:r>
            <a:r>
              <a:rPr lang="ru-RU" dirty="0"/>
              <a:t> у </a:t>
            </a:r>
            <a:r>
              <a:rPr lang="ru-RU" dirty="0" err="1"/>
              <a:t>видачі</a:t>
            </a:r>
            <a:r>
              <a:rPr lang="ru-RU" dirty="0"/>
              <a:t> </a:t>
            </a:r>
            <a:r>
              <a:rPr lang="ru-RU" dirty="0" err="1"/>
              <a:t>дозвільного</a:t>
            </a:r>
            <a:r>
              <a:rPr lang="ru-RU" dirty="0"/>
              <a:t> документа,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анулюванням</a:t>
            </a:r>
            <a:r>
              <a:rPr lang="ru-RU" dirty="0"/>
              <a:t> і </a:t>
            </a:r>
            <a:r>
              <a:rPr lang="ru-RU" dirty="0" err="1"/>
              <a:t>вилученням</a:t>
            </a:r>
            <a:r>
              <a:rPr lang="ru-RU" dirty="0"/>
              <a:t> </a:t>
            </a:r>
            <a:r>
              <a:rPr lang="ru-RU" dirty="0" err="1"/>
              <a:t>підконтрольних</a:t>
            </a:r>
            <a:r>
              <a:rPr lang="ru-RU" dirty="0"/>
              <a:t> </a:t>
            </a:r>
            <a:r>
              <a:rPr lang="ru-RU" dirty="0" err="1"/>
              <a:t>предметів</a:t>
            </a:r>
            <a:r>
              <a:rPr lang="ru-RU" dirty="0"/>
              <a:t>, </a:t>
            </a:r>
            <a:r>
              <a:rPr lang="ru-RU" dirty="0" err="1"/>
              <a:t>матеріалів</a:t>
            </a:r>
            <a:r>
              <a:rPr lang="ru-RU" dirty="0"/>
              <a:t> і </a:t>
            </a:r>
            <a:r>
              <a:rPr lang="ru-RU" dirty="0" err="1"/>
              <a:t>речовин</a:t>
            </a:r>
            <a:r>
              <a:rPr lang="ru-RU" dirty="0"/>
              <a:t>, </a:t>
            </a:r>
            <a:r>
              <a:rPr lang="ru-RU" dirty="0" err="1"/>
              <a:t>закриттям</a:t>
            </a:r>
            <a:r>
              <a:rPr lang="ru-RU" dirty="0"/>
              <a:t> </a:t>
            </a:r>
            <a:r>
              <a:rPr lang="ru-RU" dirty="0" err="1"/>
              <a:t>підприємств</a:t>
            </a:r>
            <a:r>
              <a:rPr lang="ru-RU" dirty="0"/>
              <a:t>, </a:t>
            </a:r>
            <a:r>
              <a:rPr lang="ru-RU" dirty="0" err="1"/>
              <a:t>майстерень</a:t>
            </a:r>
            <a:r>
              <a:rPr lang="ru-RU" dirty="0"/>
              <a:t> і </a:t>
            </a:r>
            <a:r>
              <a:rPr lang="ru-RU" dirty="0" err="1"/>
              <a:t>лабораторій</a:t>
            </a:r>
            <a:r>
              <a:rPr lang="ru-RU" dirty="0"/>
              <a:t>, </a:t>
            </a:r>
            <a:r>
              <a:rPr lang="ru-RU" dirty="0" err="1"/>
              <a:t>виконанням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функцій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дозвільної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,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оскаржено</a:t>
            </a:r>
            <a:r>
              <a:rPr lang="ru-RU" dirty="0"/>
              <a:t> у порядку </a:t>
            </a:r>
            <a:r>
              <a:rPr lang="ru-RU" dirty="0" err="1"/>
              <a:t>встановленому</a:t>
            </a:r>
            <a:r>
              <a:rPr lang="ru-RU" dirty="0"/>
              <a:t> </a:t>
            </a:r>
            <a:r>
              <a:rPr lang="ru-RU" dirty="0" err="1"/>
              <a:t>законодавством,а</a:t>
            </a:r>
            <a:r>
              <a:rPr lang="ru-RU" dirty="0"/>
              <a:t> </a:t>
            </a:r>
            <a:r>
              <a:rPr lang="ru-RU" dirty="0" err="1"/>
              <a:t>саме</a:t>
            </a:r>
            <a:r>
              <a:rPr lang="ru-RU" dirty="0"/>
              <a:t>:</a:t>
            </a:r>
          </a:p>
          <a:p>
            <a:r>
              <a:rPr lang="ru-RU" dirty="0"/>
              <a:t> 1) до суду </a:t>
            </a:r>
            <a:r>
              <a:rPr lang="ru-RU" dirty="0" err="1"/>
              <a:t>відповідно</a:t>
            </a:r>
            <a:r>
              <a:rPr lang="ru-RU" dirty="0"/>
              <a:t> за </a:t>
            </a:r>
            <a:r>
              <a:rPr lang="ru-RU" dirty="0" err="1"/>
              <a:t>територією</a:t>
            </a:r>
            <a:r>
              <a:rPr lang="ru-RU" dirty="0"/>
              <a:t>; </a:t>
            </a:r>
          </a:p>
          <a:p>
            <a:r>
              <a:rPr lang="ru-RU" dirty="0"/>
              <a:t>2)  до </a:t>
            </a:r>
            <a:r>
              <a:rPr lang="ru-RU" dirty="0" err="1"/>
              <a:t>вищестоящого</a:t>
            </a:r>
            <a:r>
              <a:rPr lang="ru-RU" dirty="0"/>
              <a:t> </a:t>
            </a:r>
            <a:r>
              <a:rPr lang="ru-RU" dirty="0" err="1"/>
              <a:t>підрозділу</a:t>
            </a:r>
            <a:r>
              <a:rPr lang="ru-RU" dirty="0"/>
              <a:t> </a:t>
            </a:r>
            <a:r>
              <a:rPr lang="ru-RU" dirty="0" err="1"/>
              <a:t>дозвільної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, </a:t>
            </a:r>
            <a:r>
              <a:rPr lang="ru-RU" dirty="0" err="1"/>
              <a:t>ліцензування</a:t>
            </a:r>
            <a:r>
              <a:rPr lang="ru-RU" dirty="0"/>
              <a:t> та державного </a:t>
            </a:r>
            <a:r>
              <a:rPr lang="ru-RU" dirty="0" err="1"/>
              <a:t>охоронного</a:t>
            </a:r>
            <a:r>
              <a:rPr lang="ru-RU" dirty="0"/>
              <a:t> </a:t>
            </a:r>
            <a:r>
              <a:rPr lang="ru-RU" dirty="0" err="1"/>
              <a:t>нагляду</a:t>
            </a:r>
            <a:r>
              <a:rPr lang="ru-RU" dirty="0"/>
              <a:t>.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12186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801807" y="184785"/>
            <a:ext cx="9390068" cy="1015365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/>
              <a:t>1 </a:t>
            </a:r>
            <a:r>
              <a:rPr lang="ru-RU" sz="3200" dirty="0" err="1"/>
              <a:t>Організація</a:t>
            </a:r>
            <a:r>
              <a:rPr lang="ru-RU" sz="3200" dirty="0"/>
              <a:t> </a:t>
            </a:r>
            <a:r>
              <a:rPr lang="ru-RU" sz="3200" dirty="0" err="1"/>
              <a:t>діяльності</a:t>
            </a:r>
            <a:r>
              <a:rPr lang="ru-RU" sz="3200" dirty="0"/>
              <a:t> </a:t>
            </a:r>
            <a:r>
              <a:rPr lang="ru-RU" sz="3200" dirty="0" err="1"/>
              <a:t>Національної</a:t>
            </a:r>
            <a:r>
              <a:rPr lang="ru-RU" sz="3200" dirty="0"/>
              <a:t> </a:t>
            </a:r>
            <a:r>
              <a:rPr lang="ru-RU" sz="3200" dirty="0" err="1"/>
              <a:t>поліції</a:t>
            </a:r>
            <a:r>
              <a:rPr lang="ru-RU" sz="3200" dirty="0"/>
              <a:t> </a:t>
            </a:r>
            <a:r>
              <a:rPr lang="ru-RU" sz="3200" dirty="0" err="1"/>
              <a:t>України</a:t>
            </a:r>
            <a:r>
              <a:rPr lang="ru-RU" sz="3200" dirty="0"/>
              <a:t> у </a:t>
            </a:r>
            <a:r>
              <a:rPr lang="ru-RU" sz="3200" dirty="0" err="1"/>
              <a:t>сфері</a:t>
            </a:r>
            <a:r>
              <a:rPr lang="ru-RU" sz="3200" dirty="0"/>
              <a:t> </a:t>
            </a:r>
            <a:r>
              <a:rPr lang="ru-RU" sz="3200" dirty="0" err="1"/>
              <a:t>дозвільної</a:t>
            </a:r>
            <a:r>
              <a:rPr lang="ru-RU" sz="3200" dirty="0"/>
              <a:t> </a:t>
            </a:r>
            <a:r>
              <a:rPr lang="ru-RU" sz="3200" dirty="0" err="1"/>
              <a:t>системи</a:t>
            </a:r>
            <a:endParaRPr lang="ru-RU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556702" y="1572369"/>
            <a:ext cx="1042987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          </a:t>
            </a:r>
            <a:r>
              <a:rPr lang="ru-RU" sz="2000" dirty="0" err="1"/>
              <a:t>Національна</a:t>
            </a:r>
            <a:r>
              <a:rPr lang="ru-RU" sz="2000" dirty="0"/>
              <a:t> </a:t>
            </a:r>
            <a:r>
              <a:rPr lang="ru-RU" sz="2000" dirty="0" err="1"/>
              <a:t>поліція</a:t>
            </a:r>
            <a:r>
              <a:rPr lang="ru-RU" sz="2000" dirty="0"/>
              <a:t> </a:t>
            </a:r>
            <a:r>
              <a:rPr lang="ru-RU" sz="2000" dirty="0" err="1"/>
              <a:t>України</a:t>
            </a:r>
            <a:r>
              <a:rPr lang="ru-RU" sz="2000" dirty="0"/>
              <a:t> </a:t>
            </a:r>
            <a:r>
              <a:rPr lang="ru-RU" sz="2000" dirty="0" err="1"/>
              <a:t>відіграє</a:t>
            </a:r>
            <a:r>
              <a:rPr lang="ru-RU" sz="2000" dirty="0"/>
              <a:t> </a:t>
            </a:r>
            <a:r>
              <a:rPr lang="ru-RU" sz="2000" dirty="0" err="1"/>
              <a:t>провідну</a:t>
            </a:r>
            <a:r>
              <a:rPr lang="ru-RU" sz="2000" dirty="0"/>
              <a:t> роль у </a:t>
            </a:r>
            <a:r>
              <a:rPr lang="ru-RU" sz="2000" dirty="0" err="1"/>
              <a:t>здійсненні</a:t>
            </a:r>
            <a:r>
              <a:rPr lang="ru-RU" sz="2000" dirty="0"/>
              <a:t> </a:t>
            </a:r>
            <a:r>
              <a:rPr lang="ru-RU" sz="2000" dirty="0" err="1"/>
              <a:t>дозвільної</a:t>
            </a:r>
            <a:r>
              <a:rPr lang="ru-RU" sz="2000" dirty="0"/>
              <a:t> </a:t>
            </a:r>
            <a:r>
              <a:rPr lang="ru-RU" sz="2000" dirty="0" err="1"/>
              <a:t>системи</a:t>
            </a:r>
            <a:r>
              <a:rPr lang="ru-RU" sz="2000" dirty="0"/>
              <a:t> в </a:t>
            </a:r>
            <a:r>
              <a:rPr lang="ru-RU" sz="2000" dirty="0" err="1"/>
              <a:t>Україні</a:t>
            </a:r>
            <a:r>
              <a:rPr lang="ru-RU" sz="2000" dirty="0"/>
              <a:t>. </a:t>
            </a:r>
            <a:r>
              <a:rPr lang="ru-RU" sz="2000" dirty="0" err="1"/>
              <a:t>Їхні</a:t>
            </a:r>
            <a:r>
              <a:rPr lang="ru-RU" sz="2000" dirty="0"/>
              <a:t> </a:t>
            </a:r>
            <a:r>
              <a:rPr lang="ru-RU" sz="2000" dirty="0" err="1"/>
              <a:t>повноваження</a:t>
            </a:r>
            <a:r>
              <a:rPr lang="ru-RU" sz="2000" dirty="0"/>
              <a:t> </a:t>
            </a:r>
            <a:r>
              <a:rPr lang="ru-RU" sz="2000" dirty="0" err="1"/>
              <a:t>визначаються</a:t>
            </a:r>
            <a:r>
              <a:rPr lang="ru-RU" sz="2000" dirty="0"/>
              <a:t> </a:t>
            </a:r>
            <a:r>
              <a:rPr lang="ru-RU" sz="2000" dirty="0" err="1"/>
              <a:t>різними</a:t>
            </a:r>
            <a:r>
              <a:rPr lang="ru-RU" sz="2000" dirty="0"/>
              <a:t> </a:t>
            </a:r>
            <a:r>
              <a:rPr lang="ru-RU" sz="2000" dirty="0" err="1"/>
              <a:t>нормативними</a:t>
            </a:r>
            <a:r>
              <a:rPr lang="ru-RU" sz="2000" dirty="0"/>
              <a:t> актами. Для </a:t>
            </a:r>
            <a:r>
              <a:rPr lang="ru-RU" sz="2000" dirty="0" err="1"/>
              <a:t>аналізу</a:t>
            </a:r>
            <a:r>
              <a:rPr lang="ru-RU" sz="2000" dirty="0"/>
              <a:t> </a:t>
            </a:r>
            <a:r>
              <a:rPr lang="ru-RU" sz="2000" dirty="0" err="1"/>
              <a:t>адміністративно-юрисдикційної</a:t>
            </a:r>
            <a:r>
              <a:rPr lang="ru-RU" sz="2000" dirty="0"/>
              <a:t> </a:t>
            </a:r>
            <a:r>
              <a:rPr lang="ru-RU" sz="2000" dirty="0" err="1"/>
              <a:t>діяльності</a:t>
            </a:r>
            <a:r>
              <a:rPr lang="ru-RU" sz="2000" dirty="0"/>
              <a:t> </a:t>
            </a:r>
            <a:r>
              <a:rPr lang="ru-RU" sz="2000" dirty="0" err="1"/>
              <a:t>поліціїу</a:t>
            </a:r>
            <a:r>
              <a:rPr lang="ru-RU" sz="2000" dirty="0"/>
              <a:t> </a:t>
            </a:r>
            <a:r>
              <a:rPr lang="ru-RU" sz="2000" dirty="0" err="1"/>
              <a:t>сфері</a:t>
            </a:r>
            <a:r>
              <a:rPr lang="ru-RU" sz="2000" dirty="0"/>
              <a:t> </a:t>
            </a:r>
            <a:r>
              <a:rPr lang="ru-RU" sz="2000" dirty="0" err="1"/>
              <a:t>дозвільної</a:t>
            </a:r>
            <a:r>
              <a:rPr lang="ru-RU" sz="2000" dirty="0"/>
              <a:t> </a:t>
            </a:r>
            <a:r>
              <a:rPr lang="ru-RU" sz="2000" dirty="0" err="1"/>
              <a:t>системи</a:t>
            </a:r>
            <a:r>
              <a:rPr lang="ru-RU" sz="2000" dirty="0"/>
              <a:t> </a:t>
            </a:r>
            <a:r>
              <a:rPr lang="ru-RU" sz="2000" dirty="0" err="1"/>
              <a:t>доцільно</a:t>
            </a:r>
            <a:r>
              <a:rPr lang="ru-RU" sz="2000" dirty="0"/>
              <a:t> </a:t>
            </a:r>
            <a:r>
              <a:rPr lang="ru-RU" sz="2000" dirty="0" err="1"/>
              <a:t>поділити</a:t>
            </a:r>
            <a:r>
              <a:rPr lang="ru-RU" sz="2000" dirty="0"/>
              <a:t> </a:t>
            </a:r>
            <a:r>
              <a:rPr lang="ru-RU" sz="2000" dirty="0" err="1"/>
              <a:t>цю</a:t>
            </a:r>
            <a:r>
              <a:rPr lang="ru-RU" sz="2000" dirty="0"/>
              <a:t> сферу на </a:t>
            </a:r>
            <a:r>
              <a:rPr lang="ru-RU" sz="2000" dirty="0" err="1"/>
              <a:t>декілька</a:t>
            </a:r>
            <a:r>
              <a:rPr lang="ru-RU" sz="2000" dirty="0"/>
              <a:t> </a:t>
            </a:r>
            <a:r>
              <a:rPr lang="ru-RU" sz="2000" dirty="0" err="1"/>
              <a:t>галузей</a:t>
            </a:r>
            <a:r>
              <a:rPr lang="ru-RU" sz="2000" dirty="0"/>
              <a:t>, </a:t>
            </a:r>
            <a:r>
              <a:rPr lang="ru-RU" sz="2000" dirty="0" err="1"/>
              <a:t>якими</a:t>
            </a:r>
            <a:r>
              <a:rPr lang="ru-RU" sz="2000" dirty="0"/>
              <a:t> </a:t>
            </a:r>
            <a:r>
              <a:rPr lang="ru-RU" sz="2000" dirty="0" err="1"/>
              <a:t>опікуються</a:t>
            </a:r>
            <a:r>
              <a:rPr lang="ru-RU" sz="2000" dirty="0"/>
              <a:t> </a:t>
            </a:r>
            <a:r>
              <a:rPr lang="ru-RU" sz="2000" dirty="0" err="1"/>
              <a:t>певні</a:t>
            </a:r>
            <a:r>
              <a:rPr lang="ru-RU" sz="2000" dirty="0"/>
              <a:t> </a:t>
            </a:r>
            <a:r>
              <a:rPr lang="ru-RU" sz="2000" dirty="0" err="1"/>
              <a:t>служби</a:t>
            </a:r>
            <a:r>
              <a:rPr lang="ru-RU" sz="2000" dirty="0"/>
              <a:t> та </a:t>
            </a:r>
            <a:r>
              <a:rPr lang="ru-RU" sz="2000" dirty="0" err="1"/>
              <a:t>підрозділи</a:t>
            </a:r>
            <a:r>
              <a:rPr lang="ru-RU" sz="2000" dirty="0"/>
              <a:t> </a:t>
            </a:r>
            <a:r>
              <a:rPr lang="ru-RU" sz="2000" dirty="0" err="1"/>
              <a:t>поліції</a:t>
            </a:r>
            <a:r>
              <a:rPr lang="ru-RU" sz="2000" dirty="0"/>
              <a:t>. </a:t>
            </a:r>
          </a:p>
          <a:p>
            <a:endParaRPr lang="ru-RU" sz="2000" dirty="0"/>
          </a:p>
          <a:p>
            <a:r>
              <a:rPr lang="ru-RU" sz="2000" dirty="0"/>
              <a:t>Як </a:t>
            </a:r>
            <a:r>
              <a:rPr lang="ru-RU" sz="2000" dirty="0" err="1"/>
              <a:t>специфічний</a:t>
            </a:r>
            <a:r>
              <a:rPr lang="ru-RU" sz="2000" dirty="0"/>
              <a:t> вид </a:t>
            </a:r>
            <a:r>
              <a:rPr lang="ru-RU" sz="2000" dirty="0" err="1"/>
              <a:t>виконавчо-розпорядчої</a:t>
            </a:r>
            <a:r>
              <a:rPr lang="ru-RU" sz="2000" dirty="0"/>
              <a:t> </a:t>
            </a:r>
            <a:r>
              <a:rPr lang="ru-RU" sz="2000" dirty="0" err="1"/>
              <a:t>діяльності</a:t>
            </a:r>
            <a:r>
              <a:rPr lang="ru-RU" sz="2000" dirty="0"/>
              <a:t> </a:t>
            </a:r>
            <a:r>
              <a:rPr lang="ru-RU" sz="2000" dirty="0" err="1"/>
              <a:t>дозвільна</a:t>
            </a:r>
            <a:r>
              <a:rPr lang="ru-RU" sz="2000" dirty="0"/>
              <a:t> система </a:t>
            </a:r>
            <a:r>
              <a:rPr lang="ru-RU" sz="2000" dirty="0" err="1"/>
              <a:t>безпосередньо</a:t>
            </a:r>
            <a:r>
              <a:rPr lang="ru-RU" sz="2000" dirty="0"/>
              <a:t> </a:t>
            </a:r>
            <a:r>
              <a:rPr lang="ru-RU" sz="2000" dirty="0" err="1"/>
              <a:t>виявляється</a:t>
            </a:r>
            <a:r>
              <a:rPr lang="ru-RU" sz="2000" dirty="0"/>
              <a:t> у </a:t>
            </a:r>
            <a:r>
              <a:rPr lang="ru-RU" sz="2000" dirty="0" err="1"/>
              <a:t>різних</a:t>
            </a:r>
            <a:r>
              <a:rPr lang="ru-RU" sz="2000" dirty="0"/>
              <a:t> формах і </a:t>
            </a:r>
            <a:r>
              <a:rPr lang="ru-RU" sz="2000" dirty="0" err="1"/>
              <a:t>здійснюється</a:t>
            </a:r>
            <a:r>
              <a:rPr lang="ru-RU" sz="2000" dirty="0"/>
              <a:t> </a:t>
            </a:r>
            <a:r>
              <a:rPr lang="ru-RU" sz="2000" dirty="0" err="1"/>
              <a:t>різними</a:t>
            </a:r>
            <a:r>
              <a:rPr lang="ru-RU" sz="2000" dirty="0"/>
              <a:t> органами </a:t>
            </a:r>
            <a:r>
              <a:rPr lang="ru-RU" sz="2000" dirty="0" err="1"/>
              <a:t>державної</a:t>
            </a:r>
            <a:r>
              <a:rPr lang="ru-RU" sz="2000" dirty="0"/>
              <a:t> </a:t>
            </a:r>
            <a:r>
              <a:rPr lang="ru-RU" sz="2000" dirty="0" err="1"/>
              <a:t>виконавчої</a:t>
            </a:r>
            <a:r>
              <a:rPr lang="ru-RU" sz="2000" dirty="0"/>
              <a:t> </a:t>
            </a:r>
            <a:r>
              <a:rPr lang="ru-RU" sz="2000" dirty="0" err="1"/>
              <a:t>влади</a:t>
            </a:r>
            <a:r>
              <a:rPr lang="ru-RU" sz="2000" dirty="0"/>
              <a:t>. </a:t>
            </a:r>
            <a:r>
              <a:rPr lang="ru-RU" sz="2000" dirty="0" err="1"/>
              <a:t>Кожен</a:t>
            </a:r>
            <a:r>
              <a:rPr lang="ru-RU" sz="2000" dirty="0"/>
              <a:t> з таких </a:t>
            </a:r>
            <a:r>
              <a:rPr lang="ru-RU" sz="2000" dirty="0" err="1"/>
              <a:t>органів</a:t>
            </a:r>
            <a:r>
              <a:rPr lang="ru-RU" sz="2000" dirty="0"/>
              <a:t> у межах </a:t>
            </a:r>
            <a:r>
              <a:rPr lang="ru-RU" sz="2000" dirty="0" err="1"/>
              <a:t>своєї</a:t>
            </a:r>
            <a:r>
              <a:rPr lang="ru-RU" sz="2000" dirty="0"/>
              <a:t> </a:t>
            </a:r>
            <a:r>
              <a:rPr lang="ru-RU" sz="2000" dirty="0" err="1"/>
              <a:t>компетенції</a:t>
            </a:r>
            <a:r>
              <a:rPr lang="ru-RU" sz="2000" dirty="0"/>
              <a:t> </a:t>
            </a:r>
            <a:r>
              <a:rPr lang="ru-RU" sz="2000" dirty="0" err="1"/>
              <a:t>наділяється</a:t>
            </a:r>
            <a:r>
              <a:rPr lang="ru-RU" sz="2000" dirty="0"/>
              <a:t> правом </a:t>
            </a:r>
            <a:r>
              <a:rPr lang="ru-RU" sz="2000" dirty="0" err="1"/>
              <a:t>адміністративно-юрисдикційної</a:t>
            </a:r>
            <a:r>
              <a:rPr lang="ru-RU" sz="2000" dirty="0"/>
              <a:t> </a:t>
            </a:r>
            <a:r>
              <a:rPr lang="ru-RU" sz="2000" dirty="0" err="1"/>
              <a:t>діяльності</a:t>
            </a:r>
            <a:r>
              <a:rPr lang="ru-RU" sz="2000" dirty="0"/>
              <a:t> </a:t>
            </a:r>
            <a:r>
              <a:rPr lang="ru-RU" sz="2000" dirty="0" err="1"/>
              <a:t>із</a:t>
            </a:r>
            <a:r>
              <a:rPr lang="ru-RU" sz="2000" dirty="0"/>
              <a:t> </a:t>
            </a:r>
            <a:r>
              <a:rPr lang="ru-RU" sz="2000" dirty="0" err="1"/>
              <a:t>застосуванням</a:t>
            </a:r>
            <a:r>
              <a:rPr lang="ru-RU" sz="2000" dirty="0"/>
              <a:t> тих </a:t>
            </a:r>
            <a:r>
              <a:rPr lang="ru-RU" sz="2000" dirty="0" err="1"/>
              <a:t>або</a:t>
            </a:r>
            <a:r>
              <a:rPr lang="ru-RU" sz="2000" dirty="0"/>
              <a:t> </a:t>
            </a:r>
            <a:r>
              <a:rPr lang="ru-RU" sz="2000" dirty="0" err="1"/>
              <a:t>інших</a:t>
            </a:r>
            <a:r>
              <a:rPr lang="ru-RU" sz="2000" dirty="0"/>
              <a:t> форм і </a:t>
            </a:r>
            <a:r>
              <a:rPr lang="ru-RU" sz="2000" dirty="0" err="1"/>
              <a:t>методів</a:t>
            </a:r>
            <a:r>
              <a:rPr lang="ru-RU" sz="2000" dirty="0"/>
              <a:t> державного </a:t>
            </a:r>
            <a:r>
              <a:rPr lang="ru-RU" sz="2000" dirty="0" err="1"/>
              <a:t>управління</a:t>
            </a:r>
            <a:r>
              <a:rPr lang="ru-RU" sz="2000" dirty="0"/>
              <a:t> для </a:t>
            </a:r>
            <a:r>
              <a:rPr lang="ru-RU" sz="2000" dirty="0" err="1"/>
              <a:t>впровадження</a:t>
            </a:r>
            <a:r>
              <a:rPr lang="ru-RU" sz="2000" dirty="0"/>
              <a:t> в </a:t>
            </a:r>
            <a:r>
              <a:rPr lang="ru-RU" sz="2000" dirty="0" err="1"/>
              <a:t>життя</a:t>
            </a:r>
            <a:r>
              <a:rPr lang="ru-RU" sz="2000" dirty="0"/>
              <a:t> </a:t>
            </a:r>
            <a:r>
              <a:rPr lang="ru-RU" sz="2000" dirty="0" err="1"/>
              <a:t>приписів</a:t>
            </a:r>
            <a:r>
              <a:rPr lang="ru-RU" sz="2000" dirty="0"/>
              <a:t> норм, </a:t>
            </a:r>
            <a:r>
              <a:rPr lang="ru-RU" sz="2000" dirty="0" err="1"/>
              <a:t>які</a:t>
            </a:r>
            <a:r>
              <a:rPr lang="ru-RU" sz="2000" dirty="0"/>
              <a:t> </a:t>
            </a:r>
            <a:r>
              <a:rPr lang="ru-RU" sz="2000" dirty="0" err="1"/>
              <a:t>її</a:t>
            </a:r>
            <a:r>
              <a:rPr lang="ru-RU" sz="2000" dirty="0"/>
              <a:t> </a:t>
            </a:r>
            <a:r>
              <a:rPr lang="ru-RU" sz="2000" dirty="0" err="1"/>
              <a:t>утворюють</a:t>
            </a:r>
            <a:r>
              <a:rPr lang="ru-RU" sz="2000" dirty="0"/>
              <a:t>. Разом з </a:t>
            </a:r>
            <a:r>
              <a:rPr lang="ru-RU" sz="2000" dirty="0" err="1"/>
              <a:t>тим</a:t>
            </a:r>
            <a:r>
              <a:rPr lang="ru-RU" sz="2000" dirty="0"/>
              <a:t>, є </a:t>
            </a:r>
            <a:r>
              <a:rPr lang="ru-RU" sz="2000" dirty="0" err="1"/>
              <a:t>багато</a:t>
            </a:r>
            <a:r>
              <a:rPr lang="ru-RU" sz="2000" dirty="0"/>
              <a:t> проблем,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виникають</a:t>
            </a:r>
            <a:r>
              <a:rPr lang="ru-RU" sz="2000" dirty="0"/>
              <a:t> у </a:t>
            </a:r>
            <a:r>
              <a:rPr lang="ru-RU" sz="2000" dirty="0" err="1"/>
              <a:t>процесі</a:t>
            </a:r>
            <a:r>
              <a:rPr lang="ru-RU" sz="2000" dirty="0"/>
              <a:t> </a:t>
            </a:r>
            <a:r>
              <a:rPr lang="ru-RU" sz="2000" dirty="0" err="1"/>
              <a:t>діяльності</a:t>
            </a:r>
            <a:r>
              <a:rPr lang="ru-RU" sz="2000" dirty="0"/>
              <a:t> </a:t>
            </a:r>
            <a:r>
              <a:rPr lang="ru-RU" sz="2000" dirty="0" err="1"/>
              <a:t>із</a:t>
            </a:r>
            <a:r>
              <a:rPr lang="ru-RU" sz="2000" dirty="0"/>
              <a:t> </a:t>
            </a:r>
            <a:r>
              <a:rPr lang="ru-RU" sz="2000" dirty="0" err="1"/>
              <a:t>забезпечення</a:t>
            </a:r>
            <a:r>
              <a:rPr lang="ru-RU" sz="2000" dirty="0"/>
              <a:t> </a:t>
            </a:r>
            <a:r>
              <a:rPr lang="ru-RU" sz="2000" dirty="0" err="1"/>
              <a:t>функціонування</a:t>
            </a:r>
            <a:r>
              <a:rPr lang="ru-RU" sz="2000" dirty="0"/>
              <a:t> </a:t>
            </a:r>
            <a:r>
              <a:rPr lang="ru-RU" sz="2000" dirty="0" err="1"/>
              <a:t>дозвільної</a:t>
            </a:r>
            <a:r>
              <a:rPr lang="ru-RU" sz="2000" dirty="0"/>
              <a:t> </a:t>
            </a:r>
            <a:r>
              <a:rPr lang="ru-RU" sz="2000" dirty="0" err="1"/>
              <a:t>системи</a:t>
            </a:r>
            <a:r>
              <a:rPr lang="ru-RU" sz="2000" dirty="0"/>
              <a:t>, </a:t>
            </a:r>
            <a:r>
              <a:rPr lang="ru-RU" sz="2000" dirty="0" err="1"/>
              <a:t>зумовлених</a:t>
            </a:r>
            <a:r>
              <a:rPr lang="ru-RU" sz="2000" dirty="0"/>
              <a:t> </a:t>
            </a:r>
            <a:r>
              <a:rPr lang="ru-RU" sz="2000" dirty="0" err="1"/>
              <a:t>організаційними</a:t>
            </a:r>
            <a:r>
              <a:rPr lang="ru-RU" sz="2000" dirty="0"/>
              <a:t> </a:t>
            </a:r>
            <a:r>
              <a:rPr lang="ru-RU" sz="2000" dirty="0" err="1"/>
              <a:t>недоліками</a:t>
            </a:r>
            <a:r>
              <a:rPr lang="ru-RU" sz="2000" dirty="0"/>
              <a:t> та </a:t>
            </a:r>
            <a:r>
              <a:rPr lang="ru-RU" sz="2000" dirty="0" err="1"/>
              <a:t>недосконалістю</a:t>
            </a:r>
            <a:r>
              <a:rPr lang="ru-RU" sz="2000" dirty="0"/>
              <a:t> </a:t>
            </a:r>
            <a:r>
              <a:rPr lang="ru-RU" sz="2000" dirty="0" err="1"/>
              <a:t>законодавства</a:t>
            </a:r>
            <a:r>
              <a:rPr lang="ru-RU" sz="2000" dirty="0"/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620952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801807" y="184785"/>
            <a:ext cx="9390068" cy="1015365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/>
              <a:t>1 </a:t>
            </a:r>
            <a:r>
              <a:rPr lang="ru-RU" sz="3200" dirty="0" err="1"/>
              <a:t>Організація</a:t>
            </a:r>
            <a:r>
              <a:rPr lang="ru-RU" sz="3200" dirty="0"/>
              <a:t> </a:t>
            </a:r>
            <a:r>
              <a:rPr lang="ru-RU" sz="3200" dirty="0" err="1"/>
              <a:t>діяльності</a:t>
            </a:r>
            <a:r>
              <a:rPr lang="ru-RU" sz="3200" dirty="0"/>
              <a:t> </a:t>
            </a:r>
            <a:r>
              <a:rPr lang="ru-RU" sz="3200" dirty="0" err="1"/>
              <a:t>Національної</a:t>
            </a:r>
            <a:r>
              <a:rPr lang="ru-RU" sz="3200" dirty="0"/>
              <a:t> </a:t>
            </a:r>
            <a:r>
              <a:rPr lang="ru-RU" sz="3200" dirty="0" err="1"/>
              <a:t>поліції</a:t>
            </a:r>
            <a:r>
              <a:rPr lang="ru-RU" sz="3200" dirty="0"/>
              <a:t> </a:t>
            </a:r>
            <a:r>
              <a:rPr lang="ru-RU" sz="3200" dirty="0" err="1"/>
              <a:t>України</a:t>
            </a:r>
            <a:r>
              <a:rPr lang="ru-RU" sz="3200" dirty="0"/>
              <a:t> у </a:t>
            </a:r>
            <a:r>
              <a:rPr lang="ru-RU" sz="3200" dirty="0" err="1"/>
              <a:t>сфері</a:t>
            </a:r>
            <a:r>
              <a:rPr lang="ru-RU" sz="3200" dirty="0"/>
              <a:t> </a:t>
            </a:r>
            <a:r>
              <a:rPr lang="ru-RU" sz="3200" dirty="0" err="1"/>
              <a:t>дозвільної</a:t>
            </a:r>
            <a:r>
              <a:rPr lang="ru-RU" sz="3200" dirty="0"/>
              <a:t> </a:t>
            </a:r>
            <a:r>
              <a:rPr lang="ru-RU" sz="3200" dirty="0" err="1"/>
              <a:t>системи</a:t>
            </a:r>
            <a:endParaRPr lang="ru-RU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6007735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671002" y="1327447"/>
            <a:ext cx="10429875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err="1">
                <a:solidFill>
                  <a:srgbClr val="FF0000"/>
                </a:solidFill>
              </a:rPr>
              <a:t>Остання</a:t>
            </a:r>
            <a:r>
              <a:rPr lang="ru-RU" sz="2800" b="1" i="1" dirty="0">
                <a:solidFill>
                  <a:srgbClr val="FF0000"/>
                </a:solidFill>
              </a:rPr>
              <a:t> </a:t>
            </a:r>
            <a:r>
              <a:rPr lang="ru-RU" sz="2800" b="1" i="1" dirty="0" err="1">
                <a:solidFill>
                  <a:srgbClr val="FF0000"/>
                </a:solidFill>
              </a:rPr>
              <a:t>стадія</a:t>
            </a:r>
            <a:r>
              <a:rPr lang="ru-RU" sz="2800" b="1" i="1" dirty="0">
                <a:solidFill>
                  <a:srgbClr val="FF0000"/>
                </a:solidFill>
              </a:rPr>
              <a:t> є </a:t>
            </a:r>
            <a:r>
              <a:rPr lang="ru-RU" sz="2800" b="1" i="1" dirty="0" err="1">
                <a:solidFill>
                  <a:srgbClr val="FF0000"/>
                </a:solidFill>
              </a:rPr>
              <a:t>виконання</a:t>
            </a:r>
            <a:r>
              <a:rPr lang="ru-RU" sz="2800" b="1" i="1" dirty="0">
                <a:solidFill>
                  <a:srgbClr val="FF0000"/>
                </a:solidFill>
              </a:rPr>
              <a:t> </a:t>
            </a:r>
            <a:r>
              <a:rPr lang="ru-RU" sz="2800" b="1" i="1" dirty="0" err="1">
                <a:solidFill>
                  <a:srgbClr val="FF0000"/>
                </a:solidFill>
              </a:rPr>
              <a:t>рішення</a:t>
            </a:r>
            <a:r>
              <a:rPr lang="ru-RU" sz="2800" b="1" i="1" dirty="0">
                <a:solidFill>
                  <a:srgbClr val="FF0000"/>
                </a:solidFill>
              </a:rPr>
              <a:t>. </a:t>
            </a:r>
            <a:r>
              <a:rPr lang="ru-RU" sz="2000" dirty="0" err="1"/>
              <a:t>Дозволи</a:t>
            </a:r>
            <a:r>
              <a:rPr lang="ru-RU" sz="2000" dirty="0"/>
              <a:t> на </a:t>
            </a:r>
            <a:r>
              <a:rPr lang="ru-RU" sz="2000" dirty="0" err="1"/>
              <a:t>виготовлення</a:t>
            </a:r>
            <a:r>
              <a:rPr lang="ru-RU" sz="2000" dirty="0"/>
              <a:t>, </a:t>
            </a:r>
            <a:r>
              <a:rPr lang="ru-RU" sz="2000" dirty="0" err="1"/>
              <a:t>зберігання</a:t>
            </a:r>
            <a:r>
              <a:rPr lang="ru-RU" sz="2000" dirty="0"/>
              <a:t> та </a:t>
            </a:r>
            <a:r>
              <a:rPr lang="ru-RU" sz="2000" dirty="0" err="1"/>
              <a:t>використання</a:t>
            </a:r>
            <a:r>
              <a:rPr lang="ru-RU" sz="2000" dirty="0"/>
              <a:t> </a:t>
            </a:r>
            <a:r>
              <a:rPr lang="ru-RU" sz="2000" dirty="0" err="1"/>
              <a:t>предметів</a:t>
            </a:r>
            <a:r>
              <a:rPr lang="ru-RU" sz="2000" dirty="0"/>
              <a:t>, </a:t>
            </a:r>
            <a:r>
              <a:rPr lang="ru-RU" sz="2000" dirty="0" err="1"/>
              <a:t>матеріалів</a:t>
            </a:r>
            <a:r>
              <a:rPr lang="ru-RU" sz="2000" dirty="0"/>
              <a:t> і </a:t>
            </a:r>
            <a:r>
              <a:rPr lang="ru-RU" sz="2000" dirty="0" err="1"/>
              <a:t>речовин</a:t>
            </a:r>
            <a:r>
              <a:rPr lang="ru-RU" sz="2000" dirty="0"/>
              <a:t>, </a:t>
            </a:r>
            <a:r>
              <a:rPr lang="ru-RU" sz="2000" dirty="0" err="1"/>
              <a:t>відкриття</a:t>
            </a:r>
            <a:r>
              <a:rPr lang="ru-RU" sz="2000" dirty="0"/>
              <a:t> та </a:t>
            </a:r>
            <a:r>
              <a:rPr lang="ru-RU" sz="2000" dirty="0" err="1"/>
              <a:t>функціонування</a:t>
            </a:r>
            <a:r>
              <a:rPr lang="ru-RU" sz="2000" dirty="0"/>
              <a:t> </a:t>
            </a:r>
            <a:r>
              <a:rPr lang="ru-RU" sz="2000" dirty="0" err="1"/>
              <a:t>підприємств</a:t>
            </a:r>
            <a:r>
              <a:rPr lang="ru-RU" sz="2000" dirty="0"/>
              <a:t>, </a:t>
            </a:r>
            <a:r>
              <a:rPr lang="ru-RU" sz="2000" dirty="0" err="1"/>
              <a:t>майстерень</a:t>
            </a:r>
            <a:r>
              <a:rPr lang="ru-RU" sz="2000" dirty="0"/>
              <a:t> і </a:t>
            </a:r>
            <a:r>
              <a:rPr lang="ru-RU" sz="2000" dirty="0" err="1"/>
              <a:t>лабораторій</a:t>
            </a:r>
            <a:r>
              <a:rPr lang="ru-RU" sz="2000" dirty="0"/>
              <a:t>, на </a:t>
            </a:r>
            <a:r>
              <a:rPr lang="ru-RU" sz="2000" dirty="0" err="1"/>
              <a:t>які</a:t>
            </a:r>
            <a:r>
              <a:rPr lang="ru-RU" sz="2000" dirty="0"/>
              <a:t> </a:t>
            </a:r>
            <a:r>
              <a:rPr lang="ru-RU" sz="2000" dirty="0" err="1"/>
              <a:t>поширюється</a:t>
            </a:r>
            <a:r>
              <a:rPr lang="ru-RU" sz="2000" dirty="0"/>
              <a:t> </a:t>
            </a:r>
            <a:r>
              <a:rPr lang="ru-RU" sz="2000" dirty="0" err="1"/>
              <a:t>дозвільна</a:t>
            </a:r>
            <a:r>
              <a:rPr lang="ru-RU" sz="2000" dirty="0"/>
              <a:t> система, </a:t>
            </a:r>
            <a:r>
              <a:rPr lang="ru-RU" sz="2000" dirty="0" err="1"/>
              <a:t>видаються</a:t>
            </a:r>
            <a:r>
              <a:rPr lang="ru-RU" sz="2000" dirty="0"/>
              <a:t> на </a:t>
            </a:r>
            <a:r>
              <a:rPr lang="ru-RU" sz="2000" dirty="0" err="1"/>
              <a:t>ім’я</a:t>
            </a:r>
            <a:r>
              <a:rPr lang="ru-RU" sz="2000" dirty="0"/>
              <a:t> </a:t>
            </a:r>
            <a:r>
              <a:rPr lang="ru-RU" sz="2000" dirty="0" err="1"/>
              <a:t>керівників</a:t>
            </a:r>
            <a:r>
              <a:rPr lang="ru-RU" sz="2000" dirty="0"/>
              <a:t> </a:t>
            </a:r>
            <a:r>
              <a:rPr lang="ru-RU" sz="2000" dirty="0" err="1"/>
              <a:t>підприємств</a:t>
            </a:r>
            <a:r>
              <a:rPr lang="ru-RU" sz="2000" dirty="0"/>
              <a:t>, </a:t>
            </a:r>
            <a:r>
              <a:rPr lang="ru-RU" sz="2000" dirty="0" err="1"/>
              <a:t>установ</a:t>
            </a:r>
            <a:r>
              <a:rPr lang="ru-RU" sz="2000" dirty="0"/>
              <a:t> і </a:t>
            </a:r>
            <a:r>
              <a:rPr lang="ru-RU" sz="2000" dirty="0" err="1"/>
              <a:t>організацій</a:t>
            </a:r>
            <a:r>
              <a:rPr lang="ru-RU" sz="2000" dirty="0"/>
              <a:t>, а </a:t>
            </a:r>
            <a:r>
              <a:rPr lang="ru-RU" sz="2000" dirty="0" err="1"/>
              <a:t>також</a:t>
            </a:r>
            <a:r>
              <a:rPr lang="ru-RU" sz="2000" dirty="0"/>
              <a:t> </a:t>
            </a:r>
            <a:r>
              <a:rPr lang="ru-RU" sz="2000" dirty="0" err="1"/>
              <a:t>громадянам</a:t>
            </a:r>
            <a:r>
              <a:rPr lang="ru-RU" sz="2000" dirty="0"/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строком</a:t>
            </a:r>
            <a:r>
              <a:rPr lang="ru-RU" sz="2000" b="1" dirty="0">
                <a:solidFill>
                  <a:srgbClr val="FF0000"/>
                </a:solidFill>
              </a:rPr>
              <a:t> на 3 роки. </a:t>
            </a:r>
            <a:r>
              <a:rPr lang="ru-RU" sz="2000" dirty="0" err="1"/>
              <a:t>Дозволи</a:t>
            </a:r>
            <a:r>
              <a:rPr lang="ru-RU" sz="2000" dirty="0"/>
              <a:t> на </a:t>
            </a:r>
            <a:r>
              <a:rPr lang="ru-RU" sz="2000" dirty="0" err="1"/>
              <a:t>придбання</a:t>
            </a:r>
            <a:r>
              <a:rPr lang="ru-RU" sz="2000" dirty="0"/>
              <a:t> та </a:t>
            </a:r>
            <a:r>
              <a:rPr lang="ru-RU" sz="2000" dirty="0" err="1"/>
              <a:t>перевезення</a:t>
            </a:r>
            <a:r>
              <a:rPr lang="ru-RU" sz="2000" dirty="0"/>
              <a:t> </a:t>
            </a:r>
            <a:r>
              <a:rPr lang="ru-RU" sz="2000" dirty="0" err="1"/>
              <a:t>цих</a:t>
            </a:r>
            <a:r>
              <a:rPr lang="ru-RU" sz="2000" dirty="0"/>
              <a:t> </a:t>
            </a:r>
            <a:r>
              <a:rPr lang="ru-RU" sz="2000" dirty="0" err="1"/>
              <a:t>предметів</a:t>
            </a:r>
            <a:r>
              <a:rPr lang="ru-RU" sz="2000" dirty="0"/>
              <a:t>, </a:t>
            </a:r>
            <a:r>
              <a:rPr lang="ru-RU" sz="2000" dirty="0" err="1"/>
              <a:t>матеріалів</a:t>
            </a:r>
            <a:r>
              <a:rPr lang="ru-RU" sz="2000" dirty="0"/>
              <a:t> і </a:t>
            </a:r>
            <a:r>
              <a:rPr lang="ru-RU" sz="2000" dirty="0" err="1"/>
              <a:t>речовинвидаються</a:t>
            </a:r>
            <a:r>
              <a:rPr lang="ru-RU" sz="2000" dirty="0"/>
              <a:t> на строк </a:t>
            </a:r>
            <a:r>
              <a:rPr lang="ru-RU" sz="2000" b="1" dirty="0">
                <a:solidFill>
                  <a:srgbClr val="FF0000"/>
                </a:solidFill>
              </a:rPr>
              <a:t>до 3 </a:t>
            </a:r>
            <a:r>
              <a:rPr lang="ru-RU" sz="2000" b="1" dirty="0" err="1">
                <a:solidFill>
                  <a:srgbClr val="FF0000"/>
                </a:solidFill>
              </a:rPr>
              <a:t>місяців</a:t>
            </a:r>
            <a:r>
              <a:rPr lang="ru-RU" sz="2000" b="1" dirty="0">
                <a:solidFill>
                  <a:srgbClr val="FF0000"/>
                </a:solidFill>
              </a:rPr>
              <a:t>. </a:t>
            </a:r>
            <a:r>
              <a:rPr lang="ru-RU" sz="2000" dirty="0"/>
              <a:t>У </a:t>
            </a:r>
            <a:r>
              <a:rPr lang="ru-RU" sz="2000" dirty="0" err="1"/>
              <a:t>разі</a:t>
            </a:r>
            <a:r>
              <a:rPr lang="ru-RU" sz="2000" dirty="0"/>
              <a:t> </a:t>
            </a:r>
            <a:r>
              <a:rPr lang="ru-RU" sz="2000" dirty="0" err="1"/>
              <a:t>втрати</a:t>
            </a:r>
            <a:r>
              <a:rPr lang="ru-RU" sz="2000" dirty="0"/>
              <a:t> </a:t>
            </a:r>
            <a:r>
              <a:rPr lang="ru-RU" sz="2000" dirty="0" err="1"/>
              <a:t>або</a:t>
            </a:r>
            <a:r>
              <a:rPr lang="ru-RU" sz="2000" dirty="0"/>
              <a:t> </a:t>
            </a:r>
            <a:r>
              <a:rPr lang="ru-RU" sz="2000" dirty="0" err="1"/>
              <a:t>крадіжки</a:t>
            </a:r>
            <a:r>
              <a:rPr lang="ru-RU" sz="2000" dirty="0"/>
              <a:t> </a:t>
            </a:r>
            <a:r>
              <a:rPr lang="ru-RU" sz="2000" dirty="0" err="1"/>
              <a:t>зброї</a:t>
            </a:r>
            <a:r>
              <a:rPr lang="ru-RU" sz="2000" dirty="0"/>
              <a:t> </a:t>
            </a:r>
            <a:r>
              <a:rPr lang="ru-RU" sz="2000" dirty="0" err="1"/>
              <a:t>власник</a:t>
            </a:r>
            <a:r>
              <a:rPr lang="ru-RU" sz="2000" dirty="0"/>
              <a:t> </a:t>
            </a:r>
            <a:r>
              <a:rPr lang="ru-RU" sz="2000" dirty="0" err="1"/>
              <a:t>зобов’язаний</a:t>
            </a:r>
            <a:r>
              <a:rPr lang="ru-RU" sz="2000" dirty="0"/>
              <a:t> </a:t>
            </a:r>
            <a:r>
              <a:rPr lang="ru-RU" sz="2000" dirty="0" err="1"/>
              <a:t>негайно</a:t>
            </a:r>
            <a:r>
              <a:rPr lang="ru-RU" sz="2000" dirty="0"/>
              <a:t> </a:t>
            </a:r>
            <a:r>
              <a:rPr lang="ru-RU" sz="2000" dirty="0" err="1"/>
              <a:t>повідомити</a:t>
            </a:r>
            <a:r>
              <a:rPr lang="ru-RU" sz="2000" dirty="0"/>
              <a:t> про </a:t>
            </a:r>
            <a:r>
              <a:rPr lang="ru-RU" sz="2000" dirty="0" err="1"/>
              <a:t>це</a:t>
            </a:r>
            <a:r>
              <a:rPr lang="ru-RU" sz="2000" dirty="0"/>
              <a:t> </a:t>
            </a:r>
            <a:r>
              <a:rPr lang="ru-RU" sz="2000" dirty="0" err="1"/>
              <a:t>підрозділ</a:t>
            </a:r>
            <a:r>
              <a:rPr lang="ru-RU" sz="2000" dirty="0"/>
              <a:t> </a:t>
            </a:r>
            <a:r>
              <a:rPr lang="ru-RU" sz="2000" dirty="0" err="1"/>
              <a:t>національної</a:t>
            </a:r>
            <a:r>
              <a:rPr lang="ru-RU" sz="2000" dirty="0"/>
              <a:t> </a:t>
            </a:r>
            <a:r>
              <a:rPr lang="ru-RU" sz="2000" dirty="0" err="1"/>
              <a:t>поліції</a:t>
            </a:r>
            <a:r>
              <a:rPr lang="ru-RU" sz="2000" dirty="0"/>
              <a:t>. </a:t>
            </a:r>
          </a:p>
          <a:p>
            <a:r>
              <a:rPr lang="ru-RU" sz="2000" dirty="0"/>
              <a:t>Про </a:t>
            </a:r>
            <a:r>
              <a:rPr lang="ru-RU" sz="2000" dirty="0" err="1"/>
              <a:t>анулювання</a:t>
            </a:r>
            <a:r>
              <a:rPr lang="ru-RU" sz="2000" dirty="0"/>
              <a:t> </a:t>
            </a:r>
            <a:r>
              <a:rPr lang="ru-RU" sz="2000" dirty="0" err="1"/>
              <a:t>дозволу</a:t>
            </a:r>
            <a:r>
              <a:rPr lang="ru-RU" sz="2000" dirty="0"/>
              <a:t> на </a:t>
            </a:r>
            <a:r>
              <a:rPr lang="ru-RU" sz="2000" dirty="0" err="1"/>
              <a:t>зберігання</a:t>
            </a:r>
            <a:r>
              <a:rPr lang="ru-RU" sz="2000" dirty="0"/>
              <a:t> </a:t>
            </a:r>
            <a:r>
              <a:rPr lang="ru-RU" sz="2000" dirty="0" err="1"/>
              <a:t>вогнепальної</a:t>
            </a:r>
            <a:r>
              <a:rPr lang="ru-RU" sz="2000" dirty="0"/>
              <a:t>, </a:t>
            </a:r>
            <a:r>
              <a:rPr lang="ru-RU" sz="2000" dirty="0" err="1"/>
              <a:t>пневматичної</a:t>
            </a:r>
            <a:r>
              <a:rPr lang="ru-RU" sz="2000" dirty="0"/>
              <a:t> та </a:t>
            </a:r>
            <a:r>
              <a:rPr lang="ru-RU" sz="2000" dirty="0" err="1"/>
              <a:t>холодної</a:t>
            </a:r>
            <a:r>
              <a:rPr lang="ru-RU" sz="2000" dirty="0"/>
              <a:t> </a:t>
            </a:r>
            <a:r>
              <a:rPr lang="ru-RU" sz="2000" dirty="0" err="1"/>
              <a:t>зброї</a:t>
            </a:r>
            <a:r>
              <a:rPr lang="ru-RU" sz="2000" dirty="0"/>
              <a:t> </a:t>
            </a:r>
            <a:r>
              <a:rPr lang="ru-RU" sz="2000" dirty="0" err="1"/>
              <a:t>підрозділом</a:t>
            </a:r>
            <a:r>
              <a:rPr lang="ru-RU" sz="2000" dirty="0"/>
              <a:t> </a:t>
            </a:r>
            <a:r>
              <a:rPr lang="ru-RU" sz="2000" dirty="0" err="1"/>
              <a:t>національної</a:t>
            </a:r>
            <a:r>
              <a:rPr lang="ru-RU" sz="2000" dirty="0"/>
              <a:t> </a:t>
            </a:r>
            <a:r>
              <a:rPr lang="ru-RU" sz="2000" dirty="0" err="1"/>
              <a:t>поліції</a:t>
            </a:r>
            <a:r>
              <a:rPr lang="ru-RU" sz="2000" dirty="0"/>
              <a:t> </a:t>
            </a:r>
            <a:r>
              <a:rPr lang="ru-RU" sz="2000" dirty="0" err="1"/>
              <a:t>виноситься</a:t>
            </a:r>
            <a:r>
              <a:rPr lang="ru-RU" sz="2000" dirty="0"/>
              <a:t> </a:t>
            </a:r>
            <a:r>
              <a:rPr lang="ru-RU" sz="2000" dirty="0" err="1"/>
              <a:t>мотивований</a:t>
            </a:r>
            <a:r>
              <a:rPr lang="ru-RU" sz="2000" dirty="0"/>
              <a:t> </a:t>
            </a:r>
            <a:r>
              <a:rPr lang="ru-RU" sz="2000" dirty="0" err="1"/>
              <a:t>висновок</a:t>
            </a:r>
            <a:r>
              <a:rPr lang="ru-RU" sz="2000" dirty="0"/>
              <a:t> про </a:t>
            </a:r>
            <a:r>
              <a:rPr lang="ru-RU" sz="2000" dirty="0" err="1"/>
              <a:t>анулювання</a:t>
            </a:r>
            <a:r>
              <a:rPr lang="ru-RU" sz="2000" dirty="0"/>
              <a:t> </a:t>
            </a:r>
            <a:r>
              <a:rPr lang="ru-RU" sz="2000" dirty="0" err="1"/>
              <a:t>дозволу</a:t>
            </a:r>
            <a:r>
              <a:rPr lang="ru-RU" sz="2000" dirty="0"/>
              <a:t> на </a:t>
            </a:r>
            <a:r>
              <a:rPr lang="ru-RU" sz="2000" dirty="0" err="1"/>
              <a:t>зберігання</a:t>
            </a:r>
            <a:r>
              <a:rPr lang="ru-RU" sz="2000" dirty="0"/>
              <a:t> </a:t>
            </a:r>
            <a:r>
              <a:rPr lang="ru-RU" sz="2000" dirty="0" err="1"/>
              <a:t>вогнепальної</a:t>
            </a:r>
            <a:r>
              <a:rPr lang="ru-RU" sz="2000" dirty="0"/>
              <a:t>, </a:t>
            </a:r>
            <a:r>
              <a:rPr lang="ru-RU" sz="2000" dirty="0" err="1"/>
              <a:t>пневматичної</a:t>
            </a:r>
            <a:r>
              <a:rPr lang="ru-RU" sz="2000" dirty="0"/>
              <a:t>, </a:t>
            </a:r>
            <a:r>
              <a:rPr lang="ru-RU" sz="2000" dirty="0" err="1"/>
              <a:t>чихолодної</a:t>
            </a:r>
            <a:r>
              <a:rPr lang="ru-RU" sz="2000" dirty="0"/>
              <a:t> </a:t>
            </a:r>
            <a:r>
              <a:rPr lang="ru-RU" sz="2000" dirty="0" err="1"/>
              <a:t>зброї</a:t>
            </a:r>
            <a:r>
              <a:rPr lang="ru-RU" sz="2000" dirty="0"/>
              <a:t>, </a:t>
            </a:r>
            <a:r>
              <a:rPr lang="ru-RU" sz="2000" dirty="0" err="1"/>
              <a:t>який</a:t>
            </a:r>
            <a:r>
              <a:rPr lang="ru-RU" sz="2000" dirty="0"/>
              <a:t> </a:t>
            </a:r>
            <a:r>
              <a:rPr lang="ru-RU" sz="2000" dirty="0" err="1"/>
              <a:t>затверджується</a:t>
            </a:r>
            <a:r>
              <a:rPr lang="ru-RU" sz="2000" dirty="0"/>
              <a:t> начальником </a:t>
            </a:r>
            <a:r>
              <a:rPr lang="ru-RU" sz="2000" dirty="0" err="1"/>
              <a:t>підрозділу</a:t>
            </a:r>
            <a:r>
              <a:rPr lang="ru-RU" sz="2000" dirty="0"/>
              <a:t> </a:t>
            </a:r>
            <a:r>
              <a:rPr lang="ru-RU" sz="2000" dirty="0" err="1"/>
              <a:t>національної</a:t>
            </a:r>
            <a:endParaRPr lang="ru-RU" sz="1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327738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801807" y="184785"/>
            <a:ext cx="9390068" cy="1015365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/>
              <a:t>1 </a:t>
            </a:r>
            <a:r>
              <a:rPr lang="ru-RU" sz="3200" dirty="0" err="1"/>
              <a:t>Організація</a:t>
            </a:r>
            <a:r>
              <a:rPr lang="ru-RU" sz="3200" dirty="0"/>
              <a:t> </a:t>
            </a:r>
            <a:r>
              <a:rPr lang="ru-RU" sz="3200" dirty="0" err="1"/>
              <a:t>діяльності</a:t>
            </a:r>
            <a:r>
              <a:rPr lang="ru-RU" sz="3200" dirty="0"/>
              <a:t> </a:t>
            </a:r>
            <a:r>
              <a:rPr lang="ru-RU" sz="3200" dirty="0" err="1"/>
              <a:t>Національної</a:t>
            </a:r>
            <a:r>
              <a:rPr lang="ru-RU" sz="3200" dirty="0"/>
              <a:t> </a:t>
            </a:r>
            <a:r>
              <a:rPr lang="ru-RU" sz="3200" dirty="0" err="1"/>
              <a:t>поліції</a:t>
            </a:r>
            <a:r>
              <a:rPr lang="ru-RU" sz="3200" dirty="0"/>
              <a:t> </a:t>
            </a:r>
            <a:r>
              <a:rPr lang="ru-RU" sz="3200" dirty="0" err="1"/>
              <a:t>України</a:t>
            </a:r>
            <a:r>
              <a:rPr lang="ru-RU" sz="3200" dirty="0"/>
              <a:t> у </a:t>
            </a:r>
            <a:r>
              <a:rPr lang="ru-RU" sz="3200" dirty="0" err="1"/>
              <a:t>сфері</a:t>
            </a:r>
            <a:r>
              <a:rPr lang="ru-RU" sz="3200" dirty="0"/>
              <a:t> </a:t>
            </a:r>
            <a:r>
              <a:rPr lang="ru-RU" sz="3200" dirty="0" err="1"/>
              <a:t>дозвільної</a:t>
            </a:r>
            <a:r>
              <a:rPr lang="ru-RU" sz="3200" dirty="0"/>
              <a:t> </a:t>
            </a:r>
            <a:r>
              <a:rPr lang="ru-RU" sz="3200" dirty="0" err="1"/>
              <a:t>системи</a:t>
            </a:r>
            <a:endParaRPr lang="ru-RU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6007735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671002" y="1327447"/>
            <a:ext cx="10429875" cy="4001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 err="1">
                <a:solidFill>
                  <a:srgbClr val="FF0000"/>
                </a:solidFill>
              </a:rPr>
              <a:t>Остання</a:t>
            </a:r>
            <a:r>
              <a:rPr lang="ru-RU" sz="2800" b="1" i="1" dirty="0">
                <a:solidFill>
                  <a:srgbClr val="FF0000"/>
                </a:solidFill>
              </a:rPr>
              <a:t> </a:t>
            </a:r>
            <a:r>
              <a:rPr lang="ru-RU" sz="2800" b="1" i="1" dirty="0" err="1">
                <a:solidFill>
                  <a:srgbClr val="FF0000"/>
                </a:solidFill>
              </a:rPr>
              <a:t>стадія</a:t>
            </a:r>
            <a:r>
              <a:rPr lang="ru-RU" sz="2800" b="1" i="1" dirty="0">
                <a:solidFill>
                  <a:srgbClr val="FF0000"/>
                </a:solidFill>
              </a:rPr>
              <a:t> є </a:t>
            </a:r>
            <a:r>
              <a:rPr lang="ru-RU" sz="2800" b="1" i="1" dirty="0" err="1">
                <a:solidFill>
                  <a:srgbClr val="FF0000"/>
                </a:solidFill>
              </a:rPr>
              <a:t>виконання</a:t>
            </a:r>
            <a:r>
              <a:rPr lang="ru-RU" sz="2800" b="1" i="1" dirty="0">
                <a:solidFill>
                  <a:srgbClr val="FF0000"/>
                </a:solidFill>
              </a:rPr>
              <a:t> </a:t>
            </a:r>
            <a:r>
              <a:rPr lang="ru-RU" sz="2800" b="1" i="1" dirty="0" err="1">
                <a:solidFill>
                  <a:srgbClr val="FF0000"/>
                </a:solidFill>
              </a:rPr>
              <a:t>рішення</a:t>
            </a:r>
            <a:r>
              <a:rPr lang="ru-RU" sz="2800" b="1" i="1" dirty="0">
                <a:solidFill>
                  <a:srgbClr val="FF0000"/>
                </a:solidFill>
              </a:rPr>
              <a:t>. </a:t>
            </a:r>
            <a:r>
              <a:rPr lang="ru-RU" dirty="0" err="1"/>
              <a:t>Дозволи</a:t>
            </a:r>
            <a:r>
              <a:rPr lang="ru-RU" dirty="0"/>
              <a:t> на </a:t>
            </a:r>
            <a:r>
              <a:rPr lang="ru-RU" dirty="0" err="1"/>
              <a:t>виготовлення</a:t>
            </a:r>
            <a:r>
              <a:rPr lang="ru-RU" dirty="0"/>
              <a:t>, </a:t>
            </a:r>
            <a:r>
              <a:rPr lang="ru-RU" dirty="0" err="1"/>
              <a:t>зберігання</a:t>
            </a:r>
            <a:r>
              <a:rPr lang="ru-RU" dirty="0"/>
              <a:t> та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предметів</a:t>
            </a:r>
            <a:r>
              <a:rPr lang="ru-RU" dirty="0"/>
              <a:t>, </a:t>
            </a:r>
            <a:r>
              <a:rPr lang="ru-RU" dirty="0" err="1"/>
              <a:t>матеріалів</a:t>
            </a:r>
            <a:r>
              <a:rPr lang="ru-RU" dirty="0"/>
              <a:t> і </a:t>
            </a:r>
            <a:r>
              <a:rPr lang="ru-RU" dirty="0" err="1"/>
              <a:t>речовин</a:t>
            </a:r>
            <a:r>
              <a:rPr lang="ru-RU" dirty="0"/>
              <a:t>, </a:t>
            </a:r>
            <a:r>
              <a:rPr lang="ru-RU" dirty="0" err="1"/>
              <a:t>відкриття</a:t>
            </a:r>
            <a:r>
              <a:rPr lang="ru-RU" dirty="0"/>
              <a:t> та </a:t>
            </a:r>
            <a:r>
              <a:rPr lang="ru-RU" dirty="0" err="1"/>
              <a:t>функціонування</a:t>
            </a:r>
            <a:r>
              <a:rPr lang="ru-RU" dirty="0"/>
              <a:t> </a:t>
            </a:r>
            <a:r>
              <a:rPr lang="ru-RU" dirty="0" err="1"/>
              <a:t>підприємств</a:t>
            </a:r>
            <a:r>
              <a:rPr lang="ru-RU" dirty="0"/>
              <a:t>, </a:t>
            </a:r>
            <a:r>
              <a:rPr lang="ru-RU" dirty="0" err="1"/>
              <a:t>майстерень</a:t>
            </a:r>
            <a:r>
              <a:rPr lang="ru-RU" dirty="0"/>
              <a:t> і </a:t>
            </a:r>
            <a:r>
              <a:rPr lang="ru-RU" dirty="0" err="1"/>
              <a:t>лабораторій</a:t>
            </a:r>
            <a:r>
              <a:rPr lang="ru-RU" dirty="0"/>
              <a:t>, на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поширюється</a:t>
            </a:r>
            <a:r>
              <a:rPr lang="ru-RU" dirty="0"/>
              <a:t> </a:t>
            </a:r>
            <a:r>
              <a:rPr lang="ru-RU" dirty="0" err="1"/>
              <a:t>дозвільна</a:t>
            </a:r>
            <a:r>
              <a:rPr lang="ru-RU" dirty="0"/>
              <a:t> система, </a:t>
            </a:r>
            <a:r>
              <a:rPr lang="ru-RU" dirty="0" err="1"/>
              <a:t>видаються</a:t>
            </a:r>
            <a:r>
              <a:rPr lang="ru-RU" dirty="0"/>
              <a:t> на </a:t>
            </a:r>
            <a:r>
              <a:rPr lang="ru-RU" dirty="0" err="1"/>
              <a:t>ім’я</a:t>
            </a:r>
            <a:r>
              <a:rPr lang="ru-RU" dirty="0"/>
              <a:t> </a:t>
            </a:r>
            <a:r>
              <a:rPr lang="ru-RU" dirty="0" err="1"/>
              <a:t>керівників</a:t>
            </a:r>
            <a:r>
              <a:rPr lang="ru-RU" dirty="0"/>
              <a:t> </a:t>
            </a:r>
            <a:r>
              <a:rPr lang="ru-RU" dirty="0" err="1"/>
              <a:t>підприємств</a:t>
            </a:r>
            <a:r>
              <a:rPr lang="ru-RU" dirty="0"/>
              <a:t>, </a:t>
            </a:r>
            <a:r>
              <a:rPr lang="ru-RU" dirty="0" err="1"/>
              <a:t>установ</a:t>
            </a:r>
            <a:r>
              <a:rPr lang="ru-RU" dirty="0"/>
              <a:t> і </a:t>
            </a:r>
            <a:r>
              <a:rPr lang="ru-RU" dirty="0" err="1"/>
              <a:t>організацій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громадянам</a:t>
            </a:r>
            <a:r>
              <a:rPr lang="ru-RU" dirty="0"/>
              <a:t> </a:t>
            </a:r>
            <a:r>
              <a:rPr lang="ru-RU" b="1" dirty="0" err="1">
                <a:solidFill>
                  <a:srgbClr val="FF0000"/>
                </a:solidFill>
              </a:rPr>
              <a:t>строком</a:t>
            </a:r>
            <a:r>
              <a:rPr lang="ru-RU" b="1" dirty="0">
                <a:solidFill>
                  <a:srgbClr val="FF0000"/>
                </a:solidFill>
              </a:rPr>
              <a:t> на 3 роки. </a:t>
            </a:r>
            <a:r>
              <a:rPr lang="ru-RU" dirty="0" err="1"/>
              <a:t>Дозволи</a:t>
            </a:r>
            <a:r>
              <a:rPr lang="ru-RU" dirty="0"/>
              <a:t> на </a:t>
            </a:r>
            <a:r>
              <a:rPr lang="ru-RU" dirty="0" err="1"/>
              <a:t>придбання</a:t>
            </a:r>
            <a:r>
              <a:rPr lang="ru-RU" dirty="0"/>
              <a:t> та </a:t>
            </a:r>
            <a:r>
              <a:rPr lang="ru-RU" dirty="0" err="1"/>
              <a:t>перевезення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предметів</a:t>
            </a:r>
            <a:r>
              <a:rPr lang="ru-RU" dirty="0"/>
              <a:t>, </a:t>
            </a:r>
            <a:r>
              <a:rPr lang="ru-RU" dirty="0" err="1"/>
              <a:t>матеріалів</a:t>
            </a:r>
            <a:r>
              <a:rPr lang="ru-RU" dirty="0"/>
              <a:t> і </a:t>
            </a:r>
            <a:r>
              <a:rPr lang="ru-RU" dirty="0" err="1"/>
              <a:t>речовинвидаються</a:t>
            </a:r>
            <a:r>
              <a:rPr lang="ru-RU" dirty="0"/>
              <a:t> на строк </a:t>
            </a:r>
            <a:r>
              <a:rPr lang="ru-RU" b="1" dirty="0">
                <a:solidFill>
                  <a:srgbClr val="FF0000"/>
                </a:solidFill>
              </a:rPr>
              <a:t>до 3 </a:t>
            </a:r>
            <a:r>
              <a:rPr lang="ru-RU" b="1" dirty="0" err="1">
                <a:solidFill>
                  <a:srgbClr val="FF0000"/>
                </a:solidFill>
              </a:rPr>
              <a:t>місяців</a:t>
            </a:r>
            <a:r>
              <a:rPr lang="ru-RU" b="1" dirty="0">
                <a:solidFill>
                  <a:srgbClr val="FF0000"/>
                </a:solidFill>
              </a:rPr>
              <a:t>. </a:t>
            </a:r>
            <a:r>
              <a:rPr lang="ru-RU" dirty="0"/>
              <a:t>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втрати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крадіжки</a:t>
            </a:r>
            <a:r>
              <a:rPr lang="ru-RU" dirty="0"/>
              <a:t> </a:t>
            </a:r>
            <a:r>
              <a:rPr lang="ru-RU" dirty="0" err="1"/>
              <a:t>зброї</a:t>
            </a:r>
            <a:r>
              <a:rPr lang="ru-RU" dirty="0"/>
              <a:t> </a:t>
            </a:r>
            <a:r>
              <a:rPr lang="ru-RU" dirty="0" err="1"/>
              <a:t>власник</a:t>
            </a:r>
            <a:r>
              <a:rPr lang="ru-RU" dirty="0"/>
              <a:t> </a:t>
            </a:r>
            <a:r>
              <a:rPr lang="ru-RU" dirty="0" err="1"/>
              <a:t>зобов’язаний</a:t>
            </a:r>
            <a:r>
              <a:rPr lang="ru-RU" dirty="0"/>
              <a:t> </a:t>
            </a:r>
            <a:r>
              <a:rPr lang="ru-RU" dirty="0" err="1"/>
              <a:t>негайно</a:t>
            </a:r>
            <a:r>
              <a:rPr lang="ru-RU" dirty="0"/>
              <a:t> </a:t>
            </a:r>
            <a:r>
              <a:rPr lang="ru-RU" dirty="0" err="1"/>
              <a:t>повідомити</a:t>
            </a:r>
            <a:r>
              <a:rPr lang="ru-RU" dirty="0"/>
              <a:t> про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підрозділ</a:t>
            </a:r>
            <a:r>
              <a:rPr lang="ru-RU" dirty="0"/>
              <a:t> </a:t>
            </a:r>
            <a:r>
              <a:rPr lang="ru-RU" dirty="0" err="1"/>
              <a:t>національної</a:t>
            </a:r>
            <a:r>
              <a:rPr lang="ru-RU" dirty="0"/>
              <a:t> </a:t>
            </a:r>
            <a:r>
              <a:rPr lang="ru-RU" dirty="0" err="1"/>
              <a:t>поліції</a:t>
            </a:r>
            <a:r>
              <a:rPr lang="ru-RU" dirty="0"/>
              <a:t>. </a:t>
            </a:r>
          </a:p>
          <a:p>
            <a:r>
              <a:rPr lang="ru-RU" dirty="0"/>
              <a:t>Про </a:t>
            </a:r>
            <a:r>
              <a:rPr lang="ru-RU" dirty="0" err="1"/>
              <a:t>анулювання</a:t>
            </a:r>
            <a:r>
              <a:rPr lang="ru-RU" dirty="0"/>
              <a:t> </a:t>
            </a:r>
            <a:r>
              <a:rPr lang="ru-RU" dirty="0" err="1"/>
              <a:t>дозволу</a:t>
            </a:r>
            <a:r>
              <a:rPr lang="ru-RU" dirty="0"/>
              <a:t> на </a:t>
            </a:r>
            <a:r>
              <a:rPr lang="ru-RU" dirty="0" err="1"/>
              <a:t>зберігання</a:t>
            </a:r>
            <a:r>
              <a:rPr lang="ru-RU" dirty="0"/>
              <a:t> </a:t>
            </a:r>
            <a:r>
              <a:rPr lang="ru-RU" dirty="0" err="1"/>
              <a:t>вогнепальної</a:t>
            </a:r>
            <a:r>
              <a:rPr lang="ru-RU" dirty="0"/>
              <a:t>, </a:t>
            </a:r>
            <a:r>
              <a:rPr lang="ru-RU" dirty="0" err="1"/>
              <a:t>пневматичної</a:t>
            </a:r>
            <a:r>
              <a:rPr lang="ru-RU" dirty="0"/>
              <a:t> та </a:t>
            </a:r>
            <a:r>
              <a:rPr lang="ru-RU" dirty="0" err="1"/>
              <a:t>холодної</a:t>
            </a:r>
            <a:r>
              <a:rPr lang="ru-RU" dirty="0"/>
              <a:t> </a:t>
            </a:r>
            <a:r>
              <a:rPr lang="ru-RU" dirty="0" err="1"/>
              <a:t>зброї</a:t>
            </a:r>
            <a:r>
              <a:rPr lang="ru-RU" dirty="0"/>
              <a:t> </a:t>
            </a:r>
            <a:r>
              <a:rPr lang="ru-RU" dirty="0" err="1"/>
              <a:t>підрозділом</a:t>
            </a:r>
            <a:r>
              <a:rPr lang="ru-RU" dirty="0"/>
              <a:t> </a:t>
            </a:r>
            <a:r>
              <a:rPr lang="ru-RU" dirty="0" err="1"/>
              <a:t>національної</a:t>
            </a:r>
            <a:r>
              <a:rPr lang="ru-RU" dirty="0"/>
              <a:t> </a:t>
            </a:r>
            <a:r>
              <a:rPr lang="ru-RU" dirty="0" err="1"/>
              <a:t>поліції</a:t>
            </a:r>
            <a:r>
              <a:rPr lang="ru-RU" dirty="0"/>
              <a:t> </a:t>
            </a:r>
            <a:r>
              <a:rPr lang="ru-RU" dirty="0" err="1"/>
              <a:t>виноситься</a:t>
            </a:r>
            <a:r>
              <a:rPr lang="ru-RU" dirty="0"/>
              <a:t> </a:t>
            </a:r>
            <a:r>
              <a:rPr lang="ru-RU" dirty="0" err="1"/>
              <a:t>мотивований</a:t>
            </a:r>
            <a:r>
              <a:rPr lang="ru-RU" dirty="0"/>
              <a:t> </a:t>
            </a:r>
            <a:r>
              <a:rPr lang="ru-RU" dirty="0" err="1"/>
              <a:t>висновок</a:t>
            </a:r>
            <a:r>
              <a:rPr lang="ru-RU" dirty="0"/>
              <a:t> про </a:t>
            </a:r>
            <a:r>
              <a:rPr lang="ru-RU" dirty="0" err="1"/>
              <a:t>анулювання</a:t>
            </a:r>
            <a:r>
              <a:rPr lang="ru-RU" dirty="0"/>
              <a:t> </a:t>
            </a:r>
            <a:r>
              <a:rPr lang="ru-RU" dirty="0" err="1"/>
              <a:t>дозволу</a:t>
            </a:r>
            <a:r>
              <a:rPr lang="ru-RU" dirty="0"/>
              <a:t> на </a:t>
            </a:r>
            <a:r>
              <a:rPr lang="ru-RU" dirty="0" err="1"/>
              <a:t>зберігання</a:t>
            </a:r>
            <a:r>
              <a:rPr lang="ru-RU" dirty="0"/>
              <a:t> </a:t>
            </a:r>
            <a:r>
              <a:rPr lang="ru-RU" dirty="0" err="1"/>
              <a:t>вогнепальної</a:t>
            </a:r>
            <a:r>
              <a:rPr lang="ru-RU" dirty="0"/>
              <a:t>, </a:t>
            </a:r>
            <a:r>
              <a:rPr lang="ru-RU" dirty="0" err="1"/>
              <a:t>пневматичної</a:t>
            </a:r>
            <a:r>
              <a:rPr lang="ru-RU" dirty="0"/>
              <a:t>, </a:t>
            </a:r>
            <a:r>
              <a:rPr lang="ru-RU" dirty="0" err="1"/>
              <a:t>чихолодної</a:t>
            </a:r>
            <a:r>
              <a:rPr lang="ru-RU" dirty="0"/>
              <a:t> </a:t>
            </a:r>
            <a:r>
              <a:rPr lang="ru-RU" dirty="0" err="1"/>
              <a:t>зброї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затверджується</a:t>
            </a:r>
            <a:r>
              <a:rPr lang="ru-RU" dirty="0"/>
              <a:t> начальником </a:t>
            </a:r>
            <a:r>
              <a:rPr lang="ru-RU" dirty="0" err="1"/>
              <a:t>підрозділу</a:t>
            </a:r>
            <a:r>
              <a:rPr lang="ru-RU" dirty="0"/>
              <a:t> </a:t>
            </a:r>
            <a:r>
              <a:rPr lang="ru-RU" dirty="0" err="1"/>
              <a:t>національної</a:t>
            </a:r>
            <a:r>
              <a:rPr lang="ru-RU" dirty="0"/>
              <a:t> </a:t>
            </a:r>
            <a:r>
              <a:rPr lang="ru-RU" sz="1600" dirty="0" err="1"/>
              <a:t>поліції</a:t>
            </a:r>
            <a:r>
              <a:rPr lang="ru-RU" sz="1600" dirty="0"/>
              <a:t>. У </a:t>
            </a:r>
            <a:r>
              <a:rPr lang="ru-RU" sz="1600" dirty="0" err="1"/>
              <a:t>висновку</a:t>
            </a:r>
            <a:r>
              <a:rPr lang="ru-RU" sz="1600" dirty="0"/>
              <a:t> </a:t>
            </a:r>
            <a:r>
              <a:rPr lang="ru-RU" sz="1600" dirty="0" err="1"/>
              <a:t>викладаються</a:t>
            </a:r>
            <a:r>
              <a:rPr lang="ru-RU" sz="1600" dirty="0"/>
              <a:t> </a:t>
            </a:r>
            <a:r>
              <a:rPr lang="ru-RU" sz="1600" dirty="0" err="1"/>
              <a:t>підстави</a:t>
            </a:r>
            <a:r>
              <a:rPr lang="ru-RU" sz="1600" dirty="0"/>
              <a:t> і </a:t>
            </a:r>
            <a:r>
              <a:rPr lang="ru-RU" sz="1600" dirty="0" err="1"/>
              <a:t>мотиви</a:t>
            </a:r>
            <a:r>
              <a:rPr lang="ru-RU" sz="1600" dirty="0"/>
              <a:t> </a:t>
            </a:r>
            <a:r>
              <a:rPr lang="ru-RU" sz="1600" dirty="0" err="1"/>
              <a:t>прийняття</a:t>
            </a:r>
            <a:r>
              <a:rPr lang="ru-RU" sz="1600" dirty="0"/>
              <a:t> такого </a:t>
            </a:r>
            <a:r>
              <a:rPr lang="ru-RU" sz="1600" dirty="0" err="1"/>
              <a:t>рішення</a:t>
            </a:r>
            <a:r>
              <a:rPr lang="ru-RU" sz="1600" dirty="0"/>
              <a:t>. У </a:t>
            </a:r>
            <a:r>
              <a:rPr lang="ru-RU" sz="1600" dirty="0" err="1"/>
              <a:t>разі</a:t>
            </a:r>
            <a:r>
              <a:rPr lang="ru-RU" sz="1600" dirty="0"/>
              <a:t> </a:t>
            </a:r>
            <a:r>
              <a:rPr lang="ru-RU" sz="1600" dirty="0" err="1"/>
              <a:t>втрати</a:t>
            </a:r>
            <a:r>
              <a:rPr lang="ru-RU" sz="1600" dirty="0"/>
              <a:t> </a:t>
            </a:r>
            <a:r>
              <a:rPr lang="ru-RU" sz="1600" dirty="0" err="1"/>
              <a:t>або</a:t>
            </a:r>
            <a:r>
              <a:rPr lang="ru-RU" sz="1600" dirty="0"/>
              <a:t> </a:t>
            </a:r>
            <a:r>
              <a:rPr lang="ru-RU" sz="1600" dirty="0" err="1"/>
              <a:t>крадіжки</a:t>
            </a:r>
            <a:r>
              <a:rPr lang="ru-RU" sz="1600" dirty="0"/>
              <a:t> газового </a:t>
            </a:r>
            <a:r>
              <a:rPr lang="ru-RU" sz="1600" dirty="0" err="1"/>
              <a:t>пістолету</a:t>
            </a:r>
            <a:r>
              <a:rPr lang="ru-RU" sz="1600" dirty="0"/>
              <a:t> (револьверу) </a:t>
            </a:r>
            <a:r>
              <a:rPr lang="ru-RU" sz="1600" dirty="0" err="1"/>
              <a:t>або</a:t>
            </a:r>
            <a:r>
              <a:rPr lang="ru-RU" sz="1600" dirty="0"/>
              <a:t> </a:t>
            </a:r>
            <a:r>
              <a:rPr lang="ru-RU" sz="1600" dirty="0" err="1"/>
              <a:t>іншої</a:t>
            </a:r>
            <a:r>
              <a:rPr lang="ru-RU" sz="1600" dirty="0"/>
              <a:t> </a:t>
            </a:r>
            <a:r>
              <a:rPr lang="ru-RU" sz="1600" dirty="0" err="1"/>
              <a:t>зброї</a:t>
            </a:r>
            <a:r>
              <a:rPr lang="ru-RU" sz="1600" dirty="0"/>
              <a:t> </a:t>
            </a:r>
            <a:r>
              <a:rPr lang="ru-RU" sz="1600" dirty="0" err="1"/>
              <a:t>власник</a:t>
            </a:r>
            <a:r>
              <a:rPr lang="ru-RU" sz="1600" dirty="0"/>
              <a:t> </a:t>
            </a:r>
            <a:r>
              <a:rPr lang="ru-RU" sz="1600" dirty="0" err="1"/>
              <a:t>зобов’язаний</a:t>
            </a:r>
            <a:r>
              <a:rPr lang="ru-RU" sz="1600" dirty="0"/>
              <a:t> </a:t>
            </a:r>
            <a:r>
              <a:rPr lang="ru-RU" sz="1600" dirty="0" err="1"/>
              <a:t>негайно</a:t>
            </a:r>
            <a:r>
              <a:rPr lang="ru-RU" sz="1600" dirty="0"/>
              <a:t> </a:t>
            </a:r>
            <a:r>
              <a:rPr lang="ru-RU" sz="1600" dirty="0" err="1"/>
              <a:t>повідомити</a:t>
            </a:r>
            <a:r>
              <a:rPr lang="ru-RU" sz="1600" dirty="0"/>
              <a:t> про </a:t>
            </a:r>
            <a:r>
              <a:rPr lang="ru-RU" sz="1600" dirty="0" err="1"/>
              <a:t>це</a:t>
            </a:r>
            <a:r>
              <a:rPr lang="ru-RU" sz="1600" dirty="0"/>
              <a:t> в орган </a:t>
            </a:r>
            <a:r>
              <a:rPr lang="ru-RU" sz="1600" dirty="0" err="1"/>
              <a:t>поліції</a:t>
            </a:r>
            <a:r>
              <a:rPr lang="ru-RU" sz="1600" dirty="0"/>
              <a:t>. Таким чином, </a:t>
            </a:r>
            <a:r>
              <a:rPr lang="ru-RU" sz="1600" dirty="0" err="1"/>
              <a:t>отримання</a:t>
            </a:r>
            <a:r>
              <a:rPr lang="ru-RU" sz="1600" dirty="0"/>
              <a:t> </a:t>
            </a:r>
            <a:r>
              <a:rPr lang="ru-RU" sz="1600" dirty="0" err="1"/>
              <a:t>дозволу</a:t>
            </a:r>
            <a:r>
              <a:rPr lang="ru-RU" sz="1600" dirty="0"/>
              <a:t> у </a:t>
            </a:r>
            <a:r>
              <a:rPr lang="ru-RU" sz="1600" dirty="0" err="1"/>
              <a:t>сфері</a:t>
            </a:r>
            <a:r>
              <a:rPr lang="ru-RU" sz="1600" dirty="0"/>
              <a:t> </a:t>
            </a:r>
            <a:r>
              <a:rPr lang="ru-RU" sz="1600" dirty="0" err="1"/>
              <a:t>обігу</a:t>
            </a:r>
            <a:r>
              <a:rPr lang="ru-RU" sz="1600" dirty="0"/>
              <a:t> </a:t>
            </a:r>
            <a:r>
              <a:rPr lang="ru-RU" sz="1600" dirty="0" err="1"/>
              <a:t>зброї</a:t>
            </a:r>
            <a:r>
              <a:rPr lang="ru-RU" sz="1600" dirty="0"/>
              <a:t> та </a:t>
            </a:r>
            <a:r>
              <a:rPr lang="ru-RU" sz="1600" dirty="0" err="1"/>
              <a:t>спеціальних</a:t>
            </a:r>
            <a:r>
              <a:rPr lang="ru-RU" sz="1600" dirty="0"/>
              <a:t> </a:t>
            </a:r>
            <a:r>
              <a:rPr lang="ru-RU" sz="1600" dirty="0" err="1"/>
              <a:t>засобів</a:t>
            </a:r>
            <a:r>
              <a:rPr lang="ru-RU" sz="1600" dirty="0"/>
              <a:t> </a:t>
            </a:r>
            <a:r>
              <a:rPr lang="ru-RU" sz="1600" dirty="0" err="1"/>
              <a:t>самооборони</a:t>
            </a:r>
            <a:r>
              <a:rPr lang="ru-RU" sz="1600" dirty="0"/>
              <a:t> є </a:t>
            </a:r>
            <a:r>
              <a:rPr lang="ru-RU" sz="1600" dirty="0" err="1"/>
              <a:t>складним</a:t>
            </a:r>
            <a:r>
              <a:rPr lang="ru-RU" sz="1600" dirty="0"/>
              <a:t> і </a:t>
            </a:r>
            <a:r>
              <a:rPr lang="ru-RU" sz="1600" dirty="0" err="1"/>
              <a:t>вимагає</a:t>
            </a:r>
            <a:r>
              <a:rPr lang="ru-RU" sz="1600" dirty="0"/>
              <a:t> </a:t>
            </a:r>
            <a:r>
              <a:rPr lang="ru-RU" sz="1600" dirty="0" err="1"/>
              <a:t>від</a:t>
            </a:r>
            <a:r>
              <a:rPr lang="ru-RU" sz="1600" dirty="0"/>
              <a:t> </a:t>
            </a:r>
            <a:r>
              <a:rPr lang="ru-RU" sz="1600" dirty="0" err="1"/>
              <a:t>громадянина</a:t>
            </a:r>
            <a:r>
              <a:rPr lang="ru-RU" sz="1600" dirty="0"/>
              <a:t> </a:t>
            </a:r>
            <a:r>
              <a:rPr lang="ru-RU" sz="1600" dirty="0" err="1"/>
              <a:t>збирання</a:t>
            </a:r>
            <a:r>
              <a:rPr lang="ru-RU" sz="1600" dirty="0"/>
              <a:t> великого </a:t>
            </a:r>
            <a:r>
              <a:rPr lang="ru-RU" sz="1600" dirty="0" err="1"/>
              <a:t>переліку</a:t>
            </a:r>
            <a:r>
              <a:rPr lang="ru-RU" sz="1600" dirty="0"/>
              <a:t> </a:t>
            </a:r>
            <a:r>
              <a:rPr lang="ru-RU" sz="1600" dirty="0" err="1"/>
              <a:t>документів</a:t>
            </a:r>
            <a:r>
              <a:rPr lang="ru-RU" sz="1600" dirty="0"/>
              <a:t> в </a:t>
            </a:r>
            <a:r>
              <a:rPr lang="ru-RU" sz="1600" dirty="0" err="1"/>
              <a:t>різних</a:t>
            </a:r>
            <a:r>
              <a:rPr lang="ru-RU" sz="1600" dirty="0"/>
              <a:t> </a:t>
            </a:r>
            <a:r>
              <a:rPr lang="ru-RU" sz="1600" dirty="0" err="1"/>
              <a:t>суб’єктах</a:t>
            </a:r>
            <a:r>
              <a:rPr lang="ru-RU" sz="1600" dirty="0"/>
              <a:t> </a:t>
            </a:r>
            <a:r>
              <a:rPr lang="ru-RU" sz="1600" dirty="0" err="1"/>
              <a:t>державної</a:t>
            </a:r>
            <a:r>
              <a:rPr lang="ru-RU" sz="1600" dirty="0"/>
              <a:t> </a:t>
            </a:r>
            <a:r>
              <a:rPr lang="ru-RU" sz="1600" dirty="0" err="1"/>
              <a:t>влади</a:t>
            </a:r>
            <a:r>
              <a:rPr lang="ru-RU" sz="1600" dirty="0"/>
              <a:t>. З </a:t>
            </a:r>
            <a:r>
              <a:rPr lang="ru-RU" sz="1600" dirty="0" err="1"/>
              <a:t>іншої</a:t>
            </a:r>
            <a:r>
              <a:rPr lang="ru-RU" sz="1600" dirty="0"/>
              <a:t> </a:t>
            </a:r>
            <a:r>
              <a:rPr lang="ru-RU" sz="1600" dirty="0" err="1"/>
              <a:t>сторони</a:t>
            </a:r>
            <a:r>
              <a:rPr lang="ru-RU" sz="1600" dirty="0"/>
              <a:t>, держава повинна </a:t>
            </a:r>
            <a:r>
              <a:rPr lang="ru-RU" sz="1600" dirty="0" err="1"/>
              <a:t>забезпечити</a:t>
            </a:r>
            <a:r>
              <a:rPr lang="ru-RU" sz="1600" dirty="0"/>
              <a:t> </a:t>
            </a:r>
            <a:r>
              <a:rPr lang="ru-RU" sz="1600" dirty="0" err="1"/>
              <a:t>належний</a:t>
            </a:r>
            <a:r>
              <a:rPr lang="ru-RU" sz="1600" dirty="0"/>
              <a:t> </a:t>
            </a:r>
            <a:r>
              <a:rPr lang="ru-RU" sz="1600" dirty="0" err="1"/>
              <a:t>громадський</a:t>
            </a:r>
            <a:r>
              <a:rPr lang="ru-RU" sz="1600" dirty="0"/>
              <a:t> порядок та </a:t>
            </a:r>
            <a:r>
              <a:rPr lang="ru-RU" sz="1600" dirty="0" err="1"/>
              <a:t>безпеку</a:t>
            </a:r>
            <a:r>
              <a:rPr lang="ru-RU" sz="1600" dirty="0"/>
              <a:t> для </a:t>
            </a:r>
            <a:r>
              <a:rPr lang="ru-RU" sz="1600" dirty="0" err="1"/>
              <a:t>громадян</a:t>
            </a:r>
            <a:r>
              <a:rPr lang="ru-RU" sz="1600" dirty="0"/>
              <a:t> </a:t>
            </a:r>
            <a:r>
              <a:rPr lang="ru-RU" sz="1600" dirty="0" err="1"/>
              <a:t>нашої</a:t>
            </a:r>
            <a:r>
              <a:rPr lang="ru-RU" sz="1600" dirty="0"/>
              <a:t> </a:t>
            </a:r>
            <a:r>
              <a:rPr lang="ru-RU" sz="1600" dirty="0" err="1"/>
              <a:t>держави</a:t>
            </a:r>
            <a:r>
              <a:rPr lang="ru-RU" sz="1600" dirty="0"/>
              <a:t>.</a:t>
            </a:r>
            <a:endParaRPr lang="ru-RU" sz="1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070111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801807" y="184785"/>
            <a:ext cx="10094918" cy="1215390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/>
              <a:t>2.Характеристика </a:t>
            </a:r>
            <a:r>
              <a:rPr lang="ru-RU" sz="2800" dirty="0" err="1"/>
              <a:t>адміністративних</a:t>
            </a:r>
            <a:r>
              <a:rPr lang="ru-RU" sz="2800" dirty="0"/>
              <a:t> </a:t>
            </a:r>
            <a:r>
              <a:rPr lang="ru-RU" sz="2800" dirty="0" err="1"/>
              <a:t>правопорушень</a:t>
            </a:r>
            <a:r>
              <a:rPr lang="ru-RU" sz="2800" dirty="0"/>
              <a:t> у </a:t>
            </a:r>
            <a:r>
              <a:rPr lang="ru-RU" sz="2800" dirty="0" err="1"/>
              <a:t>сфері</a:t>
            </a:r>
            <a:r>
              <a:rPr lang="ru-RU" sz="2800" dirty="0"/>
              <a:t> </a:t>
            </a:r>
            <a:r>
              <a:rPr lang="ru-RU" sz="2800" dirty="0" err="1"/>
              <a:t>дозвільної</a:t>
            </a:r>
            <a:r>
              <a:rPr lang="ru-RU" sz="2800" dirty="0"/>
              <a:t> </a:t>
            </a:r>
            <a:r>
              <a:rPr lang="ru-RU" sz="2800" dirty="0" err="1"/>
              <a:t>системи</a:t>
            </a:r>
            <a:r>
              <a:rPr lang="ru-RU" sz="2800" dirty="0"/>
              <a:t> та </a:t>
            </a:r>
            <a:r>
              <a:rPr lang="ru-RU" sz="2800" dirty="0" err="1"/>
              <a:t>особливості</a:t>
            </a:r>
            <a:r>
              <a:rPr lang="ru-RU" sz="2800" dirty="0"/>
              <a:t> </a:t>
            </a:r>
            <a:r>
              <a:rPr lang="ru-RU" sz="2800" dirty="0" err="1"/>
              <a:t>притягнення</a:t>
            </a:r>
            <a:r>
              <a:rPr lang="ru-RU" sz="2800" dirty="0"/>
              <a:t> до </a:t>
            </a:r>
            <a:r>
              <a:rPr lang="ru-RU" sz="2800" dirty="0" err="1"/>
              <a:t>відповідальності</a:t>
            </a:r>
            <a:r>
              <a:rPr lang="ru-RU" sz="2800" dirty="0"/>
              <a:t> за </a:t>
            </a:r>
            <a:r>
              <a:rPr lang="ru-RU" sz="2800" dirty="0" err="1"/>
              <a:t>їх</a:t>
            </a:r>
            <a:r>
              <a:rPr lang="ru-RU" sz="2800" dirty="0"/>
              <a:t> </a:t>
            </a:r>
            <a:r>
              <a:rPr lang="ru-RU" sz="2800" dirty="0" err="1"/>
              <a:t>вчинення</a:t>
            </a:r>
            <a:endParaRPr lang="ru-RU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6007735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556702" y="1690062"/>
            <a:ext cx="1042987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err="1"/>
              <a:t>Порушення</a:t>
            </a:r>
            <a:r>
              <a:rPr lang="ru-RU" sz="2000" dirty="0"/>
              <a:t> правил </a:t>
            </a:r>
            <a:r>
              <a:rPr lang="ru-RU" sz="2000" dirty="0" err="1"/>
              <a:t>дозвільної</a:t>
            </a:r>
            <a:r>
              <a:rPr lang="ru-RU" sz="2000" dirty="0"/>
              <a:t> </a:t>
            </a:r>
            <a:r>
              <a:rPr lang="ru-RU" sz="2000" dirty="0" err="1"/>
              <a:t>системи</a:t>
            </a:r>
            <a:r>
              <a:rPr lang="ru-RU" sz="2000" dirty="0"/>
              <a:t> є </a:t>
            </a:r>
            <a:r>
              <a:rPr lang="ru-RU" sz="2000" dirty="0" err="1"/>
              <a:t>різновидом</a:t>
            </a:r>
            <a:r>
              <a:rPr lang="ru-RU" sz="2000" dirty="0"/>
              <a:t> </a:t>
            </a:r>
            <a:r>
              <a:rPr lang="ru-RU" sz="2000" dirty="0" err="1"/>
              <a:t>адміністративних</a:t>
            </a:r>
            <a:r>
              <a:rPr lang="ru-RU" sz="2000" dirty="0"/>
              <a:t> </a:t>
            </a:r>
            <a:r>
              <a:rPr lang="ru-RU" sz="2000" dirty="0" err="1"/>
              <a:t>правопорушень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посягають</a:t>
            </a:r>
            <a:r>
              <a:rPr lang="ru-RU" sz="2000" b="1" dirty="0">
                <a:solidFill>
                  <a:srgbClr val="FF0000"/>
                </a:solidFill>
              </a:rPr>
              <a:t> на </a:t>
            </a:r>
            <a:r>
              <a:rPr lang="ru-RU" sz="2000" b="1" dirty="0" err="1">
                <a:solidFill>
                  <a:srgbClr val="FF0000"/>
                </a:solidFill>
              </a:rPr>
              <a:t>встановлений</a:t>
            </a:r>
            <a:r>
              <a:rPr lang="ru-RU" sz="2000" b="1" dirty="0">
                <a:solidFill>
                  <a:srgbClr val="FF0000"/>
                </a:solidFill>
              </a:rPr>
              <a:t> порядок </a:t>
            </a:r>
            <a:r>
              <a:rPr lang="ru-RU" sz="2000" b="1" dirty="0" err="1">
                <a:solidFill>
                  <a:srgbClr val="FF0000"/>
                </a:solidFill>
              </a:rPr>
              <a:t>управління</a:t>
            </a:r>
            <a:r>
              <a:rPr lang="ru-RU" sz="2000" dirty="0"/>
              <a:t> як систему </a:t>
            </a:r>
            <a:r>
              <a:rPr lang="ru-RU" sz="2000" dirty="0" err="1"/>
              <a:t>відносин</a:t>
            </a:r>
            <a:r>
              <a:rPr lang="ru-RU" sz="2000" dirty="0"/>
              <a:t>, </a:t>
            </a:r>
            <a:r>
              <a:rPr lang="ru-RU" sz="2000" dirty="0" err="1"/>
              <a:t>які</a:t>
            </a:r>
            <a:r>
              <a:rPr lang="ru-RU" sz="2000" dirty="0"/>
              <a:t> </a:t>
            </a:r>
            <a:r>
              <a:rPr lang="ru-RU" sz="2000" dirty="0" err="1"/>
              <a:t>забезпечують</a:t>
            </a:r>
            <a:r>
              <a:rPr lang="ru-RU" sz="2000" dirty="0"/>
              <a:t> </a:t>
            </a:r>
            <a:r>
              <a:rPr lang="ru-RU" sz="2000" dirty="0" err="1"/>
              <a:t>нормальне</a:t>
            </a:r>
            <a:r>
              <a:rPr lang="ru-RU" sz="2000" dirty="0"/>
              <a:t> </a:t>
            </a:r>
            <a:r>
              <a:rPr lang="ru-RU" sz="2000" dirty="0" err="1"/>
              <a:t>функціонування</a:t>
            </a:r>
            <a:r>
              <a:rPr lang="ru-RU" sz="2000" dirty="0"/>
              <a:t> </a:t>
            </a:r>
            <a:r>
              <a:rPr lang="ru-RU" sz="2000" dirty="0" err="1"/>
              <a:t>державних</a:t>
            </a:r>
            <a:r>
              <a:rPr lang="ru-RU" sz="2000" dirty="0"/>
              <a:t> </a:t>
            </a:r>
            <a:r>
              <a:rPr lang="ru-RU" sz="2000" dirty="0" err="1"/>
              <a:t>органів</a:t>
            </a:r>
            <a:r>
              <a:rPr lang="ru-RU" sz="2000" dirty="0"/>
              <a:t>, а </a:t>
            </a:r>
            <a:r>
              <a:rPr lang="ru-RU" sz="2000" dirty="0" err="1"/>
              <a:t>також</a:t>
            </a:r>
            <a:r>
              <a:rPr lang="ru-RU" sz="2000" dirty="0"/>
              <a:t> </a:t>
            </a:r>
            <a:r>
              <a:rPr lang="ru-RU" sz="2000" dirty="0" err="1"/>
              <a:t>чітке</a:t>
            </a:r>
            <a:r>
              <a:rPr lang="ru-RU" sz="2000" dirty="0"/>
              <a:t> </a:t>
            </a:r>
            <a:r>
              <a:rPr lang="ru-RU" sz="2000" dirty="0" err="1"/>
              <a:t>виконання</a:t>
            </a:r>
            <a:r>
              <a:rPr lang="ru-RU" sz="2000" dirty="0"/>
              <a:t> </a:t>
            </a:r>
            <a:r>
              <a:rPr lang="ru-RU" sz="2000" dirty="0" err="1"/>
              <a:t>різних</a:t>
            </a:r>
            <a:r>
              <a:rPr lang="ru-RU" sz="2000" dirty="0"/>
              <a:t> </a:t>
            </a:r>
            <a:r>
              <a:rPr lang="ru-RU" sz="2000" dirty="0" err="1"/>
              <a:t>загальнообов’язкових</a:t>
            </a:r>
            <a:r>
              <a:rPr lang="ru-RU" sz="2000" dirty="0"/>
              <a:t> правил, </a:t>
            </a:r>
            <a:r>
              <a:rPr lang="ru-RU" sz="2000" dirty="0" err="1"/>
              <a:t>встановлених</a:t>
            </a:r>
            <a:r>
              <a:rPr lang="ru-RU" sz="2000" dirty="0"/>
              <a:t> з </a:t>
            </a:r>
            <a:r>
              <a:rPr lang="ru-RU" sz="2000" dirty="0" err="1"/>
              <a:t>цією</a:t>
            </a:r>
            <a:r>
              <a:rPr lang="ru-RU" sz="2000" dirty="0"/>
              <a:t> метою. </a:t>
            </a:r>
          </a:p>
          <a:p>
            <a:r>
              <a:rPr lang="ru-RU" sz="2000" dirty="0" err="1"/>
              <a:t>Адміністративні</a:t>
            </a:r>
            <a:r>
              <a:rPr lang="ru-RU" sz="2000" dirty="0"/>
              <a:t> проступки в </a:t>
            </a:r>
            <a:r>
              <a:rPr lang="ru-RU" sz="2000" dirty="0" err="1"/>
              <a:t>сфері</a:t>
            </a:r>
            <a:r>
              <a:rPr lang="ru-RU" sz="2000" dirty="0"/>
              <a:t> </a:t>
            </a:r>
            <a:r>
              <a:rPr lang="ru-RU" sz="2000" dirty="0" err="1"/>
              <a:t>здійснення</a:t>
            </a:r>
            <a:r>
              <a:rPr lang="ru-RU" sz="2000" dirty="0"/>
              <a:t> </a:t>
            </a:r>
            <a:r>
              <a:rPr lang="ru-RU" sz="2000" dirty="0" err="1"/>
              <a:t>дозвільної</a:t>
            </a:r>
            <a:r>
              <a:rPr lang="ru-RU" sz="2000" dirty="0"/>
              <a:t> </a:t>
            </a:r>
            <a:r>
              <a:rPr lang="ru-RU" sz="2000" dirty="0" err="1"/>
              <a:t>системи</a:t>
            </a:r>
            <a:r>
              <a:rPr lang="ru-RU" sz="2000" dirty="0"/>
              <a:t> </a:t>
            </a:r>
            <a:r>
              <a:rPr lang="ru-RU" sz="2000" dirty="0" err="1"/>
              <a:t>також</a:t>
            </a:r>
            <a:r>
              <a:rPr lang="ru-RU" sz="2000" dirty="0"/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посягають</a:t>
            </a:r>
            <a:r>
              <a:rPr lang="ru-RU" sz="2000" b="1" dirty="0">
                <a:solidFill>
                  <a:srgbClr val="FF0000"/>
                </a:solidFill>
              </a:rPr>
              <a:t> на </a:t>
            </a:r>
            <a:r>
              <a:rPr lang="ru-RU" sz="2000" b="1" dirty="0" err="1">
                <a:solidFill>
                  <a:srgbClr val="FF0000"/>
                </a:solidFill>
              </a:rPr>
              <a:t>нормальну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діяльність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державних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органів</a:t>
            </a:r>
            <a:r>
              <a:rPr lang="ru-RU" sz="2000" b="1" dirty="0">
                <a:solidFill>
                  <a:srgbClr val="FF0000"/>
                </a:solidFill>
              </a:rPr>
              <a:t>, а </a:t>
            </a:r>
            <a:r>
              <a:rPr lang="ru-RU" sz="2000" b="1" dirty="0" err="1">
                <a:solidFill>
                  <a:srgbClr val="FF0000"/>
                </a:solidFill>
              </a:rPr>
              <a:t>саме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підрозділів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національної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поліції</a:t>
            </a:r>
            <a:r>
              <a:rPr lang="ru-RU" sz="2000" b="1" dirty="0">
                <a:solidFill>
                  <a:srgbClr val="FF0000"/>
                </a:solidFill>
              </a:rPr>
              <a:t>, </a:t>
            </a:r>
            <a:r>
              <a:rPr lang="ru-RU" sz="2000" b="1" dirty="0" err="1">
                <a:solidFill>
                  <a:srgbClr val="FF0000"/>
                </a:solidFill>
              </a:rPr>
              <a:t>завдаючи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шкоди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відносинам</a:t>
            </a:r>
            <a:r>
              <a:rPr lang="ru-RU" sz="2000" b="1" dirty="0">
                <a:solidFill>
                  <a:srgbClr val="FF0000"/>
                </a:solidFill>
              </a:rPr>
              <a:t>, </a:t>
            </a:r>
            <a:r>
              <a:rPr lang="ru-RU" sz="2000" b="1" dirty="0" err="1">
                <a:solidFill>
                  <a:srgbClr val="FF0000"/>
                </a:solidFill>
              </a:rPr>
              <a:t>які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забезпечують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правильне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функціонування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об’єктів</a:t>
            </a:r>
            <a:r>
              <a:rPr lang="ru-RU" sz="2000" b="1" dirty="0">
                <a:solidFill>
                  <a:srgbClr val="FF0000"/>
                </a:solidFill>
              </a:rPr>
              <a:t>, </a:t>
            </a:r>
            <a:r>
              <a:rPr lang="ru-RU" sz="2000" b="1" dirty="0" err="1">
                <a:solidFill>
                  <a:srgbClr val="FF0000"/>
                </a:solidFill>
              </a:rPr>
              <a:t>щодо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яких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зазначені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органи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здійснюють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дозвільну</a:t>
            </a:r>
            <a:r>
              <a:rPr lang="ru-RU" sz="2000" b="1" dirty="0">
                <a:solidFill>
                  <a:srgbClr val="FF0000"/>
                </a:solidFill>
              </a:rPr>
              <a:t> систему.</a:t>
            </a:r>
            <a:r>
              <a:rPr lang="ru-RU" sz="2000" dirty="0"/>
              <a:t> Тому </a:t>
            </a:r>
            <a:r>
              <a:rPr lang="ru-RU" sz="2000" dirty="0" err="1"/>
              <a:t>такі</a:t>
            </a:r>
            <a:r>
              <a:rPr lang="ru-RU" sz="2000" dirty="0"/>
              <a:t> </a:t>
            </a:r>
            <a:r>
              <a:rPr lang="ru-RU" sz="2000" dirty="0" err="1"/>
              <a:t>відносини</a:t>
            </a:r>
            <a:r>
              <a:rPr lang="ru-RU" sz="2000" dirty="0"/>
              <a:t> </a:t>
            </a:r>
            <a:r>
              <a:rPr lang="ru-RU" sz="2000" dirty="0" err="1"/>
              <a:t>складають</a:t>
            </a:r>
            <a:r>
              <a:rPr lang="ru-RU" sz="2000" dirty="0"/>
              <a:t> </a:t>
            </a:r>
            <a:r>
              <a:rPr lang="ru-RU" sz="2000" dirty="0" err="1"/>
              <a:t>видовий</a:t>
            </a:r>
            <a:r>
              <a:rPr lang="ru-RU" sz="2000" dirty="0"/>
              <a:t> </a:t>
            </a:r>
            <a:r>
              <a:rPr lang="ru-RU" sz="2000" dirty="0" err="1"/>
              <a:t>об’єкт</a:t>
            </a:r>
            <a:r>
              <a:rPr lang="ru-RU" sz="2000" dirty="0"/>
              <a:t> </a:t>
            </a:r>
            <a:r>
              <a:rPr lang="ru-RU" sz="2000" dirty="0" err="1"/>
              <a:t>адміністративних</a:t>
            </a:r>
            <a:r>
              <a:rPr lang="ru-RU" sz="2000" dirty="0"/>
              <a:t> </a:t>
            </a:r>
            <a:r>
              <a:rPr lang="ru-RU" sz="2000" dirty="0" err="1"/>
              <a:t>проступків</a:t>
            </a:r>
            <a:r>
              <a:rPr lang="ru-RU" sz="2000" dirty="0"/>
              <a:t> в </a:t>
            </a:r>
            <a:r>
              <a:rPr lang="ru-RU" sz="2000" dirty="0" err="1"/>
              <a:t>сфері</a:t>
            </a:r>
            <a:r>
              <a:rPr lang="ru-RU" sz="2000" dirty="0"/>
              <a:t> </a:t>
            </a:r>
            <a:r>
              <a:rPr lang="ru-RU" sz="2000" dirty="0" err="1"/>
              <a:t>здійснення</a:t>
            </a:r>
            <a:r>
              <a:rPr lang="ru-RU" sz="2000" dirty="0"/>
              <a:t> </a:t>
            </a:r>
            <a:r>
              <a:rPr lang="ru-RU" sz="2000" dirty="0" err="1"/>
              <a:t>дозвільної</a:t>
            </a:r>
            <a:r>
              <a:rPr lang="ru-RU" sz="2000" dirty="0"/>
              <a:t> </a:t>
            </a:r>
            <a:r>
              <a:rPr lang="ru-RU" sz="2000" dirty="0" err="1"/>
              <a:t>системи</a:t>
            </a:r>
            <a:r>
              <a:rPr lang="ru-RU" sz="2000" dirty="0"/>
              <a:t>. </a:t>
            </a:r>
            <a:r>
              <a:rPr lang="ru-RU" sz="2000" dirty="0" err="1"/>
              <a:t>Крім</a:t>
            </a:r>
            <a:r>
              <a:rPr lang="ru-RU" sz="2000" dirty="0"/>
              <a:t> </a:t>
            </a:r>
            <a:r>
              <a:rPr lang="ru-RU" sz="2000" dirty="0" err="1"/>
              <a:t>цього</a:t>
            </a:r>
            <a:r>
              <a:rPr lang="ru-RU" sz="2000" dirty="0"/>
              <a:t>, </a:t>
            </a:r>
            <a:r>
              <a:rPr lang="ru-RU" sz="2000" dirty="0" err="1"/>
              <a:t>ці</a:t>
            </a:r>
            <a:r>
              <a:rPr lang="ru-RU" sz="2000" dirty="0"/>
              <a:t> проступки </a:t>
            </a:r>
            <a:r>
              <a:rPr lang="ru-RU" sz="2000" dirty="0" err="1"/>
              <a:t>посягають</a:t>
            </a:r>
            <a:r>
              <a:rPr lang="ru-RU" sz="2000" dirty="0"/>
              <a:t> </a:t>
            </a:r>
            <a:r>
              <a:rPr lang="ru-RU" sz="2000" dirty="0" err="1"/>
              <a:t>також</a:t>
            </a:r>
            <a:r>
              <a:rPr lang="ru-RU" sz="2000" dirty="0"/>
              <a:t>, </a:t>
            </a:r>
            <a:r>
              <a:rPr lang="ru-RU" sz="2000" dirty="0" err="1"/>
              <a:t>хоча</a:t>
            </a:r>
            <a:r>
              <a:rPr lang="ru-RU" sz="2000" dirty="0"/>
              <a:t> і непрямо, на </a:t>
            </a:r>
            <a:r>
              <a:rPr lang="ru-RU" sz="2000" dirty="0" err="1"/>
              <a:t>громадську</a:t>
            </a:r>
            <a:r>
              <a:rPr lang="ru-RU" sz="2000" dirty="0"/>
              <a:t> </a:t>
            </a:r>
            <a:r>
              <a:rPr lang="ru-RU" sz="2000" dirty="0" err="1"/>
              <a:t>безпеку</a:t>
            </a:r>
            <a:r>
              <a:rPr lang="ru-RU" sz="2000" dirty="0"/>
              <a:t>, </a:t>
            </a:r>
            <a:r>
              <a:rPr lang="ru-RU" sz="2000" dirty="0" err="1"/>
              <a:t>тобто</a:t>
            </a:r>
            <a:r>
              <a:rPr lang="ru-RU" sz="2000" dirty="0"/>
              <a:t> </a:t>
            </a:r>
            <a:r>
              <a:rPr lang="ru-RU" sz="2000" dirty="0" err="1"/>
              <a:t>створюють</a:t>
            </a:r>
            <a:r>
              <a:rPr lang="ru-RU" sz="2000" dirty="0"/>
              <a:t> </a:t>
            </a:r>
            <a:r>
              <a:rPr lang="ru-RU" sz="2000" dirty="0" err="1"/>
              <a:t>загрозу</a:t>
            </a:r>
            <a:r>
              <a:rPr lang="ru-RU" sz="2000" dirty="0"/>
              <a:t> </a:t>
            </a:r>
            <a:r>
              <a:rPr lang="ru-RU" sz="2000" dirty="0" err="1"/>
              <a:t>завдання</a:t>
            </a:r>
            <a:r>
              <a:rPr lang="ru-RU" sz="2000" dirty="0"/>
              <a:t> </a:t>
            </a:r>
            <a:r>
              <a:rPr lang="ru-RU" sz="2000" dirty="0" err="1"/>
              <a:t>шкоди</a:t>
            </a:r>
            <a:r>
              <a:rPr lang="ru-RU" sz="2000" dirty="0"/>
              <a:t> </a:t>
            </a:r>
            <a:r>
              <a:rPr lang="ru-RU" sz="2000" dirty="0" err="1"/>
              <a:t>життю</a:t>
            </a:r>
            <a:r>
              <a:rPr lang="ru-RU" sz="2000" dirty="0"/>
              <a:t> та </a:t>
            </a:r>
            <a:r>
              <a:rPr lang="ru-RU" sz="2000" dirty="0" err="1"/>
              <a:t>здоров’ю</a:t>
            </a:r>
            <a:r>
              <a:rPr lang="ru-RU" sz="2000" dirty="0"/>
              <a:t> </a:t>
            </a:r>
            <a:r>
              <a:rPr lang="ru-RU" sz="2000" dirty="0" err="1"/>
              <a:t>громадян</a:t>
            </a:r>
            <a:r>
              <a:rPr lang="ru-RU" sz="2000" dirty="0"/>
              <a:t>, </a:t>
            </a:r>
            <a:r>
              <a:rPr lang="ru-RU" sz="2000" dirty="0" err="1"/>
              <a:t>їх</a:t>
            </a:r>
            <a:r>
              <a:rPr lang="ru-RU" sz="2000" dirty="0"/>
              <a:t> майну, </a:t>
            </a:r>
            <a:r>
              <a:rPr lang="ru-RU" sz="2000" dirty="0" err="1"/>
              <a:t>оскільки</a:t>
            </a:r>
            <a:r>
              <a:rPr lang="ru-RU" sz="2000" dirty="0"/>
              <a:t> </a:t>
            </a:r>
            <a:r>
              <a:rPr lang="ru-RU" sz="2000" dirty="0" err="1"/>
              <a:t>всі</a:t>
            </a:r>
            <a:r>
              <a:rPr lang="ru-RU" sz="2000" dirty="0"/>
              <a:t> </a:t>
            </a:r>
            <a:r>
              <a:rPr lang="ru-RU" sz="2000" dirty="0" err="1"/>
              <a:t>об’єкти</a:t>
            </a:r>
            <a:r>
              <a:rPr lang="ru-RU" sz="2000" dirty="0"/>
              <a:t> </a:t>
            </a:r>
            <a:r>
              <a:rPr lang="ru-RU" sz="2000" dirty="0" err="1"/>
              <a:t>дозвільної</a:t>
            </a:r>
            <a:r>
              <a:rPr lang="ru-RU" sz="2000" dirty="0"/>
              <a:t> </a:t>
            </a:r>
            <a:r>
              <a:rPr lang="ru-RU" sz="2000" dirty="0" err="1"/>
              <a:t>системи</a:t>
            </a:r>
            <a:r>
              <a:rPr lang="ru-RU" sz="2000" dirty="0"/>
              <a:t> є </a:t>
            </a:r>
            <a:r>
              <a:rPr lang="ru-RU" sz="2000" dirty="0" err="1"/>
              <a:t>джерелами</a:t>
            </a:r>
            <a:r>
              <a:rPr lang="ru-RU" sz="2000" dirty="0"/>
              <a:t> </a:t>
            </a:r>
            <a:r>
              <a:rPr lang="ru-RU" sz="2000" dirty="0" err="1"/>
              <a:t>підвищеної</a:t>
            </a:r>
            <a:r>
              <a:rPr lang="ru-RU" sz="2000" dirty="0"/>
              <a:t> </a:t>
            </a:r>
            <a:r>
              <a:rPr lang="ru-RU" sz="2000" dirty="0" err="1"/>
              <a:t>небезпеки</a:t>
            </a:r>
            <a:endParaRPr lang="ru-RU" sz="1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188135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801807" y="184785"/>
            <a:ext cx="10094918" cy="1215390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/>
              <a:t>2.Характеристика </a:t>
            </a:r>
            <a:r>
              <a:rPr lang="ru-RU" sz="2800" dirty="0" err="1"/>
              <a:t>адміністративних</a:t>
            </a:r>
            <a:r>
              <a:rPr lang="ru-RU" sz="2800" dirty="0"/>
              <a:t> </a:t>
            </a:r>
            <a:r>
              <a:rPr lang="ru-RU" sz="2800" dirty="0" err="1"/>
              <a:t>правопорушень</a:t>
            </a:r>
            <a:r>
              <a:rPr lang="ru-RU" sz="2800" dirty="0"/>
              <a:t> у </a:t>
            </a:r>
            <a:r>
              <a:rPr lang="ru-RU" sz="2800" dirty="0" err="1"/>
              <a:t>сфері</a:t>
            </a:r>
            <a:r>
              <a:rPr lang="ru-RU" sz="2800" dirty="0"/>
              <a:t> </a:t>
            </a:r>
            <a:r>
              <a:rPr lang="ru-RU" sz="2800" dirty="0" err="1"/>
              <a:t>дозвільної</a:t>
            </a:r>
            <a:r>
              <a:rPr lang="ru-RU" sz="2800" dirty="0"/>
              <a:t> </a:t>
            </a:r>
            <a:r>
              <a:rPr lang="ru-RU" sz="2800" dirty="0" err="1"/>
              <a:t>системи</a:t>
            </a:r>
            <a:r>
              <a:rPr lang="ru-RU" sz="2800" dirty="0"/>
              <a:t> та </a:t>
            </a:r>
            <a:r>
              <a:rPr lang="ru-RU" sz="2800" dirty="0" err="1"/>
              <a:t>особливості</a:t>
            </a:r>
            <a:r>
              <a:rPr lang="ru-RU" sz="2800" dirty="0"/>
              <a:t> </a:t>
            </a:r>
            <a:r>
              <a:rPr lang="ru-RU" sz="2800" dirty="0" err="1"/>
              <a:t>притягнення</a:t>
            </a:r>
            <a:r>
              <a:rPr lang="ru-RU" sz="2800" dirty="0"/>
              <a:t> до </a:t>
            </a:r>
            <a:r>
              <a:rPr lang="ru-RU" sz="2800" dirty="0" err="1"/>
              <a:t>відповідальності</a:t>
            </a:r>
            <a:r>
              <a:rPr lang="ru-RU" sz="2800" dirty="0"/>
              <a:t> за </a:t>
            </a:r>
            <a:r>
              <a:rPr lang="ru-RU" sz="2800" dirty="0" err="1"/>
              <a:t>їх</a:t>
            </a:r>
            <a:r>
              <a:rPr lang="ru-RU" sz="2800" dirty="0"/>
              <a:t> </a:t>
            </a:r>
            <a:r>
              <a:rPr lang="ru-RU" sz="2800" dirty="0" err="1"/>
              <a:t>вчинення</a:t>
            </a:r>
            <a:endParaRPr lang="ru-RU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6007735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556702" y="1690062"/>
            <a:ext cx="10429875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FF0000"/>
                </a:solidFill>
              </a:rPr>
              <a:t>До </a:t>
            </a:r>
            <a:r>
              <a:rPr lang="ru-RU" sz="2000" b="1" dirty="0" err="1">
                <a:solidFill>
                  <a:srgbClr val="FF0000"/>
                </a:solidFill>
              </a:rPr>
              <a:t>адміністративних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проступків</a:t>
            </a:r>
            <a:r>
              <a:rPr lang="ru-RU" sz="2000" b="1" dirty="0">
                <a:solidFill>
                  <a:srgbClr val="FF0000"/>
                </a:solidFill>
              </a:rPr>
              <a:t> в </a:t>
            </a:r>
            <a:r>
              <a:rPr lang="ru-RU" sz="2000" b="1" dirty="0" err="1">
                <a:solidFill>
                  <a:srgbClr val="FF0000"/>
                </a:solidFill>
              </a:rPr>
              <a:t>сфері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здійснення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дозвільної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системи</a:t>
            </a:r>
            <a:r>
              <a:rPr lang="ru-RU" sz="2000" b="1" dirty="0">
                <a:solidFill>
                  <a:srgbClr val="FF0000"/>
                </a:solidFill>
              </a:rPr>
              <a:t> належать: </a:t>
            </a:r>
            <a:r>
              <a:rPr lang="ru-RU" sz="2000" dirty="0"/>
              <a:t>- </a:t>
            </a:r>
            <a:r>
              <a:rPr lang="ru-RU" sz="2000" dirty="0" err="1"/>
              <a:t>стрільба</a:t>
            </a:r>
            <a:r>
              <a:rPr lang="ru-RU" sz="2000" dirty="0"/>
              <a:t> з </a:t>
            </a:r>
            <a:r>
              <a:rPr lang="ru-RU" sz="2000" dirty="0" err="1"/>
              <a:t>вогнепальної</a:t>
            </a:r>
            <a:r>
              <a:rPr lang="ru-RU" sz="2000" dirty="0"/>
              <a:t>, </a:t>
            </a:r>
            <a:r>
              <a:rPr lang="ru-RU" sz="2000" dirty="0" err="1"/>
              <a:t>холодної</a:t>
            </a:r>
            <a:r>
              <a:rPr lang="ru-RU" sz="2000" dirty="0"/>
              <a:t> </a:t>
            </a:r>
            <a:r>
              <a:rPr lang="ru-RU" sz="2000" dirty="0" err="1"/>
              <a:t>метальної</a:t>
            </a:r>
            <a:r>
              <a:rPr lang="ru-RU" sz="2000" dirty="0"/>
              <a:t> </a:t>
            </a:r>
            <a:r>
              <a:rPr lang="ru-RU" sz="2000" dirty="0" err="1"/>
              <a:t>чи</a:t>
            </a:r>
            <a:r>
              <a:rPr lang="ru-RU" sz="2000" dirty="0"/>
              <a:t> </a:t>
            </a:r>
            <a:r>
              <a:rPr lang="ru-RU" sz="2000" dirty="0" err="1"/>
              <a:t>пневматичної</a:t>
            </a:r>
            <a:r>
              <a:rPr lang="ru-RU" sz="2000" dirty="0"/>
              <a:t> </a:t>
            </a:r>
            <a:r>
              <a:rPr lang="ru-RU" sz="2000" dirty="0" err="1"/>
              <a:t>зброї</a:t>
            </a:r>
            <a:r>
              <a:rPr lang="ru-RU" sz="2000" dirty="0"/>
              <a:t> в </a:t>
            </a:r>
            <a:r>
              <a:rPr lang="ru-RU" sz="2000" dirty="0" err="1"/>
              <a:t>населених</a:t>
            </a:r>
            <a:r>
              <a:rPr lang="ru-RU" sz="2000" dirty="0"/>
              <a:t> пунктах і в не </a:t>
            </a:r>
            <a:r>
              <a:rPr lang="ru-RU" sz="2000" dirty="0" err="1"/>
              <a:t>відведених</a:t>
            </a:r>
            <a:r>
              <a:rPr lang="ru-RU" sz="2000" dirty="0"/>
              <a:t> для </a:t>
            </a:r>
            <a:r>
              <a:rPr lang="ru-RU" sz="2000" dirty="0" err="1"/>
              <a:t>цього</a:t>
            </a:r>
            <a:r>
              <a:rPr lang="ru-RU" sz="2000" dirty="0"/>
              <a:t> </a:t>
            </a:r>
            <a:r>
              <a:rPr lang="ru-RU" sz="2000" dirty="0" err="1"/>
              <a:t>місцях</a:t>
            </a:r>
            <a:r>
              <a:rPr lang="ru-RU" sz="2000" dirty="0"/>
              <a:t> </a:t>
            </a:r>
            <a:r>
              <a:rPr lang="ru-RU" sz="2000" dirty="0" err="1"/>
              <a:t>або</a:t>
            </a:r>
            <a:r>
              <a:rPr lang="ru-RU" sz="2000" dirty="0"/>
              <a:t> з </a:t>
            </a:r>
            <a:r>
              <a:rPr lang="ru-RU" sz="2000" dirty="0" err="1"/>
              <a:t>порушенням</a:t>
            </a:r>
            <a:r>
              <a:rPr lang="ru-RU" sz="2000" dirty="0"/>
              <a:t> </a:t>
            </a:r>
            <a:r>
              <a:rPr lang="ru-RU" sz="2000" dirty="0" err="1"/>
              <a:t>встановленого</a:t>
            </a:r>
            <a:r>
              <a:rPr lang="ru-RU" sz="2000" dirty="0"/>
              <a:t> порядку; - </a:t>
            </a:r>
            <a:r>
              <a:rPr lang="ru-RU" sz="2000" dirty="0" err="1"/>
              <a:t>порушення</a:t>
            </a:r>
            <a:r>
              <a:rPr lang="ru-RU" sz="2000" dirty="0"/>
              <a:t> </a:t>
            </a:r>
            <a:r>
              <a:rPr lang="ru-RU" sz="2000" dirty="0" err="1"/>
              <a:t>громадянами</a:t>
            </a:r>
            <a:r>
              <a:rPr lang="ru-RU" sz="2000" dirty="0"/>
              <a:t> порядку </a:t>
            </a:r>
            <a:r>
              <a:rPr lang="ru-RU" sz="2000" dirty="0" err="1"/>
              <a:t>придбання</a:t>
            </a:r>
            <a:r>
              <a:rPr lang="ru-RU" sz="2000" dirty="0"/>
              <a:t>, </a:t>
            </a:r>
            <a:r>
              <a:rPr lang="ru-RU" sz="2000" dirty="0" err="1"/>
              <a:t>зберігання</a:t>
            </a:r>
            <a:r>
              <a:rPr lang="ru-RU" sz="2000" dirty="0"/>
              <a:t>, </a:t>
            </a:r>
            <a:r>
              <a:rPr lang="ru-RU" sz="2000" dirty="0" err="1"/>
              <a:t>передачі</a:t>
            </a:r>
            <a:r>
              <a:rPr lang="ru-RU" sz="2000" dirty="0"/>
              <a:t> </a:t>
            </a:r>
            <a:r>
              <a:rPr lang="ru-RU" sz="2000" dirty="0" err="1"/>
              <a:t>іншим</a:t>
            </a:r>
            <a:r>
              <a:rPr lang="ru-RU" sz="2000" dirty="0"/>
              <a:t> особам </a:t>
            </a:r>
            <a:r>
              <a:rPr lang="ru-RU" sz="2000" dirty="0" err="1"/>
              <a:t>або</a:t>
            </a:r>
            <a:r>
              <a:rPr lang="ru-RU" sz="2000" dirty="0"/>
              <a:t> продажу </a:t>
            </a:r>
            <a:r>
              <a:rPr lang="ru-RU" sz="2000" dirty="0" err="1"/>
              <a:t>вогнепальної</a:t>
            </a:r>
            <a:r>
              <a:rPr lang="ru-RU" sz="2000" dirty="0"/>
              <a:t>, </a:t>
            </a:r>
            <a:r>
              <a:rPr lang="ru-RU" sz="2000" dirty="0" err="1"/>
              <a:t>холодної</a:t>
            </a:r>
            <a:r>
              <a:rPr lang="ru-RU" sz="2000" dirty="0"/>
              <a:t> </a:t>
            </a:r>
            <a:r>
              <a:rPr lang="ru-RU" sz="2000" dirty="0" err="1"/>
              <a:t>чи</a:t>
            </a:r>
            <a:r>
              <a:rPr lang="ru-RU" sz="2000" dirty="0"/>
              <a:t> </a:t>
            </a:r>
            <a:r>
              <a:rPr lang="ru-RU" sz="2000" dirty="0" err="1"/>
              <a:t>пневматичної</a:t>
            </a:r>
            <a:r>
              <a:rPr lang="ru-RU" sz="2000" dirty="0"/>
              <a:t> </a:t>
            </a:r>
            <a:r>
              <a:rPr lang="ru-RU" sz="2000" dirty="0" err="1"/>
              <a:t>зброї</a:t>
            </a:r>
            <a:r>
              <a:rPr lang="ru-RU" sz="2000" dirty="0"/>
              <a:t>; - </a:t>
            </a:r>
            <a:r>
              <a:rPr lang="ru-RU" sz="2000" dirty="0" err="1"/>
              <a:t>порушення</a:t>
            </a:r>
            <a:r>
              <a:rPr lang="ru-RU" sz="2000" dirty="0"/>
              <a:t> </a:t>
            </a:r>
            <a:r>
              <a:rPr lang="ru-RU" sz="2000" dirty="0" err="1"/>
              <a:t>громадянами</a:t>
            </a:r>
            <a:r>
              <a:rPr lang="ru-RU" sz="2000" dirty="0"/>
              <a:t> правил </a:t>
            </a:r>
            <a:r>
              <a:rPr lang="ru-RU" sz="2000" dirty="0" err="1"/>
              <a:t>зберігання</a:t>
            </a:r>
            <a:r>
              <a:rPr lang="ru-RU" sz="2000" dirty="0"/>
              <a:t>, </a:t>
            </a:r>
            <a:r>
              <a:rPr lang="ru-RU" sz="2000" dirty="0" err="1"/>
              <a:t>носіння</a:t>
            </a:r>
            <a:r>
              <a:rPr lang="ru-RU" sz="2000" dirty="0"/>
              <a:t> </a:t>
            </a:r>
            <a:r>
              <a:rPr lang="ru-RU" sz="2000" dirty="0" err="1"/>
              <a:t>або</a:t>
            </a:r>
            <a:r>
              <a:rPr lang="ru-RU" sz="2000" dirty="0"/>
              <a:t> </a:t>
            </a:r>
            <a:r>
              <a:rPr lang="ru-RU" sz="2000" dirty="0" err="1"/>
              <a:t>перевезення</a:t>
            </a:r>
            <a:r>
              <a:rPr lang="ru-RU" sz="2000" dirty="0"/>
              <a:t> </a:t>
            </a:r>
            <a:r>
              <a:rPr lang="ru-RU" sz="2000" dirty="0" err="1"/>
              <a:t>вогнепальної</a:t>
            </a:r>
            <a:r>
              <a:rPr lang="ru-RU" sz="2000" dirty="0"/>
              <a:t>, </a:t>
            </a:r>
            <a:r>
              <a:rPr lang="ru-RU" sz="2000" dirty="0" err="1"/>
              <a:t>холодної</a:t>
            </a:r>
            <a:r>
              <a:rPr lang="ru-RU" sz="2000" dirty="0"/>
              <a:t> </a:t>
            </a:r>
            <a:r>
              <a:rPr lang="ru-RU" sz="2000" dirty="0" err="1"/>
              <a:t>чи</a:t>
            </a:r>
            <a:r>
              <a:rPr lang="ru-RU" sz="2000" dirty="0"/>
              <a:t> </a:t>
            </a:r>
            <a:r>
              <a:rPr lang="ru-RU" sz="2000" dirty="0" err="1"/>
              <a:t>пневматичної</a:t>
            </a:r>
            <a:r>
              <a:rPr lang="ru-RU" sz="2000" dirty="0"/>
              <a:t> </a:t>
            </a:r>
            <a:r>
              <a:rPr lang="ru-RU" sz="2000" dirty="0" err="1"/>
              <a:t>зброї</a:t>
            </a:r>
            <a:r>
              <a:rPr lang="ru-RU" sz="2000" dirty="0"/>
              <a:t> і </a:t>
            </a:r>
            <a:r>
              <a:rPr lang="ru-RU" sz="2000" dirty="0" err="1"/>
              <a:t>бойових</a:t>
            </a:r>
            <a:r>
              <a:rPr lang="ru-RU" sz="2000" dirty="0"/>
              <a:t> </a:t>
            </a:r>
            <a:r>
              <a:rPr lang="ru-RU" sz="2000" dirty="0" err="1"/>
              <a:t>припасів</a:t>
            </a:r>
            <a:r>
              <a:rPr lang="ru-RU" sz="2000" dirty="0"/>
              <a:t>; - </a:t>
            </a:r>
            <a:r>
              <a:rPr lang="ru-RU" sz="2000" dirty="0" err="1"/>
              <a:t>порушення</a:t>
            </a:r>
            <a:r>
              <a:rPr lang="ru-RU" sz="2000" dirty="0"/>
              <a:t> </a:t>
            </a:r>
            <a:r>
              <a:rPr lang="ru-RU" sz="2000" dirty="0" err="1"/>
              <a:t>громадянами</a:t>
            </a:r>
            <a:r>
              <a:rPr lang="ru-RU" sz="2000" dirty="0"/>
              <a:t> </a:t>
            </a:r>
            <a:r>
              <a:rPr lang="ru-RU" sz="2000" dirty="0" err="1"/>
              <a:t>строків</a:t>
            </a:r>
            <a:r>
              <a:rPr lang="ru-RU" sz="2000" dirty="0"/>
              <a:t> </a:t>
            </a:r>
            <a:r>
              <a:rPr lang="ru-RU" sz="2000" dirty="0" err="1"/>
              <a:t>реєстрації</a:t>
            </a:r>
            <a:r>
              <a:rPr lang="ru-RU" sz="2000" dirty="0"/>
              <a:t> (</a:t>
            </a:r>
            <a:r>
              <a:rPr lang="ru-RU" sz="2000" dirty="0" err="1"/>
              <a:t>перереєстрації</a:t>
            </a:r>
            <a:r>
              <a:rPr lang="ru-RU" sz="2000" dirty="0"/>
              <a:t>) </a:t>
            </a:r>
            <a:r>
              <a:rPr lang="ru-RU" sz="2000" dirty="0" err="1"/>
              <a:t>вогнепальної</a:t>
            </a:r>
            <a:r>
              <a:rPr lang="ru-RU" sz="2000" dirty="0"/>
              <a:t>, </a:t>
            </a:r>
            <a:r>
              <a:rPr lang="ru-RU" sz="2000" dirty="0" err="1"/>
              <a:t>холодної</a:t>
            </a:r>
            <a:r>
              <a:rPr lang="ru-RU" sz="2000" dirty="0"/>
              <a:t> </a:t>
            </a:r>
            <a:r>
              <a:rPr lang="ru-RU" sz="2000" dirty="0" err="1"/>
              <a:t>чи</a:t>
            </a:r>
            <a:r>
              <a:rPr lang="ru-RU" sz="2000" dirty="0"/>
              <a:t> </a:t>
            </a:r>
            <a:r>
              <a:rPr lang="ru-RU" sz="2000" dirty="0" err="1"/>
              <a:t>пневматичної</a:t>
            </a:r>
            <a:r>
              <a:rPr lang="ru-RU" sz="2000" dirty="0"/>
              <a:t> </a:t>
            </a:r>
            <a:r>
              <a:rPr lang="ru-RU" sz="2000" dirty="0" err="1"/>
              <a:t>зброї</a:t>
            </a:r>
            <a:r>
              <a:rPr lang="ru-RU" sz="2000" dirty="0"/>
              <a:t> і правил </a:t>
            </a:r>
            <a:r>
              <a:rPr lang="ru-RU" sz="2000" dirty="0" err="1"/>
              <a:t>взяття</a:t>
            </a:r>
            <a:r>
              <a:rPr lang="ru-RU" sz="2000" dirty="0"/>
              <a:t> </a:t>
            </a:r>
            <a:r>
              <a:rPr lang="ru-RU" sz="2000" dirty="0" err="1"/>
              <a:t>її</a:t>
            </a:r>
            <a:r>
              <a:rPr lang="ru-RU" sz="2000" dirty="0"/>
              <a:t> на </a:t>
            </a:r>
            <a:r>
              <a:rPr lang="ru-RU" sz="2000" dirty="0" err="1"/>
              <a:t>облік</a:t>
            </a:r>
            <a:r>
              <a:rPr lang="ru-RU" sz="2000" dirty="0"/>
              <a:t>; - </a:t>
            </a:r>
            <a:r>
              <a:rPr lang="ru-RU" sz="2000" dirty="0" err="1"/>
              <a:t>ухилення</a:t>
            </a:r>
            <a:r>
              <a:rPr lang="ru-RU" sz="2000" dirty="0"/>
              <a:t> </a:t>
            </a:r>
            <a:r>
              <a:rPr lang="ru-RU" sz="2000" dirty="0" err="1"/>
              <a:t>від</a:t>
            </a:r>
            <a:r>
              <a:rPr lang="ru-RU" sz="2000" dirty="0"/>
              <a:t> </a:t>
            </a:r>
            <a:r>
              <a:rPr lang="ru-RU" sz="2000" dirty="0" err="1"/>
              <a:t>реалізації</a:t>
            </a:r>
            <a:r>
              <a:rPr lang="ru-RU" sz="2000" dirty="0"/>
              <a:t> </a:t>
            </a:r>
            <a:r>
              <a:rPr lang="ru-RU" sz="2000" dirty="0" err="1"/>
              <a:t>вогнепальної</a:t>
            </a:r>
            <a:r>
              <a:rPr lang="ru-RU" sz="2000" dirty="0"/>
              <a:t>, </a:t>
            </a:r>
            <a:r>
              <a:rPr lang="ru-RU" sz="2000" dirty="0" err="1"/>
              <a:t>холодної</a:t>
            </a:r>
            <a:r>
              <a:rPr lang="ru-RU" sz="2000" dirty="0"/>
              <a:t> </a:t>
            </a:r>
            <a:r>
              <a:rPr lang="ru-RU" sz="2000" dirty="0" err="1"/>
              <a:t>чи</a:t>
            </a:r>
            <a:r>
              <a:rPr lang="ru-RU" sz="2000" dirty="0"/>
              <a:t> </a:t>
            </a:r>
            <a:r>
              <a:rPr lang="ru-RU" sz="2000" dirty="0" err="1"/>
              <a:t>пневматичної</a:t>
            </a:r>
            <a:r>
              <a:rPr lang="ru-RU" sz="2000" dirty="0"/>
              <a:t> </a:t>
            </a:r>
            <a:r>
              <a:rPr lang="ru-RU" sz="2000" dirty="0" err="1"/>
              <a:t>зброїі</a:t>
            </a:r>
            <a:r>
              <a:rPr lang="ru-RU" sz="2000" dirty="0"/>
              <a:t> </a:t>
            </a:r>
            <a:r>
              <a:rPr lang="ru-RU" sz="2000" dirty="0" err="1"/>
              <a:t>бойових</a:t>
            </a:r>
            <a:r>
              <a:rPr lang="ru-RU" sz="2000" dirty="0"/>
              <a:t> </a:t>
            </a:r>
            <a:r>
              <a:rPr lang="ru-RU" sz="2000" dirty="0" err="1"/>
              <a:t>припасів</a:t>
            </a:r>
            <a:r>
              <a:rPr lang="ru-RU" sz="2000" dirty="0"/>
              <a:t>; - </a:t>
            </a:r>
            <a:r>
              <a:rPr lang="ru-RU" sz="2000" dirty="0" err="1"/>
              <a:t>порушення</a:t>
            </a:r>
            <a:r>
              <a:rPr lang="ru-RU" sz="2000" dirty="0"/>
              <a:t> </a:t>
            </a:r>
            <a:r>
              <a:rPr lang="ru-RU" sz="2000" dirty="0" err="1"/>
              <a:t>працівниками</a:t>
            </a:r>
            <a:r>
              <a:rPr lang="ru-RU" sz="2000" dirty="0"/>
              <a:t> </a:t>
            </a:r>
            <a:r>
              <a:rPr lang="ru-RU" sz="2000" dirty="0" err="1"/>
              <a:t>торговельних</a:t>
            </a:r>
            <a:r>
              <a:rPr lang="ru-RU" sz="2000" dirty="0"/>
              <a:t> </a:t>
            </a:r>
            <a:r>
              <a:rPr lang="ru-RU" sz="2000" dirty="0" err="1"/>
              <a:t>підприємств</a:t>
            </a:r>
            <a:r>
              <a:rPr lang="ru-RU" sz="2000" dirty="0"/>
              <a:t> (</a:t>
            </a:r>
            <a:r>
              <a:rPr lang="ru-RU" sz="2000" dirty="0" err="1"/>
              <a:t>організацій</a:t>
            </a:r>
            <a:r>
              <a:rPr lang="ru-RU" sz="2000" dirty="0"/>
              <a:t>) порядку продажу </a:t>
            </a:r>
            <a:r>
              <a:rPr lang="ru-RU" sz="2000" dirty="0" err="1"/>
              <a:t>вогнепальної</a:t>
            </a:r>
            <a:r>
              <a:rPr lang="ru-RU" sz="2000" dirty="0"/>
              <a:t>, </a:t>
            </a:r>
            <a:r>
              <a:rPr lang="ru-RU" sz="2000" dirty="0" err="1"/>
              <a:t>холодної</a:t>
            </a:r>
            <a:r>
              <a:rPr lang="ru-RU" sz="2000" dirty="0"/>
              <a:t> </a:t>
            </a:r>
            <a:r>
              <a:rPr lang="ru-RU" sz="2000" dirty="0" err="1"/>
              <a:t>чи</a:t>
            </a:r>
            <a:r>
              <a:rPr lang="ru-RU" sz="2000" dirty="0"/>
              <a:t> </a:t>
            </a:r>
            <a:r>
              <a:rPr lang="ru-RU" sz="2000" dirty="0" err="1"/>
              <a:t>пневматичної</a:t>
            </a:r>
            <a:r>
              <a:rPr lang="ru-RU" sz="2000" dirty="0"/>
              <a:t> </a:t>
            </a:r>
            <a:r>
              <a:rPr lang="ru-RU" sz="2000" dirty="0" err="1"/>
              <a:t>зброї</a:t>
            </a:r>
            <a:r>
              <a:rPr lang="ru-RU" sz="2000" dirty="0"/>
              <a:t> і </a:t>
            </a:r>
            <a:r>
              <a:rPr lang="ru-RU" sz="2000" dirty="0" err="1"/>
              <a:t>бойових</a:t>
            </a:r>
            <a:r>
              <a:rPr lang="ru-RU" sz="2000" dirty="0"/>
              <a:t> </a:t>
            </a:r>
            <a:r>
              <a:rPr lang="ru-RU" sz="2000" dirty="0" err="1"/>
              <a:t>припасів</a:t>
            </a:r>
            <a:r>
              <a:rPr lang="ru-RU" sz="2000" dirty="0"/>
              <a:t>; - </a:t>
            </a:r>
            <a:r>
              <a:rPr lang="ru-RU" sz="2000" dirty="0" err="1"/>
              <a:t>порушення</a:t>
            </a:r>
            <a:r>
              <a:rPr lang="ru-RU" sz="2000" dirty="0"/>
              <a:t> </a:t>
            </a:r>
            <a:r>
              <a:rPr lang="ru-RU" sz="2000" dirty="0" err="1"/>
              <a:t>працівниками</a:t>
            </a:r>
            <a:r>
              <a:rPr lang="ru-RU" sz="2000" dirty="0"/>
              <a:t> </a:t>
            </a:r>
            <a:r>
              <a:rPr lang="ru-RU" sz="2000" dirty="0" err="1"/>
              <a:t>підприємств</a:t>
            </a:r>
            <a:r>
              <a:rPr lang="ru-RU" sz="2000" dirty="0"/>
              <a:t>, </a:t>
            </a:r>
            <a:r>
              <a:rPr lang="ru-RU" sz="2000" dirty="0" err="1"/>
              <a:t>установ</a:t>
            </a:r>
            <a:r>
              <a:rPr lang="ru-RU" sz="2000" dirty="0"/>
              <a:t>, </a:t>
            </a:r>
            <a:r>
              <a:rPr lang="ru-RU" sz="2000" dirty="0" err="1"/>
              <a:t>організацій</a:t>
            </a:r>
            <a:r>
              <a:rPr lang="ru-RU" sz="2000" dirty="0"/>
              <a:t> правил </a:t>
            </a:r>
            <a:r>
              <a:rPr lang="ru-RU" sz="2000" dirty="0" err="1"/>
              <a:t>зберігання</a:t>
            </a:r>
            <a:r>
              <a:rPr lang="ru-RU" sz="2000" dirty="0"/>
              <a:t> </a:t>
            </a:r>
            <a:r>
              <a:rPr lang="ru-RU" sz="2000" dirty="0" err="1"/>
              <a:t>або</a:t>
            </a:r>
            <a:r>
              <a:rPr lang="ru-RU" sz="2000" dirty="0"/>
              <a:t> </a:t>
            </a:r>
            <a:r>
              <a:rPr lang="ru-RU" sz="2000" dirty="0" err="1"/>
              <a:t>перевезення</a:t>
            </a:r>
            <a:r>
              <a:rPr lang="ru-RU" sz="2000" dirty="0"/>
              <a:t> </a:t>
            </a:r>
            <a:r>
              <a:rPr lang="ru-RU" sz="2000" dirty="0" err="1"/>
              <a:t>вогнепальної</a:t>
            </a:r>
            <a:r>
              <a:rPr lang="ru-RU" sz="2000" dirty="0"/>
              <a:t>, </a:t>
            </a:r>
            <a:r>
              <a:rPr lang="ru-RU" sz="2000" dirty="0" err="1"/>
              <a:t>холодної</a:t>
            </a:r>
            <a:r>
              <a:rPr lang="ru-RU" sz="2000" dirty="0"/>
              <a:t> </a:t>
            </a:r>
            <a:r>
              <a:rPr lang="ru-RU" sz="2000" dirty="0" err="1"/>
              <a:t>чи</a:t>
            </a:r>
            <a:r>
              <a:rPr lang="ru-RU" sz="2000" dirty="0"/>
              <a:t> </a:t>
            </a:r>
            <a:r>
              <a:rPr lang="ru-RU" sz="2000" dirty="0" err="1"/>
              <a:t>пневматичної</a:t>
            </a:r>
            <a:r>
              <a:rPr lang="ru-RU" sz="2000" dirty="0"/>
              <a:t> </a:t>
            </a:r>
            <a:r>
              <a:rPr lang="ru-RU" sz="2000" dirty="0" err="1"/>
              <a:t>зброї</a:t>
            </a:r>
            <a:r>
              <a:rPr lang="ru-RU" sz="2000" dirty="0"/>
              <a:t> і </a:t>
            </a:r>
            <a:r>
              <a:rPr lang="ru-RU" sz="2000" dirty="0" err="1"/>
              <a:t>бойових</a:t>
            </a:r>
            <a:r>
              <a:rPr lang="ru-RU" sz="2000" dirty="0"/>
              <a:t> </a:t>
            </a:r>
            <a:r>
              <a:rPr lang="ru-RU" sz="2000" dirty="0" err="1"/>
              <a:t>припасів</a:t>
            </a:r>
            <a:r>
              <a:rPr lang="ru-RU" sz="2000" dirty="0"/>
              <a:t>;</a:t>
            </a:r>
            <a:endParaRPr lang="ru-RU" sz="1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532408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801807" y="184785"/>
            <a:ext cx="10094918" cy="1215390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/>
              <a:t>2.Характеристика </a:t>
            </a:r>
            <a:r>
              <a:rPr lang="ru-RU" sz="2800" dirty="0" err="1"/>
              <a:t>адміністративних</a:t>
            </a:r>
            <a:r>
              <a:rPr lang="ru-RU" sz="2800" dirty="0"/>
              <a:t> </a:t>
            </a:r>
            <a:r>
              <a:rPr lang="ru-RU" sz="2800" dirty="0" err="1"/>
              <a:t>правопорушень</a:t>
            </a:r>
            <a:r>
              <a:rPr lang="ru-RU" sz="2800" dirty="0"/>
              <a:t> у </a:t>
            </a:r>
            <a:r>
              <a:rPr lang="ru-RU" sz="2800" dirty="0" err="1"/>
              <a:t>сфері</a:t>
            </a:r>
            <a:r>
              <a:rPr lang="ru-RU" sz="2800" dirty="0"/>
              <a:t> </a:t>
            </a:r>
            <a:r>
              <a:rPr lang="ru-RU" sz="2800" dirty="0" err="1"/>
              <a:t>дозвільної</a:t>
            </a:r>
            <a:r>
              <a:rPr lang="ru-RU" sz="2800" dirty="0"/>
              <a:t> </a:t>
            </a:r>
            <a:r>
              <a:rPr lang="ru-RU" sz="2800" dirty="0" err="1"/>
              <a:t>системи</a:t>
            </a:r>
            <a:r>
              <a:rPr lang="ru-RU" sz="2800" dirty="0"/>
              <a:t> та </a:t>
            </a:r>
            <a:r>
              <a:rPr lang="ru-RU" sz="2800" dirty="0" err="1"/>
              <a:t>особливості</a:t>
            </a:r>
            <a:r>
              <a:rPr lang="ru-RU" sz="2800" dirty="0"/>
              <a:t> </a:t>
            </a:r>
            <a:r>
              <a:rPr lang="ru-RU" sz="2800" dirty="0" err="1"/>
              <a:t>притягнення</a:t>
            </a:r>
            <a:r>
              <a:rPr lang="ru-RU" sz="2800" dirty="0"/>
              <a:t> до </a:t>
            </a:r>
            <a:r>
              <a:rPr lang="ru-RU" sz="2800" dirty="0" err="1"/>
              <a:t>відповідальності</a:t>
            </a:r>
            <a:r>
              <a:rPr lang="ru-RU" sz="2800" dirty="0"/>
              <a:t> за </a:t>
            </a:r>
            <a:r>
              <a:rPr lang="ru-RU" sz="2800" dirty="0" err="1"/>
              <a:t>їх</a:t>
            </a:r>
            <a:r>
              <a:rPr lang="ru-RU" sz="2800" dirty="0"/>
              <a:t> </a:t>
            </a:r>
            <a:r>
              <a:rPr lang="ru-RU" sz="2800" dirty="0" err="1"/>
              <a:t>вчинення</a:t>
            </a:r>
            <a:endParaRPr lang="ru-RU" sz="2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6007735"/>
            <a:ext cx="6648450" cy="5727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556702" y="1690062"/>
            <a:ext cx="10429875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FF0000"/>
                </a:solidFill>
              </a:rPr>
              <a:t>До </a:t>
            </a:r>
            <a:r>
              <a:rPr lang="ru-RU" sz="2000" b="1" dirty="0" err="1">
                <a:solidFill>
                  <a:srgbClr val="FF0000"/>
                </a:solidFill>
              </a:rPr>
              <a:t>адміністративних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проступків</a:t>
            </a:r>
            <a:r>
              <a:rPr lang="ru-RU" sz="2000" b="1" dirty="0">
                <a:solidFill>
                  <a:srgbClr val="FF0000"/>
                </a:solidFill>
              </a:rPr>
              <a:t> в </a:t>
            </a:r>
            <a:r>
              <a:rPr lang="ru-RU" sz="2000" b="1" dirty="0" err="1">
                <a:solidFill>
                  <a:srgbClr val="FF0000"/>
                </a:solidFill>
              </a:rPr>
              <a:t>сфері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здійснення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дозвільної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b="1" dirty="0" err="1">
                <a:solidFill>
                  <a:srgbClr val="FF0000"/>
                </a:solidFill>
              </a:rPr>
              <a:t>системи</a:t>
            </a:r>
            <a:r>
              <a:rPr lang="ru-RU" sz="2000" b="1" dirty="0">
                <a:solidFill>
                  <a:srgbClr val="FF0000"/>
                </a:solidFill>
              </a:rPr>
              <a:t> належать:</a:t>
            </a:r>
          </a:p>
          <a:p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dirty="0"/>
              <a:t>- </a:t>
            </a:r>
            <a:r>
              <a:rPr lang="ru-RU" sz="2000" dirty="0" err="1"/>
              <a:t>порушення</a:t>
            </a:r>
            <a:r>
              <a:rPr lang="ru-RU" sz="2000" dirty="0"/>
              <a:t> порядку </a:t>
            </a:r>
            <a:r>
              <a:rPr lang="ru-RU" sz="2000" dirty="0" err="1"/>
              <a:t>розробки</a:t>
            </a:r>
            <a:r>
              <a:rPr lang="ru-RU" sz="2000" dirty="0"/>
              <a:t>, </a:t>
            </a:r>
            <a:r>
              <a:rPr lang="ru-RU" sz="2000" dirty="0" err="1"/>
              <a:t>виготовлення</a:t>
            </a:r>
            <a:r>
              <a:rPr lang="ru-RU" sz="2000" dirty="0"/>
              <a:t>, </a:t>
            </a:r>
            <a:r>
              <a:rPr lang="ru-RU" sz="2000" dirty="0" err="1"/>
              <a:t>реалізації</a:t>
            </a:r>
            <a:r>
              <a:rPr lang="ru-RU" sz="2000" dirty="0"/>
              <a:t> </a:t>
            </a:r>
            <a:r>
              <a:rPr lang="ru-RU" sz="2000" dirty="0" err="1"/>
              <a:t>спеціальних</a:t>
            </a:r>
            <a:r>
              <a:rPr lang="ru-RU" sz="2000" dirty="0"/>
              <a:t> </a:t>
            </a:r>
            <a:r>
              <a:rPr lang="ru-RU" sz="2000" dirty="0" err="1"/>
              <a:t>засобів</a:t>
            </a:r>
            <a:r>
              <a:rPr lang="ru-RU" sz="2000" dirty="0"/>
              <a:t> </a:t>
            </a:r>
            <a:r>
              <a:rPr lang="ru-RU" sz="2000" dirty="0" err="1"/>
              <a:t>самооборони</a:t>
            </a:r>
            <a:r>
              <a:rPr lang="ru-RU" sz="2000" dirty="0"/>
              <a:t>; </a:t>
            </a:r>
          </a:p>
          <a:p>
            <a:pPr marL="342900" indent="-342900">
              <a:buFontTx/>
              <a:buChar char="-"/>
            </a:pPr>
            <a:r>
              <a:rPr lang="ru-RU" sz="2000" dirty="0" err="1"/>
              <a:t>порушення</a:t>
            </a:r>
            <a:r>
              <a:rPr lang="ru-RU" sz="2000" dirty="0"/>
              <a:t> порядку </a:t>
            </a:r>
            <a:r>
              <a:rPr lang="ru-RU" sz="2000" dirty="0" err="1"/>
              <a:t>придбання</a:t>
            </a:r>
            <a:r>
              <a:rPr lang="ru-RU" sz="2000" dirty="0"/>
              <a:t>, </a:t>
            </a:r>
            <a:r>
              <a:rPr lang="ru-RU" sz="2000" dirty="0" err="1"/>
              <a:t>зберігання</a:t>
            </a:r>
            <a:r>
              <a:rPr lang="ru-RU" sz="2000" dirty="0"/>
              <a:t>, </a:t>
            </a:r>
            <a:r>
              <a:rPr lang="ru-RU" sz="2000" dirty="0" err="1"/>
              <a:t>реєстрації</a:t>
            </a:r>
            <a:r>
              <a:rPr lang="ru-RU" sz="2000" dirty="0"/>
              <a:t> </a:t>
            </a:r>
            <a:r>
              <a:rPr lang="ru-RU" sz="2000" dirty="0" err="1"/>
              <a:t>або</a:t>
            </a:r>
            <a:r>
              <a:rPr lang="ru-RU" sz="2000" dirty="0"/>
              <a:t> </a:t>
            </a:r>
            <a:r>
              <a:rPr lang="ru-RU" sz="2000" dirty="0" err="1"/>
              <a:t>обліку</a:t>
            </a:r>
            <a:r>
              <a:rPr lang="ru-RU" sz="2000" dirty="0"/>
              <a:t> </a:t>
            </a:r>
            <a:r>
              <a:rPr lang="ru-RU" sz="2000" dirty="0" err="1"/>
              <a:t>газових</a:t>
            </a:r>
            <a:r>
              <a:rPr lang="ru-RU" sz="2000" dirty="0"/>
              <a:t> </a:t>
            </a:r>
            <a:r>
              <a:rPr lang="ru-RU" sz="2000" dirty="0" err="1"/>
              <a:t>пістолетів</a:t>
            </a:r>
            <a:r>
              <a:rPr lang="ru-RU" sz="2000" dirty="0"/>
              <a:t> і </a:t>
            </a:r>
            <a:r>
              <a:rPr lang="ru-RU" sz="2000" dirty="0" err="1"/>
              <a:t>револьверів</a:t>
            </a:r>
            <a:r>
              <a:rPr lang="ru-RU" sz="2000" dirty="0"/>
              <a:t> та </a:t>
            </a:r>
            <a:r>
              <a:rPr lang="ru-RU" sz="2000" dirty="0" err="1"/>
              <a:t>патронів</a:t>
            </a:r>
            <a:r>
              <a:rPr lang="ru-RU" sz="2000" dirty="0"/>
              <a:t> до них; </a:t>
            </a:r>
          </a:p>
          <a:p>
            <a:pPr marL="342900" indent="-342900">
              <a:buFontTx/>
              <a:buChar char="-"/>
            </a:pPr>
            <a:r>
              <a:rPr lang="ru-RU" sz="2000" dirty="0"/>
              <a:t>- </a:t>
            </a:r>
            <a:r>
              <a:rPr lang="ru-RU" sz="2000" dirty="0" err="1"/>
              <a:t>порушення</a:t>
            </a:r>
            <a:r>
              <a:rPr lang="ru-RU" sz="2000" dirty="0"/>
              <a:t> правил </a:t>
            </a:r>
            <a:r>
              <a:rPr lang="ru-RU" sz="2000" dirty="0" err="1"/>
              <a:t>застосування</a:t>
            </a:r>
            <a:r>
              <a:rPr lang="ru-RU" sz="2000" dirty="0"/>
              <a:t> </a:t>
            </a:r>
            <a:r>
              <a:rPr lang="ru-RU" sz="2000" dirty="0" err="1"/>
              <a:t>спеціальних</a:t>
            </a:r>
            <a:r>
              <a:rPr lang="ru-RU" sz="2000" dirty="0"/>
              <a:t> </a:t>
            </a:r>
            <a:r>
              <a:rPr lang="ru-RU" sz="2000" dirty="0" err="1"/>
              <a:t>засобів</a:t>
            </a:r>
            <a:r>
              <a:rPr lang="ru-RU" sz="2000" dirty="0"/>
              <a:t> </a:t>
            </a:r>
            <a:r>
              <a:rPr lang="ru-RU" sz="2000" dirty="0" err="1"/>
              <a:t>самооборони</a:t>
            </a:r>
            <a:r>
              <a:rPr lang="ru-RU" sz="2000" dirty="0"/>
              <a:t> і </a:t>
            </a:r>
            <a:r>
              <a:rPr lang="ru-RU" sz="2000" dirty="0" err="1"/>
              <a:t>порушення</a:t>
            </a:r>
            <a:r>
              <a:rPr lang="ru-RU" sz="2000" dirty="0"/>
              <a:t> порядку </a:t>
            </a:r>
            <a:r>
              <a:rPr lang="ru-RU" sz="2000" dirty="0" err="1"/>
              <a:t>виробництва</a:t>
            </a:r>
            <a:r>
              <a:rPr lang="ru-RU" sz="2000" dirty="0"/>
              <a:t>, </a:t>
            </a:r>
            <a:r>
              <a:rPr lang="ru-RU" sz="2000" dirty="0" err="1"/>
              <a:t>придбання</a:t>
            </a:r>
            <a:r>
              <a:rPr lang="ru-RU" sz="2000" dirty="0"/>
              <a:t>, </a:t>
            </a:r>
            <a:r>
              <a:rPr lang="ru-RU" sz="2000" dirty="0" err="1"/>
              <a:t>зберігання</a:t>
            </a:r>
            <a:r>
              <a:rPr lang="ru-RU" sz="2000" dirty="0"/>
              <a:t> </a:t>
            </a:r>
            <a:r>
              <a:rPr lang="ru-RU" sz="2000" dirty="0" err="1"/>
              <a:t>чи</a:t>
            </a:r>
            <a:r>
              <a:rPr lang="ru-RU" sz="2000" dirty="0"/>
              <a:t> продажу </a:t>
            </a:r>
            <a:r>
              <a:rPr lang="ru-RU" sz="2000" dirty="0" err="1"/>
              <a:t>електрошокових</a:t>
            </a:r>
            <a:r>
              <a:rPr lang="ru-RU" sz="2000" dirty="0"/>
              <a:t> </a:t>
            </a:r>
            <a:r>
              <a:rPr lang="ru-RU" sz="2000" dirty="0" err="1"/>
              <a:t>пристроїв</a:t>
            </a:r>
            <a:r>
              <a:rPr lang="ru-RU" sz="2000" dirty="0"/>
              <a:t> і </a:t>
            </a:r>
            <a:r>
              <a:rPr lang="ru-RU" sz="2000" dirty="0" err="1"/>
              <a:t>спеціальних</a:t>
            </a:r>
            <a:r>
              <a:rPr lang="ru-RU" sz="2000" dirty="0"/>
              <a:t> </a:t>
            </a:r>
            <a:r>
              <a:rPr lang="ru-RU" sz="2000" dirty="0" err="1"/>
              <a:t>засобів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застосовуються</a:t>
            </a:r>
            <a:r>
              <a:rPr lang="ru-RU" sz="2000" dirty="0"/>
              <a:t> </a:t>
            </a:r>
            <a:r>
              <a:rPr lang="ru-RU" sz="2000" dirty="0" err="1"/>
              <a:t>правоохоронними</a:t>
            </a:r>
            <a:r>
              <a:rPr lang="ru-RU" sz="2000" dirty="0"/>
              <a:t> органами</a:t>
            </a:r>
            <a:endParaRPr lang="ru-RU" sz="1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24504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801807" y="184785"/>
            <a:ext cx="9390068" cy="1015365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/>
              <a:t>1 </a:t>
            </a:r>
            <a:r>
              <a:rPr lang="ru-RU" sz="3200" dirty="0" err="1"/>
              <a:t>Організація</a:t>
            </a:r>
            <a:r>
              <a:rPr lang="ru-RU" sz="3200" dirty="0"/>
              <a:t> </a:t>
            </a:r>
            <a:r>
              <a:rPr lang="ru-RU" sz="3200" dirty="0" err="1"/>
              <a:t>діяльності</a:t>
            </a:r>
            <a:r>
              <a:rPr lang="ru-RU" sz="3200" dirty="0"/>
              <a:t> </a:t>
            </a:r>
            <a:r>
              <a:rPr lang="ru-RU" sz="3200" dirty="0" err="1"/>
              <a:t>Національної</a:t>
            </a:r>
            <a:r>
              <a:rPr lang="ru-RU" sz="3200" dirty="0"/>
              <a:t> </a:t>
            </a:r>
            <a:r>
              <a:rPr lang="ru-RU" sz="3200" dirty="0" err="1"/>
              <a:t>поліції</a:t>
            </a:r>
            <a:r>
              <a:rPr lang="ru-RU" sz="3200" dirty="0"/>
              <a:t> </a:t>
            </a:r>
            <a:r>
              <a:rPr lang="ru-RU" sz="3200" dirty="0" err="1"/>
              <a:t>України</a:t>
            </a:r>
            <a:r>
              <a:rPr lang="ru-RU" sz="3200" dirty="0"/>
              <a:t> у </a:t>
            </a:r>
            <a:r>
              <a:rPr lang="ru-RU" sz="3200" dirty="0" err="1"/>
              <a:t>сфері</a:t>
            </a:r>
            <a:r>
              <a:rPr lang="ru-RU" sz="3200" dirty="0"/>
              <a:t> </a:t>
            </a:r>
            <a:r>
              <a:rPr lang="ru-RU" sz="3200" dirty="0" err="1"/>
              <a:t>дозвільної</a:t>
            </a:r>
            <a:r>
              <a:rPr lang="ru-RU" sz="3200" dirty="0"/>
              <a:t> </a:t>
            </a:r>
            <a:r>
              <a:rPr lang="ru-RU" sz="3200" dirty="0" err="1"/>
              <a:t>системи</a:t>
            </a:r>
            <a:endParaRPr lang="ru-RU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556702" y="1572369"/>
            <a:ext cx="10429875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          </a:t>
            </a:r>
            <a:r>
              <a:rPr lang="ru-RU" sz="2000" dirty="0" err="1"/>
              <a:t>Адміністративно-правові</a:t>
            </a:r>
            <a:r>
              <a:rPr lang="ru-RU" sz="2000" dirty="0"/>
              <a:t> </a:t>
            </a:r>
            <a:r>
              <a:rPr lang="ru-RU" sz="2000" dirty="0" err="1"/>
              <a:t>відносини</a:t>
            </a:r>
            <a:r>
              <a:rPr lang="ru-RU" sz="2000" dirty="0"/>
              <a:t> у </a:t>
            </a:r>
            <a:r>
              <a:rPr lang="ru-RU" sz="2000" dirty="0" err="1"/>
              <a:t>дозвільній</a:t>
            </a:r>
            <a:r>
              <a:rPr lang="ru-RU" sz="2000" dirty="0"/>
              <a:t> </a:t>
            </a:r>
            <a:r>
              <a:rPr lang="ru-RU" sz="2000" dirty="0" err="1"/>
              <a:t>системі</a:t>
            </a:r>
            <a:r>
              <a:rPr lang="ru-RU" sz="2000" dirty="0"/>
              <a:t> </a:t>
            </a:r>
            <a:r>
              <a:rPr lang="ru-RU" sz="2000" dirty="0" err="1"/>
              <a:t>умовно</a:t>
            </a:r>
            <a:r>
              <a:rPr lang="ru-RU" sz="2000" dirty="0"/>
              <a:t> </a:t>
            </a:r>
            <a:r>
              <a:rPr lang="ru-RU" sz="2000" dirty="0" err="1"/>
              <a:t>можна</a:t>
            </a:r>
            <a:r>
              <a:rPr lang="ru-RU" sz="2000" dirty="0"/>
              <a:t> </a:t>
            </a:r>
            <a:r>
              <a:rPr lang="ru-RU" sz="2000" dirty="0" err="1"/>
              <a:t>поділити</a:t>
            </a:r>
            <a:r>
              <a:rPr lang="ru-RU" sz="2000" dirty="0"/>
              <a:t> на три </a:t>
            </a:r>
            <a:r>
              <a:rPr lang="ru-RU" sz="2000" dirty="0" err="1"/>
              <a:t>групи</a:t>
            </a:r>
            <a:r>
              <a:rPr lang="ru-RU" sz="2000" dirty="0"/>
              <a:t>. </a:t>
            </a:r>
            <a:r>
              <a:rPr lang="ru-RU" sz="2000" dirty="0" err="1"/>
              <a:t>Це</a:t>
            </a:r>
            <a:r>
              <a:rPr lang="ru-RU" sz="2000" dirty="0"/>
              <a:t> </a:t>
            </a:r>
            <a:r>
              <a:rPr lang="ru-RU" sz="2000" dirty="0" err="1"/>
              <a:t>відносини</a:t>
            </a:r>
            <a:r>
              <a:rPr lang="ru-RU" sz="2000" dirty="0"/>
              <a:t>, </a:t>
            </a:r>
            <a:r>
              <a:rPr lang="ru-RU" sz="2000" dirty="0" err="1"/>
              <a:t>які</a:t>
            </a:r>
            <a:r>
              <a:rPr lang="ru-RU" sz="2000" dirty="0"/>
              <a:t> </a:t>
            </a:r>
            <a:r>
              <a:rPr lang="ru-RU" sz="2000" dirty="0" err="1"/>
              <a:t>виникають</a:t>
            </a:r>
            <a:r>
              <a:rPr lang="ru-RU" sz="2000" dirty="0"/>
              <a:t> у </a:t>
            </a:r>
            <a:r>
              <a:rPr lang="ru-RU" sz="2000" dirty="0" err="1"/>
              <a:t>сфері</a:t>
            </a:r>
            <a:r>
              <a:rPr lang="ru-RU" sz="2000" dirty="0"/>
              <a:t>:</a:t>
            </a:r>
          </a:p>
          <a:p>
            <a:r>
              <a:rPr lang="ru-RU" sz="2000" dirty="0"/>
              <a:t> - </a:t>
            </a:r>
            <a:r>
              <a:rPr lang="ru-RU" sz="2000" dirty="0" err="1"/>
              <a:t>обігу</a:t>
            </a:r>
            <a:r>
              <a:rPr lang="ru-RU" sz="2000" dirty="0"/>
              <a:t> </a:t>
            </a:r>
            <a:r>
              <a:rPr lang="ru-RU" sz="2000" dirty="0" err="1"/>
              <a:t>спеціально</a:t>
            </a:r>
            <a:r>
              <a:rPr lang="ru-RU" sz="2000" dirty="0"/>
              <a:t> </a:t>
            </a:r>
            <a:r>
              <a:rPr lang="ru-RU" sz="2000" dirty="0" err="1"/>
              <a:t>визначених</a:t>
            </a:r>
            <a:r>
              <a:rPr lang="ru-RU" sz="2000" dirty="0"/>
              <a:t> </a:t>
            </a:r>
            <a:r>
              <a:rPr lang="ru-RU" sz="2000" dirty="0" err="1"/>
              <a:t>предметів</a:t>
            </a:r>
            <a:r>
              <a:rPr lang="ru-RU" sz="2000" dirty="0"/>
              <a:t>, </a:t>
            </a:r>
            <a:r>
              <a:rPr lang="ru-RU" sz="2000" dirty="0" err="1"/>
              <a:t>матеріалів</a:t>
            </a:r>
            <a:r>
              <a:rPr lang="ru-RU" sz="2000" dirty="0"/>
              <a:t>, </a:t>
            </a:r>
            <a:r>
              <a:rPr lang="ru-RU" sz="2000" dirty="0" err="1"/>
              <a:t>речовин</a:t>
            </a:r>
            <a:r>
              <a:rPr lang="ru-RU" sz="2000" dirty="0"/>
              <a:t> і </a:t>
            </a:r>
            <a:r>
              <a:rPr lang="ru-RU" sz="2000" dirty="0" err="1"/>
              <a:t>засобів</a:t>
            </a:r>
            <a:r>
              <a:rPr lang="ru-RU" sz="2000" dirty="0"/>
              <a:t>, а </a:t>
            </a:r>
            <a:r>
              <a:rPr lang="ru-RU" sz="2000" dirty="0" err="1"/>
              <a:t>також</a:t>
            </a:r>
            <a:r>
              <a:rPr lang="ru-RU" sz="2000" dirty="0"/>
              <a:t> </a:t>
            </a:r>
            <a:r>
              <a:rPr lang="ru-RU" sz="2000" dirty="0" err="1"/>
              <a:t>відкриття</a:t>
            </a:r>
            <a:r>
              <a:rPr lang="ru-RU" sz="2000" dirty="0"/>
              <a:t> та </a:t>
            </a:r>
            <a:r>
              <a:rPr lang="ru-RU" sz="2000" dirty="0" err="1"/>
              <a:t>функціонування</a:t>
            </a:r>
            <a:r>
              <a:rPr lang="ru-RU" sz="2000" dirty="0"/>
              <a:t> </a:t>
            </a:r>
            <a:r>
              <a:rPr lang="ru-RU" sz="2000" dirty="0" err="1"/>
              <a:t>окремих</a:t>
            </a:r>
            <a:r>
              <a:rPr lang="ru-RU" sz="2000" dirty="0"/>
              <a:t> </a:t>
            </a:r>
            <a:r>
              <a:rPr lang="ru-RU" sz="2000" dirty="0" err="1"/>
              <a:t>підприємств</a:t>
            </a:r>
            <a:r>
              <a:rPr lang="ru-RU" sz="2000" dirty="0"/>
              <a:t>, </a:t>
            </a:r>
            <a:r>
              <a:rPr lang="ru-RU" sz="2000" dirty="0" err="1"/>
              <a:t>майстерень</a:t>
            </a:r>
            <a:r>
              <a:rPr lang="ru-RU" sz="2000" dirty="0"/>
              <a:t> і </a:t>
            </a:r>
            <a:r>
              <a:rPr lang="ru-RU" sz="2000" dirty="0" err="1"/>
              <a:t>лабораторій</a:t>
            </a:r>
            <a:r>
              <a:rPr lang="ru-RU" sz="2000" dirty="0"/>
              <a:t>, </a:t>
            </a:r>
            <a:r>
              <a:rPr lang="ru-RU" sz="2000" dirty="0" err="1"/>
              <a:t>передбачених</a:t>
            </a:r>
            <a:r>
              <a:rPr lang="ru-RU" sz="2000" dirty="0"/>
              <a:t> </a:t>
            </a:r>
            <a:r>
              <a:rPr lang="ru-RU" sz="2000" dirty="0" err="1"/>
              <a:t>Положенням</a:t>
            </a:r>
            <a:r>
              <a:rPr lang="ru-RU" sz="2000" dirty="0"/>
              <a:t> про </a:t>
            </a:r>
            <a:r>
              <a:rPr lang="ru-RU" sz="2000" dirty="0" err="1"/>
              <a:t>дозвільну</a:t>
            </a:r>
            <a:r>
              <a:rPr lang="ru-RU" sz="2000" dirty="0"/>
              <a:t> систему;</a:t>
            </a:r>
          </a:p>
          <a:p>
            <a:pPr marL="342900" indent="-342900">
              <a:buFontTx/>
              <a:buChar char="-"/>
            </a:pPr>
            <a:r>
              <a:rPr lang="ru-RU" sz="2000" dirty="0" err="1"/>
              <a:t>господарської</a:t>
            </a:r>
            <a:r>
              <a:rPr lang="ru-RU" sz="2000" dirty="0"/>
              <a:t> </a:t>
            </a:r>
            <a:r>
              <a:rPr lang="ru-RU" sz="2000" dirty="0" err="1"/>
              <a:t>діяльності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підлягає</a:t>
            </a:r>
            <a:r>
              <a:rPr lang="ru-RU" sz="2000" dirty="0"/>
              <a:t> </a:t>
            </a:r>
            <a:r>
              <a:rPr lang="ru-RU" sz="2000" dirty="0" err="1"/>
              <a:t>ліцензуванню</a:t>
            </a:r>
            <a:r>
              <a:rPr lang="ru-RU" sz="2000" dirty="0"/>
              <a:t> </a:t>
            </a:r>
            <a:r>
              <a:rPr lang="ru-RU" sz="2000" dirty="0" err="1"/>
              <a:t>згідно</a:t>
            </a:r>
            <a:r>
              <a:rPr lang="ru-RU" sz="2000" dirty="0"/>
              <a:t> з </a:t>
            </a:r>
            <a:r>
              <a:rPr lang="ru-RU" sz="2000" dirty="0" err="1"/>
              <a:t>вимогами</a:t>
            </a:r>
            <a:r>
              <a:rPr lang="ru-RU" sz="2000" dirty="0"/>
              <a:t> Закону </a:t>
            </a:r>
            <a:r>
              <a:rPr lang="ru-RU" sz="2000" dirty="0" err="1"/>
              <a:t>України</a:t>
            </a:r>
            <a:r>
              <a:rPr lang="ru-RU" sz="2000" dirty="0"/>
              <a:t> «Про </a:t>
            </a:r>
            <a:r>
              <a:rPr lang="ru-RU" sz="2000" dirty="0" err="1"/>
              <a:t>ліцензування</a:t>
            </a:r>
            <a:r>
              <a:rPr lang="ru-RU" sz="2000" dirty="0"/>
              <a:t> </a:t>
            </a:r>
            <a:r>
              <a:rPr lang="ru-RU" sz="2000" dirty="0" err="1"/>
              <a:t>певних</a:t>
            </a:r>
            <a:r>
              <a:rPr lang="ru-RU" sz="2000" dirty="0"/>
              <a:t> </a:t>
            </a:r>
            <a:r>
              <a:rPr lang="ru-RU" sz="2000" dirty="0" err="1"/>
              <a:t>видів</a:t>
            </a:r>
            <a:r>
              <a:rPr lang="ru-RU" sz="2000" dirty="0"/>
              <a:t> </a:t>
            </a:r>
            <a:r>
              <a:rPr lang="ru-RU" sz="2000" dirty="0" err="1"/>
              <a:t>господарської</a:t>
            </a:r>
            <a:r>
              <a:rPr lang="ru-RU" sz="2000" dirty="0"/>
              <a:t> </a:t>
            </a:r>
            <a:r>
              <a:rPr lang="ru-RU" sz="2000" dirty="0" err="1"/>
              <a:t>діяльності</a:t>
            </a:r>
            <a:r>
              <a:rPr lang="ru-RU" sz="2000" dirty="0"/>
              <a:t>»; </a:t>
            </a:r>
          </a:p>
          <a:p>
            <a:pPr marL="342900" indent="-342900">
              <a:buFontTx/>
              <a:buChar char="-"/>
            </a:pPr>
            <a:r>
              <a:rPr lang="ru-RU" sz="2000" dirty="0" err="1"/>
              <a:t>інших</a:t>
            </a:r>
            <a:r>
              <a:rPr lang="ru-RU" sz="2000" dirty="0"/>
              <a:t> </a:t>
            </a:r>
            <a:r>
              <a:rPr lang="ru-RU" sz="2000" dirty="0" err="1"/>
              <a:t>дій</a:t>
            </a:r>
            <a:r>
              <a:rPr lang="ru-RU" sz="2000" dirty="0"/>
              <a:t> (</a:t>
            </a:r>
            <a:r>
              <a:rPr lang="ru-RU" sz="2000" dirty="0" err="1"/>
              <a:t>видів</a:t>
            </a:r>
            <a:r>
              <a:rPr lang="ru-RU" sz="2000" dirty="0"/>
              <a:t> </a:t>
            </a:r>
            <a:r>
              <a:rPr lang="ru-RU" sz="2000" dirty="0" err="1"/>
              <a:t>діяльності</a:t>
            </a:r>
            <a:r>
              <a:rPr lang="ru-RU" sz="2000" dirty="0"/>
              <a:t>), </a:t>
            </a:r>
            <a:r>
              <a:rPr lang="ru-RU" sz="2000" dirty="0" err="1"/>
              <a:t>які</a:t>
            </a:r>
            <a:r>
              <a:rPr lang="ru-RU" sz="2000" dirty="0"/>
              <a:t> </a:t>
            </a:r>
            <a:r>
              <a:rPr lang="ru-RU" sz="2000" dirty="0" err="1"/>
              <a:t>відповідно</a:t>
            </a:r>
            <a:r>
              <a:rPr lang="ru-RU" sz="2000" dirty="0"/>
              <a:t> до чинного </a:t>
            </a:r>
            <a:r>
              <a:rPr lang="ru-RU" sz="2000" dirty="0" err="1"/>
              <a:t>законодавства</a:t>
            </a:r>
            <a:r>
              <a:rPr lang="ru-RU" sz="2000" dirty="0"/>
              <a:t> </a:t>
            </a:r>
            <a:r>
              <a:rPr lang="ru-RU" sz="2000" dirty="0" err="1"/>
              <a:t>України</a:t>
            </a:r>
            <a:r>
              <a:rPr lang="ru-RU" sz="2000" dirty="0"/>
              <a:t> </a:t>
            </a:r>
            <a:r>
              <a:rPr lang="ru-RU" sz="2000" dirty="0" err="1"/>
              <a:t>передбачають</a:t>
            </a:r>
            <a:r>
              <a:rPr lang="ru-RU" sz="2000" dirty="0"/>
              <a:t> </a:t>
            </a:r>
            <a:r>
              <a:rPr lang="ru-RU" sz="2000" dirty="0" err="1"/>
              <a:t>обов’язкове</a:t>
            </a:r>
            <a:r>
              <a:rPr lang="ru-RU" sz="2000" dirty="0"/>
              <a:t> </a:t>
            </a:r>
            <a:r>
              <a:rPr lang="ru-RU" sz="2000" dirty="0" err="1"/>
              <a:t>отримання</a:t>
            </a:r>
            <a:r>
              <a:rPr lang="ru-RU" sz="2000" dirty="0"/>
              <a:t> </a:t>
            </a:r>
            <a:r>
              <a:rPr lang="ru-RU" sz="2000" dirty="0" err="1"/>
              <a:t>фізичними</a:t>
            </a:r>
            <a:r>
              <a:rPr lang="ru-RU" sz="2000" dirty="0"/>
              <a:t> та </a:t>
            </a:r>
            <a:r>
              <a:rPr lang="ru-RU" sz="2000" dirty="0" err="1"/>
              <a:t>юридичними</a:t>
            </a:r>
            <a:r>
              <a:rPr lang="ru-RU" sz="2000" dirty="0"/>
              <a:t> особами </a:t>
            </a:r>
            <a:r>
              <a:rPr lang="ru-RU" sz="2000" dirty="0" err="1"/>
              <a:t>дозволів</a:t>
            </a:r>
            <a:r>
              <a:rPr lang="ru-RU" sz="2000" dirty="0"/>
              <a:t> (</a:t>
            </a:r>
            <a:r>
              <a:rPr lang="ru-RU" sz="2000" dirty="0" err="1"/>
              <a:t>візи</a:t>
            </a:r>
            <a:r>
              <a:rPr lang="ru-RU" sz="2000" dirty="0"/>
              <a:t>, акта, </a:t>
            </a:r>
            <a:r>
              <a:rPr lang="ru-RU" sz="2000" dirty="0" err="1"/>
              <a:t>посвідчення</a:t>
            </a:r>
            <a:r>
              <a:rPr lang="ru-RU" sz="2000" dirty="0"/>
              <a:t>, договору) на </a:t>
            </a:r>
            <a:r>
              <a:rPr lang="ru-RU" sz="2000" dirty="0" err="1"/>
              <a:t>їх</a:t>
            </a:r>
            <a:r>
              <a:rPr lang="ru-RU" sz="2000" dirty="0"/>
              <a:t> </a:t>
            </a:r>
            <a:r>
              <a:rPr lang="ru-RU" sz="2000" dirty="0" err="1"/>
              <a:t>здійснення</a:t>
            </a:r>
            <a:r>
              <a:rPr lang="ru-RU" sz="2000" dirty="0"/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12377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801807" y="184785"/>
            <a:ext cx="9390068" cy="1015365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/>
              <a:t>1 </a:t>
            </a:r>
            <a:r>
              <a:rPr lang="ru-RU" sz="3200" dirty="0" err="1"/>
              <a:t>Організація</a:t>
            </a:r>
            <a:r>
              <a:rPr lang="ru-RU" sz="3200" dirty="0"/>
              <a:t> </a:t>
            </a:r>
            <a:r>
              <a:rPr lang="ru-RU" sz="3200" dirty="0" err="1"/>
              <a:t>діяльності</a:t>
            </a:r>
            <a:r>
              <a:rPr lang="ru-RU" sz="3200" dirty="0"/>
              <a:t> </a:t>
            </a:r>
            <a:r>
              <a:rPr lang="ru-RU" sz="3200" dirty="0" err="1"/>
              <a:t>Національної</a:t>
            </a:r>
            <a:r>
              <a:rPr lang="ru-RU" sz="3200" dirty="0"/>
              <a:t> </a:t>
            </a:r>
            <a:r>
              <a:rPr lang="ru-RU" sz="3200" dirty="0" err="1"/>
              <a:t>поліції</a:t>
            </a:r>
            <a:r>
              <a:rPr lang="ru-RU" sz="3200" dirty="0"/>
              <a:t> </a:t>
            </a:r>
            <a:r>
              <a:rPr lang="ru-RU" sz="3200" dirty="0" err="1"/>
              <a:t>України</a:t>
            </a:r>
            <a:r>
              <a:rPr lang="ru-RU" sz="3200" dirty="0"/>
              <a:t> у </a:t>
            </a:r>
            <a:r>
              <a:rPr lang="ru-RU" sz="3200" dirty="0" err="1"/>
              <a:t>сфері</a:t>
            </a:r>
            <a:r>
              <a:rPr lang="ru-RU" sz="3200" dirty="0"/>
              <a:t> </a:t>
            </a:r>
            <a:r>
              <a:rPr lang="ru-RU" sz="3200" dirty="0" err="1"/>
              <a:t>дозвільної</a:t>
            </a:r>
            <a:r>
              <a:rPr lang="ru-RU" sz="3200" dirty="0"/>
              <a:t> </a:t>
            </a:r>
            <a:r>
              <a:rPr lang="ru-RU" sz="3200" dirty="0" err="1"/>
              <a:t>системи</a:t>
            </a:r>
            <a:endParaRPr lang="ru-RU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556702" y="1572369"/>
            <a:ext cx="10429875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err="1">
                <a:solidFill>
                  <a:srgbClr val="FF0000"/>
                </a:solidFill>
              </a:rPr>
              <a:t>Суб’єкт</a:t>
            </a:r>
            <a:r>
              <a:rPr lang="ru-RU" sz="2000" dirty="0">
                <a:solidFill>
                  <a:srgbClr val="FF0000"/>
                </a:solidFill>
              </a:rPr>
              <a:t> </a:t>
            </a:r>
            <a:r>
              <a:rPr lang="ru-RU" sz="2000" dirty="0" err="1">
                <a:solidFill>
                  <a:srgbClr val="FF0000"/>
                </a:solidFill>
              </a:rPr>
              <a:t>дозвільної</a:t>
            </a:r>
            <a:r>
              <a:rPr lang="ru-RU" sz="2000" dirty="0">
                <a:solidFill>
                  <a:srgbClr val="FF0000"/>
                </a:solidFill>
              </a:rPr>
              <a:t> </a:t>
            </a:r>
            <a:r>
              <a:rPr lang="ru-RU" sz="2000" dirty="0" err="1">
                <a:solidFill>
                  <a:srgbClr val="FF0000"/>
                </a:solidFill>
              </a:rPr>
              <a:t>системи</a:t>
            </a:r>
            <a:r>
              <a:rPr lang="ru-RU" sz="2000" dirty="0"/>
              <a:t> </a:t>
            </a:r>
            <a:r>
              <a:rPr lang="ru-RU" sz="2000" dirty="0" err="1"/>
              <a:t>слід</a:t>
            </a:r>
            <a:r>
              <a:rPr lang="ru-RU" sz="2000" dirty="0"/>
              <a:t> </a:t>
            </a:r>
            <a:r>
              <a:rPr lang="ru-RU" sz="2000" dirty="0" err="1"/>
              <a:t>розглядати</a:t>
            </a:r>
            <a:r>
              <a:rPr lang="ru-RU" sz="2000" dirty="0"/>
              <a:t> як </a:t>
            </a:r>
            <a:r>
              <a:rPr lang="ru-RU" sz="2000" dirty="0" err="1"/>
              <a:t>організацію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є </a:t>
            </a:r>
            <a:r>
              <a:rPr lang="ru-RU" sz="2000" dirty="0" err="1"/>
              <a:t>частиною</a:t>
            </a:r>
            <a:r>
              <a:rPr lang="ru-RU" sz="2000" dirty="0"/>
              <a:t> державного </a:t>
            </a:r>
            <a:r>
              <a:rPr lang="ru-RU" sz="2000" dirty="0" err="1"/>
              <a:t>апарату</a:t>
            </a:r>
            <a:r>
              <a:rPr lang="ru-RU" sz="2000" dirty="0"/>
              <a:t> і </a:t>
            </a:r>
            <a:r>
              <a:rPr lang="ru-RU" sz="2000" dirty="0" err="1"/>
              <a:t>має</a:t>
            </a:r>
            <a:r>
              <a:rPr lang="ru-RU" sz="2000" dirty="0"/>
              <a:t> </a:t>
            </a:r>
            <a:r>
              <a:rPr lang="ru-RU" sz="2000" dirty="0" err="1"/>
              <a:t>визначений</a:t>
            </a:r>
            <a:r>
              <a:rPr lang="ru-RU" sz="2000" dirty="0"/>
              <a:t> </a:t>
            </a:r>
            <a:r>
              <a:rPr lang="ru-RU" sz="2000" dirty="0" err="1"/>
              <a:t>обсяг</a:t>
            </a:r>
            <a:r>
              <a:rPr lang="ru-RU" sz="2000" dirty="0"/>
              <a:t> </a:t>
            </a:r>
            <a:r>
              <a:rPr lang="ru-RU" sz="2000" dirty="0" err="1"/>
              <a:t>компетенції</a:t>
            </a:r>
            <a:r>
              <a:rPr lang="ru-RU" sz="2000" dirty="0"/>
              <a:t>, структуру, </a:t>
            </a:r>
            <a:r>
              <a:rPr lang="ru-RU" sz="2000" dirty="0" err="1"/>
              <a:t>територіальний</a:t>
            </a:r>
            <a:r>
              <a:rPr lang="ru-RU" sz="2000" dirty="0"/>
              <a:t> масштаб </a:t>
            </a:r>
            <a:r>
              <a:rPr lang="ru-RU" sz="2000" dirty="0" err="1"/>
              <a:t>діяльності</a:t>
            </a:r>
            <a:r>
              <a:rPr lang="ru-RU" sz="2000" dirty="0"/>
              <a:t> і яка за </a:t>
            </a:r>
            <a:r>
              <a:rPr lang="ru-RU" sz="2000" dirty="0" err="1"/>
              <a:t>допомогою</a:t>
            </a:r>
            <a:r>
              <a:rPr lang="ru-RU" sz="2000" dirty="0"/>
              <a:t> </a:t>
            </a:r>
            <a:r>
              <a:rPr lang="ru-RU" sz="2000" dirty="0" err="1"/>
              <a:t>властивих</a:t>
            </a:r>
            <a:r>
              <a:rPr lang="ru-RU" sz="2000" dirty="0"/>
              <a:t> </a:t>
            </a:r>
            <a:r>
              <a:rPr lang="ru-RU" sz="2000" dirty="0" err="1"/>
              <a:t>лише</a:t>
            </a:r>
            <a:r>
              <a:rPr lang="ru-RU" sz="2000" dirty="0"/>
              <a:t> </a:t>
            </a:r>
            <a:r>
              <a:rPr lang="ru-RU" sz="2000" dirty="0" err="1"/>
              <a:t>їй</a:t>
            </a:r>
            <a:r>
              <a:rPr lang="ru-RU" sz="2000" dirty="0"/>
              <a:t> форм і </a:t>
            </a:r>
            <a:r>
              <a:rPr lang="ru-RU" sz="2000" dirty="0" err="1"/>
              <a:t>методів</a:t>
            </a:r>
            <a:r>
              <a:rPr lang="ru-RU" sz="2000" dirty="0"/>
              <a:t> державного </a:t>
            </a:r>
            <a:r>
              <a:rPr lang="ru-RU" sz="2000" dirty="0" err="1"/>
              <a:t>управління</a:t>
            </a:r>
            <a:r>
              <a:rPr lang="ru-RU" sz="2000" dirty="0"/>
              <a:t> </a:t>
            </a:r>
            <a:r>
              <a:rPr lang="ru-RU" sz="2000" dirty="0" err="1"/>
              <a:t>здійснює</a:t>
            </a:r>
            <a:r>
              <a:rPr lang="ru-RU" sz="2000" dirty="0"/>
              <a:t> </a:t>
            </a:r>
            <a:r>
              <a:rPr lang="ru-RU" sz="2000" dirty="0" err="1"/>
              <a:t>повноваження</a:t>
            </a:r>
            <a:r>
              <a:rPr lang="ru-RU" sz="2000" dirty="0"/>
              <a:t> </a:t>
            </a:r>
            <a:r>
              <a:rPr lang="ru-RU" sz="2000" dirty="0" err="1"/>
              <a:t>щодо</a:t>
            </a:r>
            <a:r>
              <a:rPr lang="ru-RU" sz="2000" dirty="0"/>
              <a:t> </a:t>
            </a:r>
            <a:r>
              <a:rPr lang="ru-RU" sz="2000" dirty="0" err="1"/>
              <a:t>видавання</a:t>
            </a:r>
            <a:r>
              <a:rPr lang="ru-RU" sz="2000" dirty="0"/>
              <a:t> </a:t>
            </a:r>
            <a:r>
              <a:rPr lang="ru-RU" sz="2000" dirty="0" err="1"/>
              <a:t>дозволів</a:t>
            </a:r>
            <a:r>
              <a:rPr lang="ru-RU" sz="2000" dirty="0"/>
              <a:t> на право </a:t>
            </a:r>
            <a:r>
              <a:rPr lang="ru-RU" sz="2000" dirty="0" err="1"/>
              <a:t>зайняття</a:t>
            </a:r>
            <a:r>
              <a:rPr lang="ru-RU" sz="2000" dirty="0"/>
              <a:t> </a:t>
            </a:r>
            <a:r>
              <a:rPr lang="ru-RU" sz="2000" dirty="0" err="1"/>
              <a:t>окремими</a:t>
            </a:r>
            <a:r>
              <a:rPr lang="ru-RU" sz="2000" dirty="0"/>
              <a:t> видами </a:t>
            </a:r>
            <a:r>
              <a:rPr lang="ru-RU" sz="2000" dirty="0" err="1"/>
              <a:t>діяльності</a:t>
            </a:r>
            <a:r>
              <a:rPr lang="ru-RU" sz="2000" dirty="0"/>
              <a:t>, </a:t>
            </a:r>
            <a:r>
              <a:rPr lang="ru-RU" sz="2000" dirty="0" err="1"/>
              <a:t>користування</a:t>
            </a:r>
            <a:r>
              <a:rPr lang="ru-RU" sz="2000" dirty="0"/>
              <a:t> предметами і </a:t>
            </a:r>
            <a:r>
              <a:rPr lang="ru-RU" sz="2000" dirty="0" err="1"/>
              <a:t>речовинами</a:t>
            </a:r>
            <a:r>
              <a:rPr lang="ru-RU" sz="2000" dirty="0"/>
              <a:t>, </a:t>
            </a:r>
            <a:r>
              <a:rPr lang="ru-RU" sz="2000" dirty="0" err="1"/>
              <a:t>цілком</a:t>
            </a:r>
            <a:r>
              <a:rPr lang="ru-RU" sz="2000" dirty="0"/>
              <a:t> </a:t>
            </a:r>
            <a:r>
              <a:rPr lang="ru-RU" sz="2000" dirty="0" err="1"/>
              <a:t>або</a:t>
            </a:r>
            <a:r>
              <a:rPr lang="ru-RU" sz="2000" dirty="0"/>
              <a:t> </a:t>
            </a:r>
            <a:r>
              <a:rPr lang="ru-RU" sz="2000" dirty="0" err="1"/>
              <a:t>частково</a:t>
            </a:r>
            <a:r>
              <a:rPr lang="ru-RU" sz="2000" dirty="0"/>
              <a:t> </a:t>
            </a:r>
            <a:r>
              <a:rPr lang="ru-RU" sz="2000" dirty="0" err="1"/>
              <a:t>вилученими</a:t>
            </a:r>
            <a:r>
              <a:rPr lang="ru-RU" sz="2000" dirty="0"/>
              <a:t> з </a:t>
            </a:r>
            <a:r>
              <a:rPr lang="ru-RU" sz="2000" dirty="0" err="1"/>
              <a:t>обігу</a:t>
            </a:r>
            <a:r>
              <a:rPr lang="ru-RU" sz="2000" dirty="0"/>
              <a:t>, а </a:t>
            </a:r>
            <a:r>
              <a:rPr lang="ru-RU" sz="2000" dirty="0" err="1"/>
              <a:t>також</a:t>
            </a:r>
            <a:r>
              <a:rPr lang="ru-RU" sz="2000" dirty="0"/>
              <a:t> </a:t>
            </a:r>
            <a:r>
              <a:rPr lang="ru-RU" sz="2000" dirty="0" err="1"/>
              <a:t>здійснюєконтроль</a:t>
            </a:r>
            <a:r>
              <a:rPr lang="ru-RU" sz="2000" dirty="0"/>
              <a:t> за </a:t>
            </a:r>
            <a:r>
              <a:rPr lang="ru-RU" sz="2000" dirty="0" err="1"/>
              <a:t>дотриманням</a:t>
            </a:r>
            <a:r>
              <a:rPr lang="ru-RU" sz="2000" dirty="0"/>
              <a:t> правил </a:t>
            </a:r>
            <a:r>
              <a:rPr lang="ru-RU" sz="2000" dirty="0" err="1"/>
              <a:t>дозвільної</a:t>
            </a:r>
            <a:r>
              <a:rPr lang="ru-RU" sz="2000" dirty="0"/>
              <a:t> </a:t>
            </a:r>
            <a:r>
              <a:rPr lang="ru-RU" sz="2000" dirty="0" err="1"/>
              <a:t>системи</a:t>
            </a:r>
            <a:r>
              <a:rPr lang="ru-RU" sz="2000" dirty="0"/>
              <a:t> з метою </a:t>
            </a:r>
            <a:r>
              <a:rPr lang="ru-RU" sz="2000" dirty="0" err="1"/>
              <a:t>забезпечення</a:t>
            </a:r>
            <a:r>
              <a:rPr lang="ru-RU" sz="2000" dirty="0"/>
              <a:t> </a:t>
            </a:r>
            <a:r>
              <a:rPr lang="ru-RU" sz="2000" dirty="0" err="1"/>
              <a:t>безпеки</a:t>
            </a:r>
            <a:r>
              <a:rPr lang="ru-RU" sz="2000" dirty="0"/>
              <a:t> </a:t>
            </a:r>
            <a:r>
              <a:rPr lang="ru-RU" sz="2000" dirty="0" err="1"/>
              <a:t>особистості</a:t>
            </a:r>
            <a:r>
              <a:rPr lang="ru-RU" sz="2000" dirty="0"/>
              <a:t>, </a:t>
            </a:r>
            <a:r>
              <a:rPr lang="ru-RU" sz="2000" dirty="0" err="1"/>
              <a:t>суспільства</a:t>
            </a:r>
            <a:r>
              <a:rPr lang="ru-RU" sz="2000" dirty="0"/>
              <a:t> і </a:t>
            </a:r>
            <a:r>
              <a:rPr lang="ru-RU" sz="2000" dirty="0" err="1"/>
              <a:t>держави</a:t>
            </a:r>
            <a:r>
              <a:rPr lang="ru-RU" sz="2000" dirty="0"/>
              <a:t>.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71577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801807" y="184785"/>
            <a:ext cx="9390068" cy="1015365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/>
              <a:t>1 </a:t>
            </a:r>
            <a:r>
              <a:rPr lang="ru-RU" sz="3200" dirty="0" err="1"/>
              <a:t>Організація</a:t>
            </a:r>
            <a:r>
              <a:rPr lang="ru-RU" sz="3200" dirty="0"/>
              <a:t> </a:t>
            </a:r>
            <a:r>
              <a:rPr lang="ru-RU" sz="3200" dirty="0" err="1"/>
              <a:t>діяльності</a:t>
            </a:r>
            <a:r>
              <a:rPr lang="ru-RU" sz="3200" dirty="0"/>
              <a:t> </a:t>
            </a:r>
            <a:r>
              <a:rPr lang="ru-RU" sz="3200" dirty="0" err="1"/>
              <a:t>Національної</a:t>
            </a:r>
            <a:r>
              <a:rPr lang="ru-RU" sz="3200" dirty="0"/>
              <a:t> </a:t>
            </a:r>
            <a:r>
              <a:rPr lang="ru-RU" sz="3200" dirty="0" err="1"/>
              <a:t>поліції</a:t>
            </a:r>
            <a:r>
              <a:rPr lang="ru-RU" sz="3200" dirty="0"/>
              <a:t> </a:t>
            </a:r>
            <a:r>
              <a:rPr lang="ru-RU" sz="3200" dirty="0" err="1"/>
              <a:t>України</a:t>
            </a:r>
            <a:r>
              <a:rPr lang="ru-RU" sz="3200" dirty="0"/>
              <a:t> у </a:t>
            </a:r>
            <a:r>
              <a:rPr lang="ru-RU" sz="3200" dirty="0" err="1"/>
              <a:t>сфері</a:t>
            </a:r>
            <a:r>
              <a:rPr lang="ru-RU" sz="3200" dirty="0"/>
              <a:t> </a:t>
            </a:r>
            <a:r>
              <a:rPr lang="ru-RU" sz="3200" dirty="0" err="1"/>
              <a:t>дозвільної</a:t>
            </a:r>
            <a:r>
              <a:rPr lang="ru-RU" sz="3200" dirty="0"/>
              <a:t> </a:t>
            </a:r>
            <a:r>
              <a:rPr lang="ru-RU" sz="3200" dirty="0" err="1"/>
              <a:t>системи</a:t>
            </a:r>
            <a:endParaRPr lang="ru-RU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556702" y="1572369"/>
            <a:ext cx="10429875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err="1"/>
              <a:t>Види</a:t>
            </a:r>
            <a:r>
              <a:rPr lang="ru-RU" sz="2000" dirty="0"/>
              <a:t> </a:t>
            </a:r>
            <a:r>
              <a:rPr lang="ru-RU" sz="2000" dirty="0" err="1"/>
              <a:t>дозвільних</a:t>
            </a:r>
            <a:r>
              <a:rPr lang="ru-RU" sz="2000" dirty="0"/>
              <a:t> </a:t>
            </a:r>
            <a:r>
              <a:rPr lang="ru-RU" sz="2000" dirty="0" err="1"/>
              <a:t>проваджень</a:t>
            </a:r>
            <a:r>
              <a:rPr lang="ru-RU" sz="2000" dirty="0"/>
              <a:t> </a:t>
            </a:r>
            <a:r>
              <a:rPr lang="ru-RU" sz="2000" dirty="0" err="1"/>
              <a:t>доцільно</a:t>
            </a:r>
            <a:r>
              <a:rPr lang="ru-RU" sz="2000" dirty="0"/>
              <a:t> </a:t>
            </a:r>
            <a:r>
              <a:rPr lang="ru-RU" sz="2000" dirty="0" err="1"/>
              <a:t>класифікувати</a:t>
            </a:r>
            <a:r>
              <a:rPr lang="ru-RU" sz="2000" dirty="0"/>
              <a:t> так: </a:t>
            </a:r>
          </a:p>
          <a:p>
            <a:pPr marL="457200" indent="-457200">
              <a:buAutoNum type="arabicParenR"/>
            </a:pPr>
            <a:r>
              <a:rPr lang="ru-RU" sz="2000" dirty="0"/>
              <a:t>за </a:t>
            </a:r>
            <a:r>
              <a:rPr lang="ru-RU" sz="2000" dirty="0" err="1"/>
              <a:t>цілями</a:t>
            </a:r>
            <a:r>
              <a:rPr lang="ru-RU" sz="2000" dirty="0"/>
              <a:t> </a:t>
            </a:r>
            <a:r>
              <a:rPr lang="ru-RU" sz="2000" dirty="0" err="1"/>
              <a:t>провадження</a:t>
            </a:r>
            <a:r>
              <a:rPr lang="ru-RU" sz="2000" dirty="0"/>
              <a:t> </a:t>
            </a:r>
            <a:r>
              <a:rPr lang="ru-RU" sz="2000" dirty="0" err="1"/>
              <a:t>щодо</a:t>
            </a:r>
            <a:r>
              <a:rPr lang="ru-RU" sz="2000" dirty="0"/>
              <a:t> </a:t>
            </a:r>
            <a:r>
              <a:rPr lang="ru-RU" sz="2000" dirty="0" err="1"/>
              <a:t>забезпечення</a:t>
            </a:r>
            <a:r>
              <a:rPr lang="ru-RU" sz="2000" dirty="0"/>
              <a:t> </a:t>
            </a:r>
            <a:r>
              <a:rPr lang="ru-RU" sz="2000" dirty="0" err="1"/>
              <a:t>реалізації</a:t>
            </a:r>
            <a:r>
              <a:rPr lang="ru-RU" sz="2000" dirty="0"/>
              <a:t> </a:t>
            </a:r>
            <a:r>
              <a:rPr lang="ru-RU" sz="2000" dirty="0" err="1"/>
              <a:t>зацікавленими</a:t>
            </a:r>
            <a:r>
              <a:rPr lang="ru-RU" sz="2000" dirty="0"/>
              <a:t> особами </a:t>
            </a:r>
            <a:r>
              <a:rPr lang="ru-RU" sz="2000" dirty="0" err="1"/>
              <a:t>своїх</a:t>
            </a:r>
            <a:r>
              <a:rPr lang="ru-RU" sz="2000" dirty="0"/>
              <a:t> </a:t>
            </a:r>
            <a:r>
              <a:rPr lang="ru-RU" sz="2000" dirty="0" err="1"/>
              <a:t>суб’єктивних</a:t>
            </a:r>
            <a:r>
              <a:rPr lang="ru-RU" sz="2000" dirty="0"/>
              <a:t> прав – </a:t>
            </a:r>
            <a:r>
              <a:rPr lang="ru-RU" sz="2000" dirty="0" err="1"/>
              <a:t>провадження</a:t>
            </a:r>
            <a:r>
              <a:rPr lang="ru-RU" sz="2000" dirty="0"/>
              <a:t> </a:t>
            </a:r>
            <a:r>
              <a:rPr lang="ru-RU" sz="2000" dirty="0" err="1"/>
              <a:t>із</a:t>
            </a:r>
            <a:r>
              <a:rPr lang="ru-RU" sz="2000" dirty="0"/>
              <a:t> </a:t>
            </a:r>
            <a:r>
              <a:rPr lang="ru-RU" sz="2000" dirty="0" err="1"/>
              <a:t>забезпечення</a:t>
            </a:r>
            <a:r>
              <a:rPr lang="ru-RU" sz="2000" dirty="0"/>
              <a:t> </a:t>
            </a:r>
            <a:r>
              <a:rPr lang="ru-RU" sz="2000" dirty="0" err="1"/>
              <a:t>вимог</a:t>
            </a:r>
            <a:r>
              <a:rPr lang="ru-RU" sz="2000" dirty="0"/>
              <a:t> </a:t>
            </a:r>
            <a:r>
              <a:rPr lang="ru-RU" sz="2000" dirty="0" err="1"/>
              <a:t>дозвільної</a:t>
            </a:r>
            <a:r>
              <a:rPr lang="ru-RU" sz="2000" dirty="0"/>
              <a:t> </a:t>
            </a:r>
            <a:r>
              <a:rPr lang="ru-RU" sz="2000" dirty="0" err="1"/>
              <a:t>системи</a:t>
            </a:r>
            <a:r>
              <a:rPr lang="ru-RU" sz="2000" dirty="0"/>
              <a:t>; </a:t>
            </a:r>
            <a:r>
              <a:rPr lang="ru-RU" sz="2000" dirty="0" err="1"/>
              <a:t>провадження</a:t>
            </a:r>
            <a:r>
              <a:rPr lang="ru-RU" sz="2000" dirty="0"/>
              <a:t> </a:t>
            </a:r>
            <a:r>
              <a:rPr lang="ru-RU" sz="2000" dirty="0" err="1"/>
              <a:t>із</a:t>
            </a:r>
            <a:r>
              <a:rPr lang="ru-RU" sz="2000" dirty="0"/>
              <a:t> </a:t>
            </a:r>
            <a:r>
              <a:rPr lang="ru-RU" sz="2000" dirty="0" err="1"/>
              <a:t>застосування</a:t>
            </a:r>
            <a:r>
              <a:rPr lang="ru-RU" sz="2000" dirty="0"/>
              <a:t> </a:t>
            </a:r>
            <a:r>
              <a:rPr lang="ru-RU" sz="2000" dirty="0" err="1"/>
              <a:t>примусових</a:t>
            </a:r>
            <a:r>
              <a:rPr lang="ru-RU" sz="2000" dirty="0"/>
              <a:t> </a:t>
            </a:r>
            <a:r>
              <a:rPr lang="ru-RU" sz="2000" dirty="0" err="1"/>
              <a:t>заходів</a:t>
            </a:r>
            <a:r>
              <a:rPr lang="ru-RU" sz="2000" dirty="0"/>
              <a:t> до </a:t>
            </a:r>
            <a:r>
              <a:rPr lang="ru-RU" sz="2000" dirty="0" err="1"/>
              <a:t>осіб</a:t>
            </a:r>
            <a:r>
              <a:rPr lang="ru-RU" sz="2000" dirty="0"/>
              <a:t>, </a:t>
            </a:r>
            <a:r>
              <a:rPr lang="ru-RU" sz="2000" dirty="0" err="1"/>
              <a:t>які</a:t>
            </a:r>
            <a:r>
              <a:rPr lang="ru-RU" sz="2000" dirty="0"/>
              <a:t> порушили </a:t>
            </a:r>
            <a:r>
              <a:rPr lang="ru-RU" sz="2000" dirty="0" err="1"/>
              <a:t>встановлені</a:t>
            </a:r>
            <a:r>
              <a:rPr lang="ru-RU" sz="2000" dirty="0"/>
              <a:t> правила </a:t>
            </a:r>
            <a:r>
              <a:rPr lang="ru-RU" sz="2000" dirty="0" err="1"/>
              <a:t>дозвільної</a:t>
            </a:r>
            <a:r>
              <a:rPr lang="ru-RU" sz="2000" dirty="0"/>
              <a:t> </a:t>
            </a:r>
            <a:r>
              <a:rPr lang="ru-RU" sz="2000" dirty="0" err="1"/>
              <a:t>системи</a:t>
            </a:r>
            <a:r>
              <a:rPr lang="ru-RU" sz="2000" dirty="0"/>
              <a:t>; </a:t>
            </a:r>
          </a:p>
          <a:p>
            <a:pPr marL="457200" indent="-457200">
              <a:buAutoNum type="arabicParenR"/>
            </a:pPr>
            <a:r>
              <a:rPr lang="ru-RU" sz="2000" dirty="0"/>
              <a:t>за </a:t>
            </a:r>
            <a:r>
              <a:rPr lang="ru-RU" sz="2000" dirty="0" err="1"/>
              <a:t>суб’єктами</a:t>
            </a:r>
            <a:r>
              <a:rPr lang="ru-RU" sz="2000" dirty="0"/>
              <a:t>, </a:t>
            </a:r>
            <a:r>
              <a:rPr lang="ru-RU" sz="2000" dirty="0" err="1"/>
              <a:t>які</a:t>
            </a:r>
            <a:r>
              <a:rPr lang="ru-RU" sz="2000" dirty="0"/>
              <a:t> </a:t>
            </a:r>
            <a:r>
              <a:rPr lang="ru-RU" sz="2000" dirty="0" err="1"/>
              <a:t>здійснюють</a:t>
            </a:r>
            <a:r>
              <a:rPr lang="ru-RU" sz="2000" dirty="0"/>
              <a:t> </a:t>
            </a:r>
            <a:r>
              <a:rPr lang="ru-RU" sz="2000" dirty="0" err="1"/>
              <a:t>видавання</a:t>
            </a:r>
            <a:r>
              <a:rPr lang="ru-RU" sz="2000" dirty="0"/>
              <a:t> </a:t>
            </a:r>
            <a:r>
              <a:rPr lang="ru-RU" sz="2000" dirty="0" err="1"/>
              <a:t>відповідних</a:t>
            </a:r>
            <a:r>
              <a:rPr lang="ru-RU" sz="2000" dirty="0"/>
              <a:t> </a:t>
            </a:r>
            <a:r>
              <a:rPr lang="ru-RU" sz="2000" dirty="0" err="1"/>
              <a:t>дозволів</a:t>
            </a:r>
            <a:r>
              <a:rPr lang="ru-RU" sz="2000" dirty="0"/>
              <a:t> – на </a:t>
            </a:r>
            <a:r>
              <a:rPr lang="ru-RU" sz="2000" dirty="0" err="1"/>
              <a:t>ті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здійснюють</a:t>
            </a:r>
            <a:r>
              <a:rPr lang="ru-RU" sz="2000" dirty="0"/>
              <a:t> </a:t>
            </a:r>
            <a:r>
              <a:rPr lang="ru-RU" sz="2000" dirty="0" err="1"/>
              <a:t>національна</a:t>
            </a:r>
            <a:r>
              <a:rPr lang="ru-RU" sz="2000" dirty="0"/>
              <a:t> </a:t>
            </a:r>
            <a:r>
              <a:rPr lang="ru-RU" sz="2000" dirty="0" err="1"/>
              <a:t>поліція</a:t>
            </a:r>
            <a:r>
              <a:rPr lang="ru-RU" sz="2000" dirty="0"/>
              <a:t>, і </a:t>
            </a:r>
            <a:r>
              <a:rPr lang="ru-RU" sz="2000" dirty="0" err="1"/>
              <a:t>ті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здійснюють</a:t>
            </a:r>
            <a:r>
              <a:rPr lang="ru-RU" sz="2000" dirty="0"/>
              <a:t> </a:t>
            </a:r>
            <a:r>
              <a:rPr lang="ru-RU" sz="2000" dirty="0" err="1"/>
              <a:t>інші</a:t>
            </a:r>
            <a:r>
              <a:rPr lang="ru-RU" sz="2000" dirty="0"/>
              <a:t> </a:t>
            </a:r>
            <a:r>
              <a:rPr lang="ru-RU" sz="2000" dirty="0" err="1"/>
              <a:t>державні</a:t>
            </a:r>
            <a:r>
              <a:rPr lang="ru-RU" sz="2000" dirty="0"/>
              <a:t> ор </a:t>
            </a:r>
            <a:r>
              <a:rPr lang="ru-RU" sz="2000" dirty="0" err="1"/>
              <a:t>гани</a:t>
            </a:r>
            <a:r>
              <a:rPr lang="ru-RU" sz="2000" dirty="0"/>
              <a:t>; </a:t>
            </a:r>
          </a:p>
          <a:p>
            <a:pPr marL="457200" indent="-457200">
              <a:buAutoNum type="arabicParenR"/>
            </a:pPr>
            <a:r>
              <a:rPr lang="ru-RU" sz="2000" dirty="0"/>
              <a:t>за предметами </a:t>
            </a:r>
            <a:r>
              <a:rPr lang="ru-RU" sz="2000" dirty="0" err="1"/>
              <a:t>правовідносин</a:t>
            </a:r>
            <a:r>
              <a:rPr lang="ru-RU" sz="2000" dirty="0"/>
              <a:t> – </a:t>
            </a:r>
            <a:r>
              <a:rPr lang="ru-RU" sz="2000" dirty="0" err="1"/>
              <a:t>провадження</a:t>
            </a:r>
            <a:r>
              <a:rPr lang="ru-RU" sz="2000" dirty="0"/>
              <a:t> </a:t>
            </a:r>
            <a:r>
              <a:rPr lang="ru-RU" sz="2000" dirty="0" err="1"/>
              <a:t>щодо</a:t>
            </a:r>
            <a:r>
              <a:rPr lang="ru-RU" sz="2000" dirty="0"/>
              <a:t> </a:t>
            </a:r>
            <a:r>
              <a:rPr lang="ru-RU" sz="2000" dirty="0" err="1"/>
              <a:t>видавання</a:t>
            </a:r>
            <a:r>
              <a:rPr lang="ru-RU" sz="2000" dirty="0"/>
              <a:t> </a:t>
            </a:r>
            <a:r>
              <a:rPr lang="ru-RU" sz="2000" dirty="0" err="1"/>
              <a:t>дозволу</a:t>
            </a:r>
            <a:r>
              <a:rPr lang="ru-RU" sz="2000" dirty="0"/>
              <a:t> на: </a:t>
            </a:r>
            <a:r>
              <a:rPr lang="ru-RU" sz="2000" dirty="0" err="1"/>
              <a:t>здійснення</a:t>
            </a:r>
            <a:r>
              <a:rPr lang="ru-RU" sz="2000" dirty="0"/>
              <a:t> </a:t>
            </a:r>
            <a:r>
              <a:rPr lang="ru-RU" sz="2000" dirty="0" err="1"/>
              <a:t>певних</a:t>
            </a:r>
            <a:r>
              <a:rPr lang="ru-RU" sz="2000" dirty="0"/>
              <a:t> </a:t>
            </a:r>
            <a:r>
              <a:rPr lang="ru-RU" sz="2000" dirty="0" err="1"/>
              <a:t>дій</a:t>
            </a:r>
            <a:r>
              <a:rPr lang="ru-RU" sz="2000" dirty="0"/>
              <a:t> з </a:t>
            </a:r>
            <a:r>
              <a:rPr lang="ru-RU" sz="2000" dirty="0" err="1"/>
              <a:t>вогнепальною</a:t>
            </a:r>
            <a:r>
              <a:rPr lang="ru-RU" sz="2000" dirty="0"/>
              <a:t> </a:t>
            </a:r>
            <a:r>
              <a:rPr lang="ru-RU" sz="2000" dirty="0" err="1"/>
              <a:t>зброєю</a:t>
            </a:r>
            <a:r>
              <a:rPr lang="ru-RU" sz="2000" dirty="0"/>
              <a:t>; </a:t>
            </a:r>
            <a:r>
              <a:rPr lang="ru-RU" sz="2000" dirty="0" err="1"/>
              <a:t>виробництво</a:t>
            </a:r>
            <a:r>
              <a:rPr lang="ru-RU" sz="2000" dirty="0"/>
              <a:t> та </a:t>
            </a:r>
            <a:r>
              <a:rPr lang="ru-RU" sz="2000" dirty="0" err="1"/>
              <a:t>використання</a:t>
            </a:r>
            <a:r>
              <a:rPr lang="ru-RU" sz="2000" dirty="0"/>
              <a:t> </a:t>
            </a:r>
            <a:r>
              <a:rPr lang="ru-RU" sz="2000" dirty="0" err="1"/>
              <a:t>вибухових</a:t>
            </a:r>
            <a:r>
              <a:rPr lang="ru-RU" sz="2000" dirty="0"/>
              <a:t> </a:t>
            </a:r>
            <a:r>
              <a:rPr lang="ru-RU" sz="2000" dirty="0" err="1"/>
              <a:t>речовин</a:t>
            </a:r>
            <a:r>
              <a:rPr lang="ru-RU" sz="2000" dirty="0"/>
              <a:t> і </a:t>
            </a:r>
            <a:r>
              <a:rPr lang="ru-RU" sz="2000" dirty="0" err="1"/>
              <a:t>матеріалів</a:t>
            </a:r>
            <a:r>
              <a:rPr lang="ru-RU" sz="2000" dirty="0"/>
              <a:t>; </a:t>
            </a:r>
            <a:r>
              <a:rPr lang="ru-RU" sz="2000" dirty="0" err="1"/>
              <a:t>придбання</a:t>
            </a:r>
            <a:r>
              <a:rPr lang="ru-RU" sz="2000" dirty="0"/>
              <a:t>, </a:t>
            </a:r>
            <a:r>
              <a:rPr lang="ru-RU" sz="2000" dirty="0" err="1"/>
              <a:t>використання</a:t>
            </a:r>
            <a:r>
              <a:rPr lang="ru-RU" sz="2000" dirty="0"/>
              <a:t>, </a:t>
            </a:r>
            <a:r>
              <a:rPr lang="ru-RU" sz="2000" dirty="0" err="1"/>
              <a:t>перевезення</a:t>
            </a:r>
            <a:r>
              <a:rPr lang="ru-RU" sz="2000" dirty="0"/>
              <a:t>, </a:t>
            </a:r>
            <a:r>
              <a:rPr lang="ru-RU" sz="2000" dirty="0" err="1"/>
              <a:t>утилізацію</a:t>
            </a:r>
            <a:r>
              <a:rPr lang="ru-RU" sz="2000" dirty="0"/>
              <a:t> та </a:t>
            </a:r>
            <a:r>
              <a:rPr lang="ru-RU" sz="2000" dirty="0" err="1"/>
              <a:t>поховання</a:t>
            </a:r>
            <a:r>
              <a:rPr lang="ru-RU" sz="2000" dirty="0"/>
              <a:t> </a:t>
            </a:r>
            <a:r>
              <a:rPr lang="ru-RU" sz="2000" dirty="0" err="1"/>
              <a:t>отруйних</a:t>
            </a:r>
            <a:r>
              <a:rPr lang="ru-RU" sz="2000" dirty="0"/>
              <a:t>, </a:t>
            </a:r>
            <a:r>
              <a:rPr lang="ru-RU" sz="2000" dirty="0" err="1"/>
              <a:t>токсичних</a:t>
            </a:r>
            <a:r>
              <a:rPr lang="ru-RU" sz="2000" dirty="0"/>
              <a:t> і </a:t>
            </a:r>
            <a:r>
              <a:rPr lang="ru-RU" sz="2000" dirty="0" err="1"/>
              <a:t>сильнодіючих</a:t>
            </a:r>
            <a:r>
              <a:rPr lang="ru-RU" sz="2000" dirty="0"/>
              <a:t> </a:t>
            </a:r>
            <a:r>
              <a:rPr lang="ru-RU" sz="2000" dirty="0" err="1"/>
              <a:t>речовинтощо</a:t>
            </a:r>
            <a:r>
              <a:rPr lang="ru-RU" sz="2000" dirty="0"/>
              <a:t>;</a:t>
            </a:r>
          </a:p>
          <a:p>
            <a:pPr marL="457200" indent="-457200">
              <a:buAutoNum type="arabicParenR"/>
            </a:pPr>
            <a:r>
              <a:rPr lang="ru-RU" sz="2000" dirty="0"/>
              <a:t>за </a:t>
            </a:r>
            <a:r>
              <a:rPr lang="ru-RU" sz="2000" dirty="0" err="1"/>
              <a:t>послідовністю</a:t>
            </a:r>
            <a:r>
              <a:rPr lang="ru-RU" sz="2000" dirty="0"/>
              <a:t> </a:t>
            </a:r>
            <a:r>
              <a:rPr lang="ru-RU" sz="2000" dirty="0" err="1"/>
              <a:t>процесуальних</a:t>
            </a:r>
            <a:r>
              <a:rPr lang="ru-RU" sz="2000" dirty="0"/>
              <a:t> </a:t>
            </a:r>
            <a:r>
              <a:rPr lang="ru-RU" sz="2000" dirty="0" err="1"/>
              <a:t>дій</a:t>
            </a:r>
            <a:r>
              <a:rPr lang="ru-RU" sz="2000" dirty="0"/>
              <a:t> – на </a:t>
            </a:r>
            <a:r>
              <a:rPr lang="ru-RU" sz="2000" dirty="0" err="1"/>
              <a:t>такі</a:t>
            </a:r>
            <a:r>
              <a:rPr lang="ru-RU" sz="2000" dirty="0"/>
              <a:t>, </a:t>
            </a:r>
            <a:r>
              <a:rPr lang="ru-RU" sz="2000" dirty="0" err="1"/>
              <a:t>які</a:t>
            </a:r>
            <a:r>
              <a:rPr lang="ru-RU" sz="2000" dirty="0"/>
              <a:t> </a:t>
            </a:r>
            <a:r>
              <a:rPr lang="ru-RU" sz="2000" dirty="0" err="1"/>
              <a:t>мають</a:t>
            </a:r>
            <a:r>
              <a:rPr lang="ru-RU" sz="2000" dirty="0"/>
              <a:t> </a:t>
            </a:r>
            <a:r>
              <a:rPr lang="ru-RU" sz="2000" dirty="0" err="1"/>
              <a:t>чітко</a:t>
            </a:r>
            <a:r>
              <a:rPr lang="ru-RU" sz="2000" dirty="0"/>
              <a:t> </a:t>
            </a:r>
            <a:r>
              <a:rPr lang="ru-RU" sz="2000" dirty="0" err="1"/>
              <a:t>окреслені</a:t>
            </a:r>
            <a:r>
              <a:rPr lang="ru-RU" sz="2000" dirty="0"/>
              <a:t> та </a:t>
            </a:r>
            <a:r>
              <a:rPr lang="ru-RU" sz="2000" dirty="0" err="1"/>
              <a:t>законодавчо</a:t>
            </a:r>
            <a:r>
              <a:rPr lang="ru-RU" sz="2000" dirty="0"/>
              <a:t> </a:t>
            </a:r>
            <a:r>
              <a:rPr lang="ru-RU" sz="2000" dirty="0" err="1"/>
              <a:t>закріплені</a:t>
            </a:r>
            <a:r>
              <a:rPr lang="ru-RU" sz="2000" dirty="0"/>
              <a:t> </a:t>
            </a:r>
            <a:r>
              <a:rPr lang="ru-RU" sz="2000" dirty="0" err="1"/>
              <a:t>стадії</a:t>
            </a:r>
            <a:r>
              <a:rPr lang="ru-RU" sz="2000" dirty="0"/>
              <a:t>, і на </a:t>
            </a:r>
            <a:r>
              <a:rPr lang="ru-RU" sz="2000" dirty="0" err="1"/>
              <a:t>ті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чіткого</a:t>
            </a:r>
            <a:r>
              <a:rPr lang="ru-RU" sz="2000" dirty="0"/>
              <a:t> </a:t>
            </a:r>
            <a:r>
              <a:rPr lang="ru-RU" sz="2000" dirty="0" err="1"/>
              <a:t>закріплення</a:t>
            </a:r>
            <a:r>
              <a:rPr lang="ru-RU" sz="2000" dirty="0"/>
              <a:t> не </a:t>
            </a:r>
            <a:r>
              <a:rPr lang="ru-RU" sz="2000" dirty="0" err="1"/>
              <a:t>мають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816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801807" y="184785"/>
            <a:ext cx="9390068" cy="1015365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/>
              <a:t>1 </a:t>
            </a:r>
            <a:r>
              <a:rPr lang="ru-RU" sz="3200" dirty="0" err="1"/>
              <a:t>Організація</a:t>
            </a:r>
            <a:r>
              <a:rPr lang="ru-RU" sz="3200" dirty="0"/>
              <a:t> </a:t>
            </a:r>
            <a:r>
              <a:rPr lang="ru-RU" sz="3200" dirty="0" err="1"/>
              <a:t>діяльності</a:t>
            </a:r>
            <a:r>
              <a:rPr lang="ru-RU" sz="3200" dirty="0"/>
              <a:t> </a:t>
            </a:r>
            <a:r>
              <a:rPr lang="ru-RU" sz="3200" dirty="0" err="1"/>
              <a:t>Національної</a:t>
            </a:r>
            <a:r>
              <a:rPr lang="ru-RU" sz="3200" dirty="0"/>
              <a:t> </a:t>
            </a:r>
            <a:r>
              <a:rPr lang="ru-RU" sz="3200" dirty="0" err="1"/>
              <a:t>поліції</a:t>
            </a:r>
            <a:r>
              <a:rPr lang="ru-RU" sz="3200" dirty="0"/>
              <a:t> </a:t>
            </a:r>
            <a:r>
              <a:rPr lang="ru-RU" sz="3200" dirty="0" err="1"/>
              <a:t>України</a:t>
            </a:r>
            <a:r>
              <a:rPr lang="ru-RU" sz="3200" dirty="0"/>
              <a:t> у </a:t>
            </a:r>
            <a:r>
              <a:rPr lang="ru-RU" sz="3200" dirty="0" err="1"/>
              <a:t>сфері</a:t>
            </a:r>
            <a:r>
              <a:rPr lang="ru-RU" sz="3200" dirty="0"/>
              <a:t> </a:t>
            </a:r>
            <a:r>
              <a:rPr lang="ru-RU" sz="3200" dirty="0" err="1"/>
              <a:t>дозвільної</a:t>
            </a:r>
            <a:r>
              <a:rPr lang="ru-RU" sz="3200" dirty="0"/>
              <a:t> </a:t>
            </a:r>
            <a:r>
              <a:rPr lang="ru-RU" sz="3200" dirty="0" err="1"/>
              <a:t>системи</a:t>
            </a:r>
            <a:endParaRPr lang="ru-RU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556702" y="1572369"/>
            <a:ext cx="10429875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err="1"/>
              <a:t>Аналіз</a:t>
            </a:r>
            <a:r>
              <a:rPr lang="ru-RU" sz="2000" dirty="0"/>
              <a:t> чинного </a:t>
            </a:r>
            <a:r>
              <a:rPr lang="ru-RU" sz="2000" dirty="0" err="1"/>
              <a:t>законодавства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стосується</a:t>
            </a:r>
            <a:r>
              <a:rPr lang="ru-RU" sz="2000" dirty="0"/>
              <a:t> </a:t>
            </a:r>
            <a:r>
              <a:rPr lang="ru-RU" sz="2000" dirty="0" err="1"/>
              <a:t>повноважень</a:t>
            </a:r>
            <a:r>
              <a:rPr lang="ru-RU" sz="2000" dirty="0"/>
              <a:t> </a:t>
            </a:r>
            <a:r>
              <a:rPr lang="ru-RU" sz="2000" dirty="0" err="1"/>
              <a:t>органів</a:t>
            </a:r>
            <a:r>
              <a:rPr lang="ru-RU" sz="2000" dirty="0"/>
              <a:t> (</a:t>
            </a:r>
            <a:r>
              <a:rPr lang="ru-RU" sz="2000" dirty="0" err="1"/>
              <a:t>підрозділів</a:t>
            </a:r>
            <a:r>
              <a:rPr lang="ru-RU" sz="2000" dirty="0"/>
              <a:t>) </a:t>
            </a:r>
            <a:r>
              <a:rPr lang="ru-RU" sz="2000" dirty="0" err="1"/>
              <a:t>Національної</a:t>
            </a:r>
            <a:r>
              <a:rPr lang="ru-RU" sz="2000" dirty="0"/>
              <a:t> </a:t>
            </a:r>
            <a:r>
              <a:rPr lang="ru-RU" sz="2000" dirty="0" err="1"/>
              <a:t>поліції</a:t>
            </a:r>
            <a:r>
              <a:rPr lang="ru-RU" sz="2000" dirty="0"/>
              <a:t>, </a:t>
            </a:r>
            <a:r>
              <a:rPr lang="ru-RU" sz="2000" dirty="0" err="1"/>
              <a:t>які</a:t>
            </a:r>
            <a:r>
              <a:rPr lang="ru-RU" sz="2000" dirty="0"/>
              <a:t> </a:t>
            </a:r>
            <a:r>
              <a:rPr lang="ru-RU" sz="2000" dirty="0" err="1"/>
              <a:t>здійснюють</a:t>
            </a:r>
            <a:r>
              <a:rPr lang="ru-RU" sz="2000" dirty="0"/>
              <a:t> </a:t>
            </a:r>
            <a:r>
              <a:rPr lang="ru-RU" sz="2000" dirty="0" err="1"/>
              <a:t>дозвільну</a:t>
            </a:r>
            <a:r>
              <a:rPr lang="ru-RU" sz="2000" dirty="0"/>
              <a:t> систему, </a:t>
            </a:r>
            <a:r>
              <a:rPr lang="ru-RU" sz="2000" dirty="0" err="1"/>
              <a:t>дає</a:t>
            </a:r>
            <a:r>
              <a:rPr lang="ru-RU" sz="2000" dirty="0"/>
              <a:t> </a:t>
            </a:r>
            <a:r>
              <a:rPr lang="ru-RU" sz="2000" dirty="0" err="1"/>
              <a:t>змогу</a:t>
            </a:r>
            <a:r>
              <a:rPr lang="ru-RU" sz="2000" dirty="0"/>
              <a:t> </a:t>
            </a:r>
            <a:r>
              <a:rPr lang="ru-RU" sz="2000" dirty="0" err="1"/>
              <a:t>виділити</a:t>
            </a:r>
            <a:r>
              <a:rPr lang="ru-RU" sz="2000" dirty="0"/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основні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стадії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дозвільного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провадження</a:t>
            </a:r>
            <a:r>
              <a:rPr lang="ru-RU" sz="2400" b="1" dirty="0">
                <a:solidFill>
                  <a:srgbClr val="FF0000"/>
                </a:solidFill>
              </a:rPr>
              <a:t>: </a:t>
            </a:r>
          </a:p>
          <a:p>
            <a:pPr marL="457200" indent="-457200">
              <a:buAutoNum type="arabicParenR"/>
            </a:pPr>
            <a:r>
              <a:rPr lang="ru-RU" sz="2000" dirty="0" err="1"/>
              <a:t>порушення</a:t>
            </a:r>
            <a:r>
              <a:rPr lang="ru-RU" sz="2000" dirty="0"/>
              <a:t> </a:t>
            </a:r>
            <a:r>
              <a:rPr lang="ru-RU" sz="2000" dirty="0" err="1"/>
              <a:t>дозвільного</a:t>
            </a:r>
            <a:r>
              <a:rPr lang="ru-RU" sz="2000" dirty="0"/>
              <a:t> </a:t>
            </a:r>
            <a:r>
              <a:rPr lang="ru-RU" sz="2000" dirty="0" err="1"/>
              <a:t>провадження</a:t>
            </a:r>
            <a:r>
              <a:rPr lang="ru-RU" sz="2000" dirty="0"/>
              <a:t> (</a:t>
            </a:r>
            <a:r>
              <a:rPr lang="ru-RU" sz="2000" dirty="0" err="1"/>
              <a:t>підставами</a:t>
            </a:r>
            <a:r>
              <a:rPr lang="ru-RU" sz="2000" dirty="0"/>
              <a:t> </a:t>
            </a:r>
            <a:r>
              <a:rPr lang="ru-RU" sz="2000" dirty="0" err="1"/>
              <a:t>порушення</a:t>
            </a:r>
            <a:r>
              <a:rPr lang="ru-RU" sz="2000" dirty="0"/>
              <a:t> є подача заяви </a:t>
            </a:r>
            <a:r>
              <a:rPr lang="ru-RU" sz="2000" dirty="0" err="1"/>
              <a:t>зацікавленою</a:t>
            </a:r>
            <a:r>
              <a:rPr lang="ru-RU" sz="2000" dirty="0"/>
              <a:t> в </a:t>
            </a:r>
            <a:r>
              <a:rPr lang="ru-RU" sz="2000" dirty="0" err="1"/>
              <a:t>одержанні</a:t>
            </a:r>
            <a:r>
              <a:rPr lang="ru-RU" sz="2000" dirty="0"/>
              <a:t> </a:t>
            </a:r>
            <a:r>
              <a:rPr lang="ru-RU" sz="2000" dirty="0" err="1"/>
              <a:t>дозволу</a:t>
            </a:r>
            <a:r>
              <a:rPr lang="ru-RU" sz="2000" dirty="0"/>
              <a:t> особою); </a:t>
            </a:r>
          </a:p>
          <a:p>
            <a:pPr marL="457200" indent="-457200">
              <a:buAutoNum type="arabicParenR"/>
            </a:pPr>
            <a:r>
              <a:rPr lang="ru-RU" sz="2000" dirty="0" err="1"/>
              <a:t>безпосереднє</a:t>
            </a:r>
            <a:r>
              <a:rPr lang="ru-RU" sz="2000" dirty="0"/>
              <a:t> </a:t>
            </a:r>
            <a:r>
              <a:rPr lang="ru-RU" sz="2000" dirty="0" err="1"/>
              <a:t>вивчення</a:t>
            </a:r>
            <a:r>
              <a:rPr lang="ru-RU" sz="2000" dirty="0"/>
              <a:t> </a:t>
            </a:r>
            <a:r>
              <a:rPr lang="ru-RU" sz="2000" dirty="0" err="1"/>
              <a:t>компетентним</a:t>
            </a:r>
            <a:r>
              <a:rPr lang="ru-RU" sz="2000" dirty="0"/>
              <a:t> органом </a:t>
            </a:r>
            <a:r>
              <a:rPr lang="ru-RU" sz="2000" dirty="0" err="1"/>
              <a:t>публічної</a:t>
            </a:r>
            <a:r>
              <a:rPr lang="ru-RU" sz="2000" dirty="0"/>
              <a:t> </a:t>
            </a:r>
            <a:r>
              <a:rPr lang="ru-RU" sz="2000" dirty="0" err="1"/>
              <a:t>адміністрації</a:t>
            </a:r>
            <a:r>
              <a:rPr lang="ru-RU" sz="2000" dirty="0"/>
              <a:t> </a:t>
            </a:r>
            <a:r>
              <a:rPr lang="ru-RU" sz="2000" dirty="0" err="1"/>
              <a:t>поданих</a:t>
            </a:r>
            <a:r>
              <a:rPr lang="ru-RU" sz="2000" dirty="0"/>
              <a:t> </a:t>
            </a:r>
            <a:r>
              <a:rPr lang="ru-RU" sz="2000" dirty="0" err="1"/>
              <a:t>документів</a:t>
            </a:r>
            <a:r>
              <a:rPr lang="ru-RU" sz="2000" dirty="0"/>
              <a:t> </a:t>
            </a:r>
            <a:r>
              <a:rPr lang="ru-RU" sz="2000" dirty="0" err="1"/>
              <a:t>або</a:t>
            </a:r>
            <a:r>
              <a:rPr lang="ru-RU" sz="2000" dirty="0"/>
              <a:t> </a:t>
            </a:r>
            <a:r>
              <a:rPr lang="ru-RU" sz="2000" dirty="0" err="1"/>
              <a:t>обстеження</a:t>
            </a:r>
            <a:r>
              <a:rPr lang="ru-RU" sz="2000" dirty="0"/>
              <a:t> </a:t>
            </a:r>
            <a:r>
              <a:rPr lang="ru-RU" sz="2000" dirty="0" err="1"/>
              <a:t>приміщень</a:t>
            </a:r>
            <a:r>
              <a:rPr lang="ru-RU" sz="2000" dirty="0"/>
              <a:t>, речей </a:t>
            </a:r>
            <a:r>
              <a:rPr lang="ru-RU" sz="2000" dirty="0" err="1"/>
              <a:t>щодо</a:t>
            </a:r>
            <a:r>
              <a:rPr lang="ru-RU" sz="2000" dirty="0"/>
              <a:t> </a:t>
            </a:r>
            <a:r>
              <a:rPr lang="ru-RU" sz="2000" dirty="0" err="1"/>
              <a:t>відповідностіїх</a:t>
            </a:r>
            <a:r>
              <a:rPr lang="ru-RU" sz="2000" dirty="0"/>
              <a:t> </a:t>
            </a:r>
            <a:r>
              <a:rPr lang="ru-RU" sz="2000" dirty="0" err="1"/>
              <a:t>вимогам</a:t>
            </a:r>
            <a:r>
              <a:rPr lang="ru-RU" sz="2000" dirty="0"/>
              <a:t> </a:t>
            </a:r>
            <a:r>
              <a:rPr lang="ru-RU" sz="2000" dirty="0" err="1"/>
              <a:t>дозвільної</a:t>
            </a:r>
            <a:r>
              <a:rPr lang="ru-RU" sz="2000" dirty="0"/>
              <a:t> </a:t>
            </a:r>
            <a:r>
              <a:rPr lang="ru-RU" sz="2000" dirty="0" err="1"/>
              <a:t>системи</a:t>
            </a:r>
            <a:r>
              <a:rPr lang="ru-RU" sz="2000" dirty="0"/>
              <a:t>; </a:t>
            </a:r>
          </a:p>
          <a:p>
            <a:pPr marL="457200" indent="-457200">
              <a:buAutoNum type="arabicParenR"/>
            </a:pPr>
            <a:r>
              <a:rPr lang="ru-RU" sz="2000" dirty="0" err="1"/>
              <a:t>прийняття</a:t>
            </a:r>
            <a:r>
              <a:rPr lang="ru-RU" sz="2000" dirty="0"/>
              <a:t> </a:t>
            </a:r>
            <a:r>
              <a:rPr lang="ru-RU" sz="2000" dirty="0" err="1"/>
              <a:t>рішення</a:t>
            </a:r>
            <a:r>
              <a:rPr lang="ru-RU" sz="2000" dirty="0"/>
              <a:t>; </a:t>
            </a:r>
          </a:p>
          <a:p>
            <a:pPr marL="457200" indent="-457200">
              <a:buAutoNum type="arabicParenR"/>
            </a:pPr>
            <a:r>
              <a:rPr lang="ru-RU" sz="2000" dirty="0" err="1"/>
              <a:t>оскарження</a:t>
            </a:r>
            <a:r>
              <a:rPr lang="ru-RU" sz="2000" dirty="0"/>
              <a:t> </a:t>
            </a:r>
            <a:r>
              <a:rPr lang="ru-RU" sz="2000" dirty="0" err="1"/>
              <a:t>прийнятих</a:t>
            </a:r>
            <a:r>
              <a:rPr lang="ru-RU" sz="2000" dirty="0"/>
              <a:t> </a:t>
            </a:r>
            <a:r>
              <a:rPr lang="ru-RU" sz="2000" dirty="0" err="1"/>
              <a:t>рішень</a:t>
            </a:r>
            <a:r>
              <a:rPr lang="ru-RU" sz="2000" dirty="0"/>
              <a:t> (факультативна); </a:t>
            </a:r>
          </a:p>
          <a:p>
            <a:pPr marL="457200" indent="-457200">
              <a:buAutoNum type="arabicParenR"/>
            </a:pPr>
            <a:r>
              <a:rPr lang="ru-RU" sz="2000" dirty="0" err="1"/>
              <a:t>виконання</a:t>
            </a:r>
            <a:r>
              <a:rPr lang="ru-RU" sz="2000" dirty="0"/>
              <a:t> </a:t>
            </a:r>
            <a:r>
              <a:rPr lang="ru-RU" sz="2000" dirty="0" err="1"/>
              <a:t>прийнятого</a:t>
            </a:r>
            <a:r>
              <a:rPr lang="ru-RU" sz="2000" dirty="0"/>
              <a:t> </a:t>
            </a:r>
            <a:r>
              <a:rPr lang="ru-RU" sz="2000" dirty="0" err="1"/>
              <a:t>рішення</a:t>
            </a:r>
            <a:r>
              <a:rPr lang="ru-RU" sz="2000" dirty="0"/>
              <a:t> (</a:t>
            </a:r>
            <a:r>
              <a:rPr lang="ru-RU" sz="2000" dirty="0" err="1"/>
              <a:t>видача</a:t>
            </a:r>
            <a:r>
              <a:rPr lang="ru-RU" sz="2000" dirty="0"/>
              <a:t> </a:t>
            </a:r>
            <a:r>
              <a:rPr lang="ru-RU" sz="2000" dirty="0" err="1"/>
              <a:t>дозволу</a:t>
            </a:r>
            <a:r>
              <a:rPr lang="ru-RU" sz="2000" dirty="0"/>
              <a:t>). </a:t>
            </a:r>
          </a:p>
          <a:p>
            <a:pPr marL="457200" indent="-457200">
              <a:buAutoNum type="arabicParenR"/>
            </a:pPr>
            <a:endParaRPr lang="ru-RU" sz="2000" dirty="0"/>
          </a:p>
          <a:p>
            <a:r>
              <a:rPr lang="ru-RU" sz="2000" dirty="0" err="1"/>
              <a:t>Розглянемо</a:t>
            </a:r>
            <a:r>
              <a:rPr lang="ru-RU" sz="2000" dirty="0"/>
              <a:t> </a:t>
            </a:r>
            <a:r>
              <a:rPr lang="ru-RU" sz="2000" dirty="0" err="1"/>
              <a:t>їх</a:t>
            </a:r>
            <a:r>
              <a:rPr lang="ru-RU" sz="2000" dirty="0"/>
              <a:t> </a:t>
            </a:r>
            <a:r>
              <a:rPr lang="ru-RU" sz="2000" dirty="0" err="1"/>
              <a:t>детальніше</a:t>
            </a:r>
            <a:r>
              <a:rPr lang="ru-RU" sz="2000" dirty="0"/>
              <a:t>….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38778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801807" y="184785"/>
            <a:ext cx="9390068" cy="1015365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/>
              <a:t>1 </a:t>
            </a:r>
            <a:r>
              <a:rPr lang="ru-RU" sz="3200" dirty="0" err="1"/>
              <a:t>Організація</a:t>
            </a:r>
            <a:r>
              <a:rPr lang="ru-RU" sz="3200" dirty="0"/>
              <a:t> </a:t>
            </a:r>
            <a:r>
              <a:rPr lang="ru-RU" sz="3200" dirty="0" err="1"/>
              <a:t>діяльності</a:t>
            </a:r>
            <a:r>
              <a:rPr lang="ru-RU" sz="3200" dirty="0"/>
              <a:t> </a:t>
            </a:r>
            <a:r>
              <a:rPr lang="ru-RU" sz="3200" dirty="0" err="1"/>
              <a:t>Національної</a:t>
            </a:r>
            <a:r>
              <a:rPr lang="ru-RU" sz="3200" dirty="0"/>
              <a:t> </a:t>
            </a:r>
            <a:r>
              <a:rPr lang="ru-RU" sz="3200" dirty="0" err="1"/>
              <a:t>поліції</a:t>
            </a:r>
            <a:r>
              <a:rPr lang="ru-RU" sz="3200" dirty="0"/>
              <a:t> </a:t>
            </a:r>
            <a:r>
              <a:rPr lang="ru-RU" sz="3200" dirty="0" err="1"/>
              <a:t>України</a:t>
            </a:r>
            <a:r>
              <a:rPr lang="ru-RU" sz="3200" dirty="0"/>
              <a:t> у </a:t>
            </a:r>
            <a:r>
              <a:rPr lang="ru-RU" sz="3200" dirty="0" err="1"/>
              <a:t>сфері</a:t>
            </a:r>
            <a:r>
              <a:rPr lang="ru-RU" sz="3200" dirty="0"/>
              <a:t> </a:t>
            </a:r>
            <a:r>
              <a:rPr lang="ru-RU" sz="3200" dirty="0" err="1"/>
              <a:t>дозвільної</a:t>
            </a:r>
            <a:r>
              <a:rPr lang="ru-RU" sz="3200" dirty="0"/>
              <a:t> </a:t>
            </a:r>
            <a:r>
              <a:rPr lang="ru-RU" sz="3200" dirty="0" err="1"/>
              <a:t>системи</a:t>
            </a:r>
            <a:endParaRPr lang="ru-RU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556702" y="1233815"/>
            <a:ext cx="10429875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FF0000"/>
                </a:solidFill>
              </a:rPr>
              <a:t>Перша </a:t>
            </a:r>
            <a:r>
              <a:rPr lang="ru-RU" sz="2400" b="1" dirty="0" err="1">
                <a:solidFill>
                  <a:srgbClr val="FF0000"/>
                </a:solidFill>
              </a:rPr>
              <a:t>стадія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порушення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дозвільного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провадження</a:t>
            </a:r>
            <a:r>
              <a:rPr lang="ru-RU" sz="2000" dirty="0"/>
              <a:t> </a:t>
            </a:r>
            <a:r>
              <a:rPr lang="ru-RU" sz="2000" dirty="0" err="1"/>
              <a:t>починається</a:t>
            </a:r>
            <a:r>
              <a:rPr lang="ru-RU" sz="2000" dirty="0"/>
              <a:t> з </a:t>
            </a:r>
            <a:r>
              <a:rPr lang="ru-RU" sz="2000" dirty="0" err="1"/>
              <a:t>подання</a:t>
            </a:r>
            <a:r>
              <a:rPr lang="ru-RU" sz="2000" dirty="0"/>
              <a:t> до </a:t>
            </a:r>
            <a:r>
              <a:rPr lang="ru-RU" sz="2000" dirty="0" err="1"/>
              <a:t>відповідного</a:t>
            </a:r>
            <a:r>
              <a:rPr lang="ru-RU" sz="2000" dirty="0"/>
              <a:t> </a:t>
            </a:r>
            <a:r>
              <a:rPr lang="ru-RU" sz="2000" dirty="0" err="1"/>
              <a:t>підрозділу</a:t>
            </a:r>
            <a:r>
              <a:rPr lang="ru-RU" sz="2000" dirty="0"/>
              <a:t> </a:t>
            </a:r>
            <a:r>
              <a:rPr lang="ru-RU" sz="2000" dirty="0" err="1"/>
              <a:t>національної</a:t>
            </a:r>
            <a:r>
              <a:rPr lang="ru-RU" sz="2000" dirty="0"/>
              <a:t> </a:t>
            </a:r>
            <a:r>
              <a:rPr lang="ru-RU" sz="2000" dirty="0" err="1"/>
              <a:t>поліції</a:t>
            </a:r>
            <a:r>
              <a:rPr lang="ru-RU" sz="2000" dirty="0"/>
              <a:t> заяви </a:t>
            </a:r>
            <a:r>
              <a:rPr lang="ru-RU" sz="2000" dirty="0" err="1"/>
              <a:t>зацікавленою</a:t>
            </a:r>
            <a:r>
              <a:rPr lang="ru-RU" sz="2000" dirty="0"/>
              <a:t> в </a:t>
            </a:r>
            <a:r>
              <a:rPr lang="ru-RU" sz="2000" dirty="0" err="1"/>
              <a:t>одержанні</a:t>
            </a:r>
            <a:r>
              <a:rPr lang="ru-RU" sz="2000" dirty="0"/>
              <a:t> </a:t>
            </a:r>
            <a:r>
              <a:rPr lang="ru-RU" sz="2000" dirty="0" err="1"/>
              <a:t>відповідного</a:t>
            </a:r>
            <a:r>
              <a:rPr lang="ru-RU" sz="2000" dirty="0"/>
              <a:t> </a:t>
            </a:r>
            <a:r>
              <a:rPr lang="ru-RU" sz="2000" dirty="0" err="1"/>
              <a:t>дозволу</a:t>
            </a:r>
            <a:r>
              <a:rPr lang="ru-RU" sz="2000" dirty="0"/>
              <a:t> особи </a:t>
            </a:r>
            <a:r>
              <a:rPr lang="ru-RU" sz="2000" dirty="0" err="1"/>
              <a:t>чи</a:t>
            </a:r>
            <a:r>
              <a:rPr lang="ru-RU" sz="2000" dirty="0"/>
              <a:t> органу. </a:t>
            </a:r>
          </a:p>
          <a:p>
            <a:r>
              <a:rPr lang="ru-RU" sz="2000" dirty="0" err="1"/>
              <a:t>Слід</a:t>
            </a:r>
            <a:r>
              <a:rPr lang="ru-RU" sz="2000" dirty="0"/>
              <a:t> </a:t>
            </a:r>
            <a:r>
              <a:rPr lang="ru-RU" sz="2000" dirty="0" err="1"/>
              <a:t>зазначити</a:t>
            </a:r>
            <a:r>
              <a:rPr lang="ru-RU" sz="2000" dirty="0"/>
              <a:t>, </a:t>
            </a:r>
            <a:r>
              <a:rPr lang="ru-RU" sz="2000" dirty="0" err="1"/>
              <a:t>що</a:t>
            </a:r>
            <a:r>
              <a:rPr lang="ru-RU" sz="2000" dirty="0"/>
              <a:t> на </a:t>
            </a:r>
            <a:r>
              <a:rPr lang="ru-RU" sz="2000" dirty="0" err="1"/>
              <a:t>сьогодні</a:t>
            </a:r>
            <a:r>
              <a:rPr lang="ru-RU" sz="2000" dirty="0"/>
              <a:t> </a:t>
            </a:r>
            <a:r>
              <a:rPr lang="ru-RU" sz="2000" dirty="0" err="1"/>
              <a:t>національна</a:t>
            </a:r>
            <a:r>
              <a:rPr lang="ru-RU" sz="2000" dirty="0"/>
              <a:t> </a:t>
            </a:r>
            <a:r>
              <a:rPr lang="ru-RU" sz="2000" dirty="0" err="1"/>
              <a:t>поліція</a:t>
            </a:r>
            <a:r>
              <a:rPr lang="ru-RU" sz="2000" dirty="0"/>
              <a:t> </a:t>
            </a:r>
            <a:r>
              <a:rPr lang="ru-RU" sz="2000" dirty="0" err="1"/>
              <a:t>організує</a:t>
            </a:r>
            <a:r>
              <a:rPr lang="ru-RU" sz="2000" dirty="0"/>
              <a:t> </a:t>
            </a:r>
            <a:r>
              <a:rPr lang="ru-RU" sz="2000" dirty="0" err="1"/>
              <a:t>виконання</a:t>
            </a:r>
            <a:r>
              <a:rPr lang="ru-RU" sz="2000" dirty="0"/>
              <a:t> </a:t>
            </a:r>
            <a:r>
              <a:rPr lang="ru-RU" sz="2000" dirty="0" err="1"/>
              <a:t>вимог</a:t>
            </a:r>
            <a:r>
              <a:rPr lang="ru-RU" sz="2000" dirty="0"/>
              <a:t> </a:t>
            </a:r>
            <a:r>
              <a:rPr lang="ru-RU" sz="2000" dirty="0" err="1"/>
              <a:t>дозвільної</a:t>
            </a:r>
            <a:r>
              <a:rPr lang="ru-RU" sz="2000" dirty="0"/>
              <a:t> </a:t>
            </a:r>
            <a:r>
              <a:rPr lang="ru-RU" sz="2000" dirty="0" err="1"/>
              <a:t>системи</a:t>
            </a:r>
            <a:r>
              <a:rPr lang="ru-RU" sz="2000" dirty="0"/>
              <a:t> через </a:t>
            </a:r>
            <a:r>
              <a:rPr lang="ru-RU" sz="2000" dirty="0" err="1"/>
              <a:t>свої</a:t>
            </a:r>
            <a:r>
              <a:rPr lang="ru-RU" sz="2000" dirty="0"/>
              <a:t> </a:t>
            </a:r>
            <a:r>
              <a:rPr lang="ru-RU" sz="2000" dirty="0" err="1"/>
              <a:t>структурні</a:t>
            </a:r>
            <a:r>
              <a:rPr lang="ru-RU" sz="2000" dirty="0"/>
              <a:t> </a:t>
            </a:r>
            <a:r>
              <a:rPr lang="ru-RU" sz="2000" dirty="0" err="1"/>
              <a:t>підрозділи</a:t>
            </a:r>
            <a:r>
              <a:rPr lang="ru-RU" sz="2000" dirty="0"/>
              <a:t> </a:t>
            </a:r>
            <a:r>
              <a:rPr lang="ru-RU" sz="2000" dirty="0" err="1"/>
              <a:t>управління</a:t>
            </a:r>
            <a:r>
              <a:rPr lang="ru-RU" sz="2000" dirty="0"/>
              <a:t> </a:t>
            </a:r>
            <a:r>
              <a:rPr lang="ru-RU" sz="2000" dirty="0" err="1"/>
              <a:t>превентивної</a:t>
            </a:r>
            <a:r>
              <a:rPr lang="ru-RU" sz="2000" dirty="0"/>
              <a:t> </a:t>
            </a:r>
            <a:r>
              <a:rPr lang="ru-RU" sz="2000" dirty="0" err="1"/>
              <a:t>діяльності</a:t>
            </a:r>
            <a:r>
              <a:rPr lang="ru-RU" sz="2000" dirty="0"/>
              <a:t> (</a:t>
            </a:r>
            <a:r>
              <a:rPr lang="ru-RU" sz="2000" dirty="0" err="1"/>
              <a:t>відділ</a:t>
            </a:r>
            <a:r>
              <a:rPr lang="ru-RU" sz="2000" dirty="0"/>
              <a:t> </a:t>
            </a:r>
            <a:r>
              <a:rPr lang="ru-RU" sz="2000" dirty="0" err="1"/>
              <a:t>дозвільної</a:t>
            </a:r>
            <a:r>
              <a:rPr lang="ru-RU" sz="2000" dirty="0"/>
              <a:t> </a:t>
            </a:r>
            <a:r>
              <a:rPr lang="ru-RU" sz="2000" dirty="0" err="1"/>
              <a:t>системи</a:t>
            </a:r>
            <a:r>
              <a:rPr lang="ru-RU" sz="2000" dirty="0"/>
              <a:t>, старших </a:t>
            </a:r>
            <a:r>
              <a:rPr lang="ru-RU" sz="2000" dirty="0" err="1"/>
              <a:t>інспекторів</a:t>
            </a:r>
            <a:r>
              <a:rPr lang="ru-RU" sz="2000" dirty="0"/>
              <a:t>, </a:t>
            </a:r>
            <a:r>
              <a:rPr lang="ru-RU" sz="2000" dirty="0" err="1"/>
              <a:t>інспекторів</a:t>
            </a:r>
            <a:r>
              <a:rPr lang="ru-RU" sz="2000" dirty="0"/>
              <a:t> </a:t>
            </a:r>
            <a:r>
              <a:rPr lang="ru-RU" sz="2000" dirty="0" err="1"/>
              <a:t>дозвільної</a:t>
            </a:r>
            <a:r>
              <a:rPr lang="ru-RU" sz="2000" dirty="0"/>
              <a:t> </a:t>
            </a:r>
            <a:r>
              <a:rPr lang="ru-RU" sz="2000" dirty="0" err="1"/>
              <a:t>системи</a:t>
            </a:r>
            <a:r>
              <a:rPr lang="ru-RU" sz="2000" dirty="0"/>
              <a:t>, а </a:t>
            </a:r>
            <a:r>
              <a:rPr lang="ru-RU" sz="2000" dirty="0" err="1"/>
              <a:t>також</a:t>
            </a:r>
            <a:r>
              <a:rPr lang="ru-RU" sz="2000" dirty="0"/>
              <a:t> </a:t>
            </a:r>
            <a:r>
              <a:rPr lang="ru-RU" sz="2000" dirty="0" err="1"/>
              <a:t>дільничних</a:t>
            </a:r>
            <a:r>
              <a:rPr lang="ru-RU" sz="2000" dirty="0"/>
              <a:t> </a:t>
            </a:r>
            <a:r>
              <a:rPr lang="ru-RU" sz="2000" dirty="0" err="1"/>
              <a:t>інспекторів</a:t>
            </a:r>
            <a:r>
              <a:rPr lang="ru-RU" sz="2000" dirty="0"/>
              <a:t> </a:t>
            </a:r>
            <a:r>
              <a:rPr lang="ru-RU" sz="2000" dirty="0" err="1"/>
              <a:t>поліції</a:t>
            </a:r>
            <a:r>
              <a:rPr lang="ru-RU" sz="2000" dirty="0"/>
              <a:t> </a:t>
            </a:r>
            <a:r>
              <a:rPr lang="ru-RU" sz="2000" dirty="0" err="1"/>
              <a:t>районних</a:t>
            </a:r>
            <a:r>
              <a:rPr lang="ru-RU" sz="2000" dirty="0"/>
              <a:t> </a:t>
            </a:r>
            <a:r>
              <a:rPr lang="ru-RU" sz="2000" dirty="0" err="1"/>
              <a:t>підрозділів</a:t>
            </a:r>
            <a:r>
              <a:rPr lang="ru-RU" sz="2000" dirty="0"/>
              <a:t> </a:t>
            </a:r>
            <a:r>
              <a:rPr lang="ru-RU" sz="2000" dirty="0" err="1"/>
              <a:t>національної</a:t>
            </a:r>
            <a:r>
              <a:rPr lang="ru-RU" sz="2000" dirty="0"/>
              <a:t> </a:t>
            </a:r>
            <a:r>
              <a:rPr lang="ru-RU" sz="2000" dirty="0" err="1"/>
              <a:t>поліції</a:t>
            </a:r>
            <a:r>
              <a:rPr lang="ru-RU" sz="2000" dirty="0"/>
              <a:t>.</a:t>
            </a:r>
          </a:p>
          <a:p>
            <a:r>
              <a:rPr lang="ru-RU" sz="2000" dirty="0"/>
              <a:t> </a:t>
            </a:r>
            <a:r>
              <a:rPr lang="ru-RU" sz="2000" dirty="0" err="1"/>
              <a:t>Громадяни</a:t>
            </a:r>
            <a:r>
              <a:rPr lang="ru-RU" sz="2000" dirty="0"/>
              <a:t> </a:t>
            </a:r>
            <a:r>
              <a:rPr lang="ru-RU" sz="2000" dirty="0" err="1"/>
              <a:t>повинні</a:t>
            </a:r>
            <a:r>
              <a:rPr lang="ru-RU" sz="2000" dirty="0"/>
              <a:t> знати, </a:t>
            </a:r>
            <a:r>
              <a:rPr lang="ru-RU" sz="2000" dirty="0" err="1"/>
              <a:t>що</a:t>
            </a:r>
            <a:r>
              <a:rPr lang="ru-RU" sz="2000" dirty="0"/>
              <a:t> </a:t>
            </a:r>
            <a:r>
              <a:rPr lang="ru-RU" sz="2000" dirty="0" err="1"/>
              <a:t>спеціальні</a:t>
            </a:r>
            <a:r>
              <a:rPr lang="ru-RU" sz="2000" dirty="0"/>
              <a:t> </a:t>
            </a:r>
            <a:r>
              <a:rPr lang="ru-RU" sz="2000" dirty="0" err="1"/>
              <a:t>засоби</a:t>
            </a:r>
            <a:r>
              <a:rPr lang="ru-RU" sz="2000" dirty="0"/>
              <a:t> </a:t>
            </a:r>
            <a:r>
              <a:rPr lang="ru-RU" sz="2000" dirty="0" err="1"/>
              <a:t>самооборони</a:t>
            </a:r>
            <a:r>
              <a:rPr lang="ru-RU" sz="2000" dirty="0"/>
              <a:t>, </a:t>
            </a:r>
            <a:r>
              <a:rPr lang="ru-RU" sz="2000" dirty="0" err="1"/>
              <a:t>заряджні</a:t>
            </a:r>
            <a:r>
              <a:rPr lang="ru-RU" sz="2000" dirty="0"/>
              <a:t> </a:t>
            </a:r>
            <a:r>
              <a:rPr lang="ru-RU" sz="2000" dirty="0" err="1"/>
              <a:t>речовинами</a:t>
            </a:r>
            <a:r>
              <a:rPr lang="ru-RU" sz="2000" dirty="0"/>
              <a:t> </a:t>
            </a:r>
            <a:r>
              <a:rPr lang="ru-RU" sz="2000" dirty="0" err="1"/>
              <a:t>сльозоточивої</a:t>
            </a:r>
            <a:r>
              <a:rPr lang="ru-RU" sz="2000" dirty="0"/>
              <a:t> та </a:t>
            </a:r>
            <a:r>
              <a:rPr lang="ru-RU" sz="2000" dirty="0" err="1"/>
              <a:t>дратівної</a:t>
            </a:r>
            <a:r>
              <a:rPr lang="ru-RU" sz="2000" dirty="0"/>
              <a:t> </a:t>
            </a:r>
            <a:r>
              <a:rPr lang="ru-RU" sz="2000" dirty="0" err="1"/>
              <a:t>дії</a:t>
            </a:r>
            <a:r>
              <a:rPr lang="ru-RU" sz="2000" dirty="0"/>
              <a:t>, </a:t>
            </a:r>
            <a:r>
              <a:rPr lang="ru-RU" sz="2000" i="1" dirty="0" err="1">
                <a:solidFill>
                  <a:srgbClr val="FF0000"/>
                </a:solidFill>
              </a:rPr>
              <a:t>застосовуються</a:t>
            </a:r>
            <a:r>
              <a:rPr lang="ru-RU" sz="2000" i="1" dirty="0">
                <a:solidFill>
                  <a:srgbClr val="FF0000"/>
                </a:solidFill>
              </a:rPr>
              <a:t> </a:t>
            </a:r>
            <a:r>
              <a:rPr lang="ru-RU" sz="2000" i="1" dirty="0" err="1">
                <a:solidFill>
                  <a:srgbClr val="FF0000"/>
                </a:solidFill>
              </a:rPr>
              <a:t>громадянами</a:t>
            </a:r>
            <a:r>
              <a:rPr lang="ru-RU" sz="2000" dirty="0"/>
              <a:t>: для </a:t>
            </a:r>
            <a:r>
              <a:rPr lang="ru-RU" sz="2000" dirty="0" err="1"/>
              <a:t>захисту</a:t>
            </a:r>
            <a:r>
              <a:rPr lang="ru-RU" sz="2000" dirty="0"/>
              <a:t> </a:t>
            </a:r>
            <a:r>
              <a:rPr lang="ru-RU" sz="2000" dirty="0" err="1"/>
              <a:t>від</a:t>
            </a:r>
            <a:r>
              <a:rPr lang="ru-RU" sz="2000" dirty="0"/>
              <a:t> </a:t>
            </a:r>
            <a:r>
              <a:rPr lang="ru-RU" sz="2000" dirty="0" err="1"/>
              <a:t>злочинних</a:t>
            </a:r>
            <a:r>
              <a:rPr lang="ru-RU" sz="2000" dirty="0"/>
              <a:t> </a:t>
            </a:r>
            <a:r>
              <a:rPr lang="ru-RU" sz="2000" dirty="0" err="1"/>
              <a:t>посягань</a:t>
            </a:r>
            <a:r>
              <a:rPr lang="ru-RU" sz="2000" dirty="0"/>
              <a:t> на </a:t>
            </a:r>
            <a:r>
              <a:rPr lang="ru-RU" sz="2000" dirty="0" err="1"/>
              <a:t>своє</a:t>
            </a:r>
            <a:r>
              <a:rPr lang="ru-RU" sz="2000" dirty="0"/>
              <a:t> </a:t>
            </a:r>
            <a:r>
              <a:rPr lang="ru-RU" sz="2000" dirty="0" err="1"/>
              <a:t>життя</a:t>
            </a:r>
            <a:r>
              <a:rPr lang="ru-RU" sz="2000" dirty="0"/>
              <a:t> і </a:t>
            </a:r>
            <a:r>
              <a:rPr lang="ru-RU" sz="2000" dirty="0" err="1"/>
              <a:t>здоров’я</a:t>
            </a:r>
            <a:r>
              <a:rPr lang="ru-RU" sz="2000" dirty="0"/>
              <a:t>, </a:t>
            </a:r>
            <a:r>
              <a:rPr lang="ru-RU" sz="2000" dirty="0" err="1"/>
              <a:t>житло</a:t>
            </a:r>
            <a:r>
              <a:rPr lang="ru-RU" sz="2000" dirty="0"/>
              <a:t> та </a:t>
            </a:r>
            <a:r>
              <a:rPr lang="ru-RU" sz="2000" dirty="0" err="1"/>
              <a:t>майно</a:t>
            </a:r>
            <a:r>
              <a:rPr lang="ru-RU" sz="2000" dirty="0"/>
              <a:t> </a:t>
            </a:r>
            <a:r>
              <a:rPr lang="ru-RU" sz="2000" dirty="0" err="1"/>
              <a:t>чи</a:t>
            </a:r>
            <a:r>
              <a:rPr lang="ru-RU" sz="2000" dirty="0"/>
              <a:t> </a:t>
            </a:r>
            <a:r>
              <a:rPr lang="ru-RU" sz="2000" dirty="0" err="1"/>
              <a:t>життя</a:t>
            </a:r>
            <a:r>
              <a:rPr lang="ru-RU" sz="2000" dirty="0"/>
              <a:t> і </a:t>
            </a:r>
            <a:r>
              <a:rPr lang="ru-RU" sz="2000" dirty="0" err="1"/>
              <a:t>здоров’я</a:t>
            </a:r>
            <a:r>
              <a:rPr lang="ru-RU" sz="2000" dirty="0"/>
              <a:t>, </a:t>
            </a:r>
            <a:r>
              <a:rPr lang="ru-RU" sz="2000" dirty="0" err="1"/>
              <a:t>житло</a:t>
            </a:r>
            <a:r>
              <a:rPr lang="ru-RU" sz="2000" dirty="0"/>
              <a:t> та </a:t>
            </a:r>
            <a:r>
              <a:rPr lang="ru-RU" sz="2000" dirty="0" err="1"/>
              <a:t>майно</a:t>
            </a:r>
            <a:r>
              <a:rPr lang="ru-RU" sz="2000" dirty="0"/>
              <a:t> </a:t>
            </a:r>
            <a:r>
              <a:rPr lang="ru-RU" sz="2000" dirty="0" err="1"/>
              <a:t>інших</a:t>
            </a:r>
            <a:r>
              <a:rPr lang="ru-RU" sz="2000" dirty="0"/>
              <a:t> </a:t>
            </a:r>
            <a:r>
              <a:rPr lang="ru-RU" sz="2000" dirty="0" err="1"/>
              <a:t>громадян</a:t>
            </a:r>
            <a:r>
              <a:rPr lang="ru-RU" sz="2000" dirty="0"/>
              <a:t>; для </a:t>
            </a:r>
            <a:r>
              <a:rPr lang="ru-RU" sz="2000" dirty="0" err="1"/>
              <a:t>захисту</a:t>
            </a:r>
            <a:r>
              <a:rPr lang="ru-RU" sz="2000" dirty="0"/>
              <a:t> </a:t>
            </a:r>
            <a:r>
              <a:rPr lang="ru-RU" sz="2000" dirty="0" err="1"/>
              <a:t>від</a:t>
            </a:r>
            <a:r>
              <a:rPr lang="ru-RU" sz="2000" dirty="0"/>
              <a:t> нападу на </a:t>
            </a:r>
            <a:r>
              <a:rPr lang="ru-RU" sz="2000" dirty="0" err="1"/>
              <a:t>приміщення</a:t>
            </a:r>
            <a:r>
              <a:rPr lang="ru-RU" sz="2000" dirty="0"/>
              <a:t> </a:t>
            </a:r>
            <a:r>
              <a:rPr lang="ru-RU" sz="2000" dirty="0" err="1"/>
              <a:t>організації</a:t>
            </a:r>
            <a:r>
              <a:rPr lang="ru-RU" sz="2000" dirty="0"/>
              <a:t>, установи та </a:t>
            </a:r>
            <a:r>
              <a:rPr lang="ru-RU" sz="2000" dirty="0" err="1"/>
              <a:t>суб’єкта</a:t>
            </a:r>
            <a:r>
              <a:rPr lang="ru-RU" sz="2000" dirty="0"/>
              <a:t> </a:t>
            </a:r>
            <a:r>
              <a:rPr lang="ru-RU" sz="2000" dirty="0" err="1"/>
              <a:t>підприємницької</a:t>
            </a:r>
            <a:r>
              <a:rPr lang="ru-RU" sz="2000" dirty="0"/>
              <a:t> </a:t>
            </a:r>
            <a:r>
              <a:rPr lang="ru-RU" sz="2000" dirty="0" err="1"/>
              <a:t>діяльності</a:t>
            </a:r>
            <a:r>
              <a:rPr lang="ru-RU" sz="2000" dirty="0"/>
              <a:t>, де вони </a:t>
            </a:r>
            <a:r>
              <a:rPr lang="ru-RU" sz="2000" dirty="0" err="1"/>
              <a:t>працюють</a:t>
            </a:r>
            <a:r>
              <a:rPr lang="ru-RU" sz="2000" dirty="0"/>
              <a:t>: для </a:t>
            </a:r>
            <a:r>
              <a:rPr lang="ru-RU" sz="2000" dirty="0" err="1"/>
              <a:t>затримання</a:t>
            </a:r>
            <a:r>
              <a:rPr lang="ru-RU" sz="2000" dirty="0"/>
              <a:t> особи, яка </a:t>
            </a:r>
            <a:r>
              <a:rPr lang="ru-RU" sz="2000" dirty="0" err="1"/>
              <a:t>скоїла</a:t>
            </a:r>
            <a:r>
              <a:rPr lang="ru-RU" sz="2000" dirty="0"/>
              <a:t> </a:t>
            </a:r>
            <a:r>
              <a:rPr lang="ru-RU" sz="2000" dirty="0" err="1"/>
              <a:t>злочин</a:t>
            </a:r>
            <a:r>
              <a:rPr lang="ru-RU" sz="2000" dirty="0"/>
              <a:t> і </a:t>
            </a:r>
            <a:r>
              <a:rPr lang="ru-RU" sz="2000" dirty="0" err="1"/>
              <a:t>намагається</a:t>
            </a:r>
            <a:r>
              <a:rPr lang="ru-RU" sz="2000" dirty="0"/>
              <a:t> </a:t>
            </a:r>
            <a:r>
              <a:rPr lang="ru-RU" sz="2000" dirty="0" err="1"/>
              <a:t>втекти</a:t>
            </a:r>
            <a:r>
              <a:rPr lang="ru-RU" sz="2000" dirty="0"/>
              <a:t> </a:t>
            </a:r>
            <a:r>
              <a:rPr lang="ru-RU" sz="2000" dirty="0" err="1"/>
              <a:t>або</a:t>
            </a:r>
            <a:r>
              <a:rPr lang="ru-RU" sz="2000" dirty="0"/>
              <a:t> </a:t>
            </a:r>
            <a:r>
              <a:rPr lang="ru-RU" sz="2000" dirty="0" err="1"/>
              <a:t>вчинити</a:t>
            </a:r>
            <a:r>
              <a:rPr lang="ru-RU" sz="2000" dirty="0"/>
              <a:t> </a:t>
            </a:r>
            <a:r>
              <a:rPr lang="ru-RU" sz="2000" dirty="0" err="1"/>
              <a:t>опір</a:t>
            </a:r>
            <a:r>
              <a:rPr lang="ru-RU" sz="2000" dirty="0"/>
              <a:t>, з </a:t>
            </a:r>
            <a:r>
              <a:rPr lang="ru-RU" sz="2000" dirty="0" err="1"/>
              <a:t>наступною</a:t>
            </a:r>
            <a:r>
              <a:rPr lang="ru-RU" sz="2000" dirty="0"/>
              <a:t> передачею </a:t>
            </a:r>
            <a:r>
              <a:rPr lang="ru-RU" sz="2000" dirty="0" err="1"/>
              <a:t>її</a:t>
            </a:r>
            <a:r>
              <a:rPr lang="ru-RU" sz="2000" dirty="0"/>
              <a:t> </a:t>
            </a:r>
            <a:r>
              <a:rPr lang="ru-RU" sz="2000" dirty="0" err="1"/>
              <a:t>працівникам</a:t>
            </a:r>
            <a:r>
              <a:rPr lang="ru-RU" sz="2000" dirty="0"/>
              <a:t> </a:t>
            </a:r>
            <a:r>
              <a:rPr lang="ru-RU" sz="2000" dirty="0" err="1"/>
              <a:t>національної</a:t>
            </a:r>
            <a:r>
              <a:rPr lang="ru-RU" sz="2000" dirty="0"/>
              <a:t> </a:t>
            </a:r>
            <a:r>
              <a:rPr lang="ru-RU" sz="2000" dirty="0" err="1"/>
              <a:t>поліції</a:t>
            </a:r>
            <a:r>
              <a:rPr lang="ru-RU" sz="2000" dirty="0"/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20391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AutoShape 2" descr="Money png: картинки, стокові Money png фотографії, зображення | Скачати з  Depositphotos"/>
          <p:cNvSpPr>
            <a:spLocks noChangeAspect="1" noChangeArrowheads="1"/>
          </p:cNvSpPr>
          <p:nvPr/>
        </p:nvSpPr>
        <p:spPr bwMode="auto">
          <a:xfrm>
            <a:off x="6423337" y="3111494"/>
            <a:ext cx="153358" cy="153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0" y="0"/>
            <a:ext cx="1351280" cy="685800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0" y="5730240"/>
            <a:ext cx="12192000" cy="1127760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801807" y="184785"/>
            <a:ext cx="9390068" cy="1015365"/>
          </a:xfrm>
          <a:prstGeom prst="round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/>
              <a:t>1 </a:t>
            </a:r>
            <a:r>
              <a:rPr lang="ru-RU" sz="3200" dirty="0" err="1"/>
              <a:t>Організація</a:t>
            </a:r>
            <a:r>
              <a:rPr lang="ru-RU" sz="3200" dirty="0"/>
              <a:t> </a:t>
            </a:r>
            <a:r>
              <a:rPr lang="ru-RU" sz="3200" dirty="0" err="1"/>
              <a:t>діяльності</a:t>
            </a:r>
            <a:r>
              <a:rPr lang="ru-RU" sz="3200" dirty="0"/>
              <a:t> </a:t>
            </a:r>
            <a:r>
              <a:rPr lang="ru-RU" sz="3200" dirty="0" err="1"/>
              <a:t>Національної</a:t>
            </a:r>
            <a:r>
              <a:rPr lang="ru-RU" sz="3200" dirty="0"/>
              <a:t> </a:t>
            </a:r>
            <a:r>
              <a:rPr lang="ru-RU" sz="3200" dirty="0" err="1"/>
              <a:t>поліції</a:t>
            </a:r>
            <a:r>
              <a:rPr lang="ru-RU" sz="3200" dirty="0"/>
              <a:t> </a:t>
            </a:r>
            <a:r>
              <a:rPr lang="ru-RU" sz="3200" dirty="0" err="1"/>
              <a:t>України</a:t>
            </a:r>
            <a:r>
              <a:rPr lang="ru-RU" sz="3200" dirty="0"/>
              <a:t> у </a:t>
            </a:r>
            <a:r>
              <a:rPr lang="ru-RU" sz="3200" dirty="0" err="1"/>
              <a:t>сфері</a:t>
            </a:r>
            <a:r>
              <a:rPr lang="ru-RU" sz="3200" dirty="0"/>
              <a:t> </a:t>
            </a:r>
            <a:r>
              <a:rPr lang="ru-RU" sz="3200" dirty="0" err="1"/>
              <a:t>дозвільної</a:t>
            </a:r>
            <a:r>
              <a:rPr lang="ru-RU" sz="3200" dirty="0"/>
              <a:t> </a:t>
            </a:r>
            <a:r>
              <a:rPr lang="ru-RU" sz="3200" dirty="0" err="1"/>
              <a:t>системи</a:t>
            </a:r>
            <a:endParaRPr lang="ru-RU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556702" y="1233815"/>
            <a:ext cx="10429875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Перед </a:t>
            </a:r>
            <a:r>
              <a:rPr lang="ru-RU" sz="2400" dirty="0" err="1"/>
              <a:t>застосуванням</a:t>
            </a:r>
            <a:r>
              <a:rPr lang="ru-RU" sz="2400" dirty="0"/>
              <a:t> </a:t>
            </a:r>
            <a:r>
              <a:rPr lang="ru-RU" sz="2400" dirty="0" err="1"/>
              <a:t>спеціальних</a:t>
            </a:r>
            <a:r>
              <a:rPr lang="ru-RU" sz="2400" dirty="0"/>
              <a:t> </a:t>
            </a:r>
            <a:r>
              <a:rPr lang="ru-RU" sz="2400" dirty="0" err="1"/>
              <a:t>засобів</a:t>
            </a:r>
            <a:r>
              <a:rPr lang="ru-RU" sz="2400" dirty="0"/>
              <a:t> </a:t>
            </a:r>
            <a:r>
              <a:rPr lang="ru-RU" sz="2400" dirty="0" err="1"/>
              <a:t>самооборони</a:t>
            </a:r>
            <a:r>
              <a:rPr lang="ru-RU" sz="2400" dirty="0"/>
              <a:t> </a:t>
            </a:r>
            <a:r>
              <a:rPr lang="ru-RU" sz="2400" dirty="0" err="1"/>
              <a:t>громадянин</a:t>
            </a:r>
            <a:r>
              <a:rPr lang="ru-RU" sz="2400" dirty="0"/>
              <a:t> </a:t>
            </a:r>
            <a:r>
              <a:rPr lang="ru-RU" sz="2400" dirty="0" err="1"/>
              <a:t>якщо</a:t>
            </a:r>
            <a:r>
              <a:rPr lang="ru-RU" sz="2400" dirty="0"/>
              <a:t> є </a:t>
            </a:r>
            <a:r>
              <a:rPr lang="ru-RU" sz="2400" dirty="0" err="1"/>
              <a:t>можливість</a:t>
            </a:r>
            <a:r>
              <a:rPr lang="ru-RU" sz="2400" dirty="0"/>
              <a:t>, </a:t>
            </a:r>
            <a:r>
              <a:rPr lang="ru-RU" sz="2400" b="1" dirty="0" err="1">
                <a:solidFill>
                  <a:srgbClr val="FF0000"/>
                </a:solidFill>
              </a:rPr>
              <a:t>зобов’язаний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попередити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dirty="0" err="1"/>
              <a:t>нападника</a:t>
            </a:r>
            <a:r>
              <a:rPr lang="ru-RU" sz="2400" dirty="0"/>
              <a:t> про </a:t>
            </a:r>
            <a:r>
              <a:rPr lang="ru-RU" sz="2400" dirty="0" err="1"/>
              <a:t>свій</a:t>
            </a:r>
            <a:r>
              <a:rPr lang="ru-RU" sz="2400" dirty="0"/>
              <a:t> </a:t>
            </a:r>
            <a:r>
              <a:rPr lang="ru-RU" sz="2400" dirty="0" err="1"/>
              <a:t>намір</a:t>
            </a:r>
            <a:r>
              <a:rPr lang="ru-RU" sz="2400" dirty="0"/>
              <a:t> </a:t>
            </a:r>
            <a:r>
              <a:rPr lang="ru-RU" sz="2400" dirty="0" err="1"/>
              <a:t>їх</a:t>
            </a:r>
            <a:r>
              <a:rPr lang="ru-RU" sz="2400" dirty="0"/>
              <a:t> </a:t>
            </a:r>
            <a:r>
              <a:rPr lang="ru-RU" sz="2400" dirty="0" err="1"/>
              <a:t>застосувати</a:t>
            </a:r>
            <a:r>
              <a:rPr lang="ru-RU" sz="2400" dirty="0"/>
              <a:t>. </a:t>
            </a:r>
            <a:r>
              <a:rPr lang="ru-RU" sz="2400" dirty="0" err="1"/>
              <a:t>Якщо</a:t>
            </a:r>
            <a:r>
              <a:rPr lang="ru-RU" sz="2400" dirty="0"/>
              <a:t> </a:t>
            </a:r>
            <a:r>
              <a:rPr lang="ru-RU" sz="2400" dirty="0" err="1"/>
              <a:t>внаслідок</a:t>
            </a:r>
            <a:r>
              <a:rPr lang="ru-RU" sz="2400" dirty="0"/>
              <a:t> </a:t>
            </a:r>
            <a:r>
              <a:rPr lang="ru-RU" sz="2400" dirty="0" err="1"/>
              <a:t>застосування</a:t>
            </a:r>
            <a:r>
              <a:rPr lang="ru-RU" sz="2400" dirty="0"/>
              <a:t> </a:t>
            </a:r>
            <a:r>
              <a:rPr lang="ru-RU" sz="2400" dirty="0" err="1"/>
              <a:t>спеціальних</a:t>
            </a:r>
            <a:r>
              <a:rPr lang="ru-RU" sz="2400" dirty="0"/>
              <a:t> </a:t>
            </a:r>
            <a:r>
              <a:rPr lang="ru-RU" sz="2400" dirty="0" err="1"/>
              <a:t>засобів</a:t>
            </a:r>
            <a:r>
              <a:rPr lang="ru-RU" sz="2400" dirty="0"/>
              <a:t> </a:t>
            </a:r>
            <a:r>
              <a:rPr lang="ru-RU" sz="2400" dirty="0" err="1"/>
              <a:t>самооборони</a:t>
            </a:r>
            <a:r>
              <a:rPr lang="ru-RU" sz="2400" dirty="0"/>
              <a:t> </a:t>
            </a:r>
            <a:r>
              <a:rPr lang="ru-RU" sz="2400" dirty="0" err="1"/>
              <a:t>нападникові</a:t>
            </a:r>
            <a:r>
              <a:rPr lang="ru-RU" sz="2400" dirty="0"/>
              <a:t> </a:t>
            </a:r>
            <a:r>
              <a:rPr lang="ru-RU" sz="2400" dirty="0" err="1"/>
              <a:t>заподіяно</a:t>
            </a:r>
            <a:r>
              <a:rPr lang="ru-RU" sz="2400" dirty="0"/>
              <a:t> </a:t>
            </a:r>
            <a:r>
              <a:rPr lang="ru-RU" sz="2400" dirty="0" err="1"/>
              <a:t>тілесне</a:t>
            </a:r>
            <a:r>
              <a:rPr lang="ru-RU" sz="2400" dirty="0"/>
              <a:t> </a:t>
            </a:r>
            <a:r>
              <a:rPr lang="ru-RU" sz="2400" dirty="0" err="1"/>
              <a:t>ушкодження</a:t>
            </a:r>
            <a:r>
              <a:rPr lang="ru-RU" sz="2400" dirty="0"/>
              <a:t> </a:t>
            </a:r>
            <a:r>
              <a:rPr lang="ru-RU" sz="2400" dirty="0" err="1"/>
              <a:t>або</a:t>
            </a:r>
            <a:r>
              <a:rPr lang="ru-RU" sz="2400" dirty="0"/>
              <a:t> </a:t>
            </a:r>
            <a:r>
              <a:rPr lang="ru-RU" sz="2400" dirty="0" err="1"/>
              <a:t>він</a:t>
            </a:r>
            <a:r>
              <a:rPr lang="ru-RU" sz="2400" dirty="0"/>
              <a:t> помер, </a:t>
            </a:r>
            <a:r>
              <a:rPr lang="ru-RU" sz="2400" dirty="0" err="1"/>
              <a:t>громадянин</a:t>
            </a:r>
            <a:r>
              <a:rPr lang="ru-RU" sz="2400" dirty="0"/>
              <a:t>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застосував</a:t>
            </a:r>
            <a:r>
              <a:rPr lang="ru-RU" sz="2400" dirty="0"/>
              <a:t> </a:t>
            </a:r>
            <a:r>
              <a:rPr lang="ru-RU" sz="2400" dirty="0" err="1"/>
              <a:t>такі</a:t>
            </a:r>
            <a:r>
              <a:rPr lang="ru-RU" sz="2400" dirty="0"/>
              <a:t> </a:t>
            </a:r>
            <a:r>
              <a:rPr lang="ru-RU" sz="2400" dirty="0" err="1"/>
              <a:t>засоби</a:t>
            </a:r>
            <a:r>
              <a:rPr lang="ru-RU" sz="2400" dirty="0"/>
              <a:t>, </a:t>
            </a:r>
            <a:r>
              <a:rPr lang="ru-RU" sz="2400" dirty="0" err="1"/>
              <a:t>зобов’язаний</a:t>
            </a:r>
            <a:r>
              <a:rPr lang="ru-RU" sz="2400" dirty="0"/>
              <a:t> </a:t>
            </a:r>
            <a:r>
              <a:rPr lang="ru-RU" sz="2400" dirty="0" err="1"/>
              <a:t>негайно</a:t>
            </a:r>
            <a:r>
              <a:rPr lang="ru-RU" sz="2400" dirty="0"/>
              <a:t> </a:t>
            </a:r>
            <a:r>
              <a:rPr lang="ru-RU" sz="2400" dirty="0" err="1"/>
              <a:t>викликати</a:t>
            </a:r>
            <a:r>
              <a:rPr lang="ru-RU" sz="2400" dirty="0"/>
              <a:t> карету </a:t>
            </a:r>
            <a:r>
              <a:rPr lang="ru-RU" sz="2400" dirty="0" err="1"/>
              <a:t>швидкої</a:t>
            </a:r>
            <a:r>
              <a:rPr lang="ru-RU" sz="2400" dirty="0"/>
              <a:t> </a:t>
            </a:r>
            <a:r>
              <a:rPr lang="ru-RU" sz="2400" dirty="0" err="1"/>
              <a:t>медичної</a:t>
            </a:r>
            <a:r>
              <a:rPr lang="ru-RU" sz="2400" dirty="0"/>
              <a:t> </a:t>
            </a:r>
            <a:r>
              <a:rPr lang="ru-RU" sz="2400" dirty="0" err="1"/>
              <a:t>допомоги</a:t>
            </a:r>
            <a:r>
              <a:rPr lang="ru-RU" sz="2400" dirty="0"/>
              <a:t>, </a:t>
            </a:r>
            <a:r>
              <a:rPr lang="ru-RU" sz="2400" dirty="0" err="1"/>
              <a:t>вжити</a:t>
            </a:r>
            <a:r>
              <a:rPr lang="ru-RU" sz="2400" dirty="0"/>
              <a:t> </a:t>
            </a:r>
            <a:r>
              <a:rPr lang="ru-RU" sz="2400" dirty="0" err="1"/>
              <a:t>заходів</a:t>
            </a:r>
            <a:r>
              <a:rPr lang="ru-RU" sz="2400" dirty="0"/>
              <a:t> до </a:t>
            </a:r>
            <a:r>
              <a:rPr lang="ru-RU" sz="2400" dirty="0" err="1"/>
              <a:t>забезпечення</a:t>
            </a:r>
            <a:r>
              <a:rPr lang="ru-RU" sz="2400" dirty="0"/>
              <a:t> </a:t>
            </a:r>
            <a:r>
              <a:rPr lang="ru-RU" sz="2400" dirty="0" err="1"/>
              <a:t>охорони</a:t>
            </a:r>
            <a:r>
              <a:rPr lang="ru-RU" sz="2400" dirty="0"/>
              <a:t> </a:t>
            </a:r>
            <a:r>
              <a:rPr lang="ru-RU" sz="2400" dirty="0" err="1"/>
              <a:t>місця</a:t>
            </a:r>
            <a:r>
              <a:rPr lang="ru-RU" sz="2400" dirty="0"/>
              <a:t> </a:t>
            </a:r>
            <a:r>
              <a:rPr lang="ru-RU" sz="2400" dirty="0" err="1"/>
              <a:t>події</a:t>
            </a:r>
            <a:r>
              <a:rPr lang="ru-RU" sz="2400" dirty="0"/>
              <a:t> та </a:t>
            </a:r>
            <a:r>
              <a:rPr lang="ru-RU" sz="2400" dirty="0" err="1"/>
              <a:t>сповістити</a:t>
            </a:r>
            <a:r>
              <a:rPr lang="ru-RU" sz="2400" dirty="0"/>
              <a:t> про </a:t>
            </a:r>
            <a:r>
              <a:rPr lang="ru-RU" sz="2400" dirty="0" err="1"/>
              <a:t>це</a:t>
            </a:r>
            <a:r>
              <a:rPr lang="ru-RU" sz="2400" dirty="0"/>
              <a:t> </a:t>
            </a:r>
            <a:r>
              <a:rPr lang="ru-RU" sz="2400" dirty="0" err="1"/>
              <a:t>національну</a:t>
            </a:r>
            <a:r>
              <a:rPr lang="ru-RU" sz="2400" dirty="0"/>
              <a:t> </a:t>
            </a:r>
            <a:r>
              <a:rPr lang="ru-RU" sz="2400" dirty="0" err="1"/>
              <a:t>поліцію</a:t>
            </a:r>
            <a:r>
              <a:rPr lang="ru-RU" sz="2400" dirty="0"/>
              <a:t> і прокуратуру. </a:t>
            </a:r>
          </a:p>
          <a:p>
            <a:r>
              <a:rPr lang="ru-RU" sz="2400" b="1" dirty="0" err="1">
                <a:solidFill>
                  <a:srgbClr val="FF0000"/>
                </a:solidFill>
              </a:rPr>
              <a:t>Забороняється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err="1">
                <a:solidFill>
                  <a:srgbClr val="FF0000"/>
                </a:solidFill>
              </a:rPr>
              <a:t>застосовувати</a:t>
            </a:r>
            <a:r>
              <a:rPr lang="ru-RU" sz="2400" dirty="0"/>
              <a:t> </a:t>
            </a:r>
            <a:r>
              <a:rPr lang="ru-RU" sz="2400" dirty="0" err="1"/>
              <a:t>спеціальні</a:t>
            </a:r>
            <a:r>
              <a:rPr lang="ru-RU" sz="2400" dirty="0"/>
              <a:t> </a:t>
            </a:r>
            <a:r>
              <a:rPr lang="ru-RU" sz="2400" dirty="0" err="1"/>
              <a:t>засоби</a:t>
            </a:r>
            <a:r>
              <a:rPr lang="ru-RU" sz="2400" dirty="0"/>
              <a:t> </a:t>
            </a:r>
            <a:r>
              <a:rPr lang="ru-RU" sz="2400" dirty="0" err="1"/>
              <a:t>самооборони</a:t>
            </a:r>
            <a:r>
              <a:rPr lang="ru-RU" sz="2400" dirty="0"/>
              <a:t> у </a:t>
            </a:r>
            <a:r>
              <a:rPr lang="ru-RU" sz="2400" dirty="0" err="1"/>
              <a:t>разі</a:t>
            </a:r>
            <a:r>
              <a:rPr lang="ru-RU" sz="2400" dirty="0"/>
              <a:t> </a:t>
            </a:r>
            <a:r>
              <a:rPr lang="ru-RU" sz="2400" dirty="0" err="1"/>
              <a:t>значного</a:t>
            </a:r>
            <a:r>
              <a:rPr lang="ru-RU" sz="2400" dirty="0"/>
              <a:t> </a:t>
            </a:r>
            <a:r>
              <a:rPr lang="ru-RU" sz="2400" dirty="0" err="1"/>
              <a:t>скупчення</a:t>
            </a:r>
            <a:r>
              <a:rPr lang="ru-RU" sz="2400" dirty="0"/>
              <a:t> людей, </a:t>
            </a:r>
            <a:r>
              <a:rPr lang="ru-RU" sz="2400" dirty="0" err="1"/>
              <a:t>якщо</a:t>
            </a:r>
            <a:r>
              <a:rPr lang="ru-RU" sz="2400" dirty="0"/>
              <a:t> </a:t>
            </a:r>
            <a:r>
              <a:rPr lang="ru-RU" sz="2400" dirty="0" err="1"/>
              <a:t>від</a:t>
            </a:r>
            <a:r>
              <a:rPr lang="ru-RU" sz="2400" dirty="0"/>
              <a:t> </a:t>
            </a:r>
            <a:r>
              <a:rPr lang="ru-RU" sz="2400" dirty="0" err="1"/>
              <a:t>цього</a:t>
            </a:r>
            <a:r>
              <a:rPr lang="ru-RU" sz="2400" dirty="0"/>
              <a:t> </a:t>
            </a:r>
            <a:r>
              <a:rPr lang="ru-RU" sz="2400" dirty="0" err="1"/>
              <a:t>можуть</a:t>
            </a:r>
            <a:r>
              <a:rPr lang="ru-RU" sz="2400" dirty="0"/>
              <a:t> </a:t>
            </a:r>
            <a:r>
              <a:rPr lang="ru-RU" sz="2400" dirty="0" err="1"/>
              <a:t>постраждати</a:t>
            </a:r>
            <a:r>
              <a:rPr lang="ru-RU" sz="2400" dirty="0"/>
              <a:t> </a:t>
            </a:r>
            <a:r>
              <a:rPr lang="ru-RU" sz="2400" dirty="0" err="1"/>
              <a:t>сторонні</a:t>
            </a:r>
            <a:r>
              <a:rPr lang="ru-RU" sz="2400" dirty="0"/>
              <a:t> особи. Категорично </a:t>
            </a:r>
            <a:r>
              <a:rPr lang="ru-RU" sz="2400" dirty="0" err="1"/>
              <a:t>забороняється</a:t>
            </a:r>
            <a:r>
              <a:rPr lang="ru-RU" sz="2400" dirty="0"/>
              <a:t> </a:t>
            </a:r>
            <a:r>
              <a:rPr lang="ru-RU" sz="2400" dirty="0" err="1"/>
              <a:t>застосовувати</a:t>
            </a:r>
            <a:r>
              <a:rPr lang="ru-RU" sz="2400" dirty="0"/>
              <a:t> </a:t>
            </a:r>
            <a:r>
              <a:rPr lang="ru-RU" sz="2400" dirty="0" err="1"/>
              <a:t>спеціальні</a:t>
            </a:r>
            <a:r>
              <a:rPr lang="ru-RU" sz="2400" dirty="0"/>
              <a:t> </a:t>
            </a:r>
            <a:r>
              <a:rPr lang="ru-RU" sz="2400" dirty="0" err="1"/>
              <a:t>засоби</a:t>
            </a:r>
            <a:r>
              <a:rPr lang="ru-RU" sz="2400" dirty="0"/>
              <a:t> </a:t>
            </a:r>
            <a:r>
              <a:rPr lang="ru-RU" sz="2400" dirty="0" err="1"/>
              <a:t>самооборони</a:t>
            </a:r>
            <a:r>
              <a:rPr lang="ru-RU" sz="2400" dirty="0"/>
              <a:t> до </a:t>
            </a:r>
            <a:r>
              <a:rPr lang="ru-RU" sz="2400" dirty="0" err="1"/>
              <a:t>працівників</a:t>
            </a:r>
            <a:r>
              <a:rPr lang="ru-RU" sz="2400" dirty="0"/>
              <a:t> </a:t>
            </a:r>
            <a:r>
              <a:rPr lang="ru-RU" sz="2400" dirty="0" err="1"/>
              <a:t>правоохоронних</a:t>
            </a:r>
            <a:r>
              <a:rPr lang="ru-RU" sz="2400" dirty="0"/>
              <a:t> та </a:t>
            </a:r>
            <a:r>
              <a:rPr lang="ru-RU" sz="2400" dirty="0" err="1"/>
              <a:t>природоохоронних</a:t>
            </a:r>
            <a:r>
              <a:rPr lang="ru-RU" sz="2400" dirty="0"/>
              <a:t> </a:t>
            </a:r>
            <a:r>
              <a:rPr lang="ru-RU" sz="2400" dirty="0" err="1"/>
              <a:t>органів</a:t>
            </a:r>
            <a:r>
              <a:rPr lang="ru-RU" sz="2400" dirty="0"/>
              <a:t> </a:t>
            </a:r>
            <a:r>
              <a:rPr lang="ru-RU" sz="2400" dirty="0" err="1"/>
              <a:t>під</a:t>
            </a:r>
            <a:r>
              <a:rPr lang="ru-RU" sz="2400" dirty="0"/>
              <a:t> час </a:t>
            </a:r>
            <a:r>
              <a:rPr lang="ru-RU" sz="2400" dirty="0" err="1"/>
              <a:t>виконанняними</a:t>
            </a:r>
            <a:r>
              <a:rPr lang="ru-RU" sz="2400" dirty="0"/>
              <a:t> </a:t>
            </a:r>
            <a:r>
              <a:rPr lang="ru-RU" sz="2400" dirty="0" err="1"/>
              <a:t>своїх</a:t>
            </a:r>
            <a:r>
              <a:rPr lang="ru-RU" sz="2400" dirty="0"/>
              <a:t> </a:t>
            </a:r>
            <a:r>
              <a:rPr lang="ru-RU" sz="2400" dirty="0" err="1"/>
              <a:t>службових</a:t>
            </a:r>
            <a:r>
              <a:rPr lang="ru-RU" sz="2400" dirty="0"/>
              <a:t> </a:t>
            </a:r>
            <a:r>
              <a:rPr lang="ru-RU" sz="2400" dirty="0" err="1"/>
              <a:t>обов’язків</a:t>
            </a:r>
            <a:r>
              <a:rPr lang="ru-RU" sz="2400" dirty="0"/>
              <a:t>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859907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308</TotalTime>
  <Words>4405</Words>
  <Application>Microsoft Office PowerPoint</Application>
  <PresentationFormat>Широкий екран</PresentationFormat>
  <Paragraphs>164</Paragraphs>
  <Slides>34</Slides>
  <Notes>1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34</vt:i4>
      </vt:variant>
    </vt:vector>
  </HeadingPairs>
  <TitlesOfParts>
    <vt:vector size="39" baseType="lpstr">
      <vt:lpstr>Arial</vt:lpstr>
      <vt:lpstr>Calibri</vt:lpstr>
      <vt:lpstr>Calibri Light</vt:lpstr>
      <vt:lpstr>Times New Roman</vt:lpstr>
      <vt:lpstr>Тема Office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Довічний фінансовий моніторинг Голови та суддів КСУ, ВС, вищих спеціалізованих судів – «крок» до впровадження європейських стандартів чи «загроза» для приватної автономії особи</dc:title>
  <dc:creator>User</dc:creator>
  <cp:lastModifiedBy>PC</cp:lastModifiedBy>
  <cp:revision>53</cp:revision>
  <dcterms:created xsi:type="dcterms:W3CDTF">2023-10-26T16:51:04Z</dcterms:created>
  <dcterms:modified xsi:type="dcterms:W3CDTF">2026-03-05T09:00:30Z</dcterms:modified>
</cp:coreProperties>
</file>