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79" r:id="rId8"/>
    <p:sldId id="280" r:id="rId9"/>
    <p:sldId id="281" r:id="rId10"/>
    <p:sldId id="282" r:id="rId11"/>
    <p:sldId id="283" r:id="rId12"/>
    <p:sldId id="2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6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5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9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5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0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9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" y="2392363"/>
            <a:ext cx="11348720" cy="2387600"/>
          </a:xfrm>
        </p:spPr>
        <p:txBody>
          <a:bodyPr>
            <a:normAutofit fontScale="90000"/>
          </a:bodyPr>
          <a:lstStyle/>
          <a:p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 ЗАСАДИ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ПРОТИДІЇ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5280" y="5135881"/>
            <a:ext cx="9144000" cy="1655762"/>
          </a:xfrm>
        </p:spPr>
        <p:txBody>
          <a:bodyPr/>
          <a:lstStyle/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1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630399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інвалідністю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похилого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громад-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неурядовими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особами.</a:t>
            </a:r>
          </a:p>
        </p:txBody>
      </p:sp>
    </p:spTree>
    <p:extLst>
      <p:ext uri="{BB962C8B-B14F-4D97-AF65-F5344CB8AC3E}">
        <p14:creationId xmlns:p14="http://schemas.microsoft.com/office/powerpoint/2010/main" val="323870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2718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Практика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Суду з прав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ru-RU" sz="3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«Левчук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ЄСПЛ 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дійшов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порушила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приватного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 року ЄСПЛ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ухвалив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Івашків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разом з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дискримінаційним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ставленням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применшенням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свобод: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(заборона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катування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жорстоке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заявницею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(заборона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заявниці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 при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шкоду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нанесення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легких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1355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75" y="365125"/>
            <a:ext cx="11772900" cy="1325563"/>
          </a:xfrm>
        </p:spPr>
        <p:txBody>
          <a:bodyPr>
            <a:normAutofit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для самоконтролю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" y="1597024"/>
            <a:ext cx="11115675" cy="503237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правовому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ЄСПЛ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Наведіть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ЄСПЛ,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363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" y="811764"/>
            <a:ext cx="11348720" cy="77713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1974" y="2187407"/>
            <a:ext cx="9144000" cy="1655762"/>
          </a:xfrm>
        </p:spPr>
        <p:txBody>
          <a:bodyPr>
            <a:no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Засади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Практика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з прав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1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0515600" cy="627189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3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(1948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(1959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пакт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права (1966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(1979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до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1999 р. 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права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 листопада 1989 р. 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№ 19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(1992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викорінювання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(1993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Пекінська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Платформа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(1995 р.)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1325 «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мир,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(2000 р.)</a:t>
            </a:r>
          </a:p>
        </p:txBody>
      </p:sp>
    </p:spTree>
    <p:extLst>
      <p:ext uri="{BB962C8B-B14F-4D97-AF65-F5344CB8AC3E}">
        <p14:creationId xmlns:p14="http://schemas.microsoft.com/office/powerpoint/2010/main" val="378076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960" y="314960"/>
            <a:ext cx="11038840" cy="6390639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№35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ґендерно-обумовленого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жінками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і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експлуатацією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проституції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третіми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1949 р.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1997 р.);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пакт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1966 р.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набув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1973 р.);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1974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усиновлення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1986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1820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2008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1888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2009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889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2009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1960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2010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2106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2013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2122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2013 р.;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2242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2015 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03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294" y="491620"/>
            <a:ext cx="11059160" cy="5222239"/>
          </a:xfrm>
        </p:spPr>
        <p:txBody>
          <a:bodyPr>
            <a:norm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листопада 1950 р. </a:t>
            </a: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січня 1996 р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заходи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2005 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сексуального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Ланцаротська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 р.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5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64" y="228917"/>
            <a:ext cx="12272036" cy="1325563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 домашньому насильству</a:t>
            </a:r>
            <a:endParaRPr lang="ru-RU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4480"/>
            <a:ext cx="12059920" cy="5638800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можли</a:t>
            </a:r>
            <a:r>
              <a:rPr lang="uk-UA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востей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жінок і чоловіків»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сім’ями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молоддю»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засади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</a:t>
            </a:r>
            <a:r>
              <a:rPr lang="uk-UA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мінації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Україні»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прокуратуру».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судоустрій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6612"/>
            <a:ext cx="12059920" cy="7006668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адвокатуру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</a:t>
            </a:r>
            <a:r>
              <a:rPr lang="uk-UA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пробацію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здоров’я».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освіту».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</a:t>
            </a:r>
            <a:r>
              <a:rPr lang="uk-UA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ціальні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для дітей».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Кримінальний кодекс України.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Сімейний кодекс України.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00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6612"/>
            <a:ext cx="12059920" cy="7006668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Цивільний кодекс України.</a:t>
            </a:r>
          </a:p>
          <a:p>
            <a:pPr algn="just"/>
            <a:r>
              <a:rPr lang="uk-UA" b="1" dirty="0"/>
              <a:t>Цивільний процесуальний кодекс України.</a:t>
            </a:r>
          </a:p>
          <a:p>
            <a:pPr algn="just"/>
            <a:r>
              <a:rPr lang="uk-UA" b="1" dirty="0"/>
              <a:t>Постанови КМУ</a:t>
            </a:r>
          </a:p>
          <a:p>
            <a:pPr algn="just"/>
            <a:r>
              <a:rPr lang="uk-UA" b="1" dirty="0"/>
              <a:t>Накази</a:t>
            </a:r>
          </a:p>
          <a:p>
            <a:pPr algn="just"/>
            <a:endParaRPr lang="uk-UA" b="1" dirty="0"/>
          </a:p>
          <a:p>
            <a:pPr algn="just"/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6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27189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Засади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3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осново-положних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факту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ньому насильству.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непропорційного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нетерпимого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будь-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26956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1148</Words>
  <Application>Microsoft Office PowerPoint</Application>
  <PresentationFormat>Широкий екран</PresentationFormat>
  <Paragraphs>85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ПРАВОВІ ЗАСАДИ ЗАПОБІГАННЯ ТА ПРОТИДІЇ ДОМАШНЬОМУ НАСИЛЬСТВУ</vt:lpstr>
      <vt:lpstr>План:</vt:lpstr>
      <vt:lpstr>Презентація PowerPoint</vt:lpstr>
      <vt:lpstr>Презентація PowerPoint</vt:lpstr>
      <vt:lpstr>Презентація PowerPoint</vt:lpstr>
      <vt:lpstr>2. Національне законодавство у сфері запобігання та протидії домашньому насильству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Питання для самоконтролю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правопорушення та його юридичний склад</dc:title>
  <dc:creator>User</dc:creator>
  <cp:lastModifiedBy>PC</cp:lastModifiedBy>
  <cp:revision>13</cp:revision>
  <dcterms:created xsi:type="dcterms:W3CDTF">2022-09-04T17:35:51Z</dcterms:created>
  <dcterms:modified xsi:type="dcterms:W3CDTF">2026-03-05T09:50:49Z</dcterms:modified>
</cp:coreProperties>
</file>