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03"/>
    <p:restoredTop sz="94703"/>
  </p:normalViewPr>
  <p:slideViewPr>
    <p:cSldViewPr snapToGrid="0">
      <p:cViewPr varScale="1">
        <p:scale>
          <a:sx n="106" d="100"/>
          <a:sy n="106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0F606-00C9-6946-AB4C-6367690CB670}" type="datetimeFigureOut">
              <a:rPr lang="uk-UA" smtClean="0"/>
              <a:t>12.02.2026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B86EB-C7B1-5741-9607-909A44C2F83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312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B86EB-C7B1-5741-9607-909A44C2F83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093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AC005F-078E-B32D-F202-CB5E4D79E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0661" y="0"/>
            <a:ext cx="10162486" cy="2541431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методики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мінералів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051AE1-211C-FBC0-67FD-D577409E5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5000" y="3657507"/>
            <a:ext cx="3883868" cy="2307736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СПП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курс, заочного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6.0533-з-с2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Нікітіна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Наталія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Сергіївна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uk-UA" dirty="0"/>
          </a:p>
        </p:txBody>
      </p:sp>
      <p:pic>
        <p:nvPicPr>
          <p:cNvPr id="1026" name="Picture 2" descr="Всем ли показана стоунтерапия и можно ли ее проводить самостоятельно">
            <a:extLst>
              <a:ext uri="{FF2B5EF4-FFF2-40B4-BE49-F238E27FC236}">
                <a16:creationId xmlns:a16="http://schemas.microsoft.com/office/drawing/2014/main" id="{2ACF6CB8-3DEE-74A5-69A4-DE682EB36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2935" y="3641143"/>
            <a:ext cx="2767147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77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2727A1-AADB-FBFD-E36E-1FD6507AE974}"/>
              </a:ext>
            </a:extLst>
          </p:cNvPr>
          <p:cNvSpPr txBox="1"/>
          <p:nvPr/>
        </p:nvSpPr>
        <p:spPr>
          <a:xfrm>
            <a:off x="914401" y="277091"/>
            <a:ext cx="763327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Психоемоційний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на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тривожності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глибокому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релаксу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відновленню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сон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заземлення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каменю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парасимпатичну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224" name="Picture 8" descr="Стоунтерапия (массаж камнями) - что это такое простыми словами">
            <a:extLst>
              <a:ext uri="{FF2B5EF4-FFF2-40B4-BE49-F238E27FC236}">
                <a16:creationId xmlns:a16="http://schemas.microsoft.com/office/drawing/2014/main" id="{BDAF6DBA-E197-3B59-E510-CB16C4A42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878" y="3610842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Стоунтерапия в Апатитах - эффективный массаж с помощью жадеита!">
            <a:extLst>
              <a:ext uri="{FF2B5EF4-FFF2-40B4-BE49-F238E27FC236}">
                <a16:creationId xmlns:a16="http://schemas.microsoft.com/office/drawing/2014/main" id="{B2D05CC0-EDC7-64C4-52A8-5CE948B5D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878" y="923058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815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C3125B-5998-D203-CFD6-C836D598D15C}"/>
              </a:ext>
            </a:extLst>
          </p:cNvPr>
          <p:cNvSpPr txBox="1"/>
          <p:nvPr/>
        </p:nvSpPr>
        <p:spPr>
          <a:xfrm>
            <a:off x="666091" y="193963"/>
            <a:ext cx="1152590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популярність</a:t>
            </a:r>
            <a:endParaRPr lang="ru-RU" sz="28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🧑‍⚕️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масажисти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реабілітологи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тілесно-орієнтованої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🎓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навчають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масажистів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🌆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Одеса,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Дніпро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салонах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центрах</a:t>
            </a: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💰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сеансу: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1200 грн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1800 грн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2390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26B80B-BA32-3A8E-DCAD-7B9CB809883F}"/>
              </a:ext>
            </a:extLst>
          </p:cNvPr>
          <p:cNvSpPr txBox="1"/>
          <p:nvPr/>
        </p:nvSpPr>
        <p:spPr>
          <a:xfrm>
            <a:off x="221673" y="360218"/>
            <a:ext cx="867294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Протипоказання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Серцево-судинні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дозволом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рани,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шкіра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перш за все.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найкорисніший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протипоказаннях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uk-UA" dirty="0"/>
          </a:p>
        </p:txBody>
      </p:sp>
      <p:pic>
        <p:nvPicPr>
          <p:cNvPr id="10242" name="Picture 2" descr="Протипоказання - ГРОМАДСЬКА ОРГАНІЗАЦІЯ">
            <a:extLst>
              <a:ext uri="{FF2B5EF4-FFF2-40B4-BE49-F238E27FC236}">
                <a16:creationId xmlns:a16="http://schemas.microsoft.com/office/drawing/2014/main" id="{3CC9094C-9B1C-59D8-AFF9-CA050E1B4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805" y="1477241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215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CBA8BE-EFB3-D385-0CBD-6EDFAA84BA2C}"/>
              </a:ext>
            </a:extLst>
          </p:cNvPr>
          <p:cNvSpPr txBox="1"/>
          <p:nvPr/>
        </p:nvSpPr>
        <p:spPr>
          <a:xfrm>
            <a:off x="304799" y="332509"/>
            <a:ext cx="1141614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лимфотоку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релакс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стійкості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практиках.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контрастні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“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7109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44847F-7D21-206D-FA77-FBE0CCAF2209}"/>
              </a:ext>
            </a:extLst>
          </p:cNvPr>
          <p:cNvSpPr txBox="1"/>
          <p:nvPr/>
        </p:nvSpPr>
        <p:spPr>
          <a:xfrm>
            <a:off x="221673" y="180109"/>
            <a:ext cx="8617527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корисна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Люди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стресовим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вигоранням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травм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сну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найсильніший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регулярному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uk-UA" dirty="0"/>
          </a:p>
        </p:txBody>
      </p:sp>
      <p:pic>
        <p:nvPicPr>
          <p:cNvPr id="12290" name="Picture 2" descr="Стоун-терапія: Гармонія тіла та душі Відчуйте чарівний дотик природи й  відновіть баланс у своєму житті за допомогою стоун-терапії! Ця унікальна  методика, яка поєднує тепло, енергетику та релакс, допомагає зняти стрес,  відновити сили">
            <a:extLst>
              <a:ext uri="{FF2B5EF4-FFF2-40B4-BE49-F238E27FC236}">
                <a16:creationId xmlns:a16="http://schemas.microsoft.com/office/drawing/2014/main" id="{BF403B65-E34C-2F6B-5528-44E25880D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159" y="1211696"/>
            <a:ext cx="2552700" cy="318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369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DB2ED9-3C07-7F30-F990-AE06329A7F99}"/>
              </a:ext>
            </a:extLst>
          </p:cNvPr>
          <p:cNvSpPr txBox="1"/>
          <p:nvPr/>
        </p:nvSpPr>
        <p:spPr>
          <a:xfrm>
            <a:off x="207819" y="332509"/>
            <a:ext cx="840970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8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і </a:t>
            </a:r>
            <a:r>
              <a:rPr lang="e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фізіологічному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запалення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психоемоційному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(релакс,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контрастну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Метод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протипоказань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масажистів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реабілітологів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просто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pic>
        <p:nvPicPr>
          <p:cNvPr id="13314" name="Picture 2" descr="Стоун терапія- масаж з використанням гарячих каменів - Санаторій Червона  Калина">
            <a:extLst>
              <a:ext uri="{FF2B5EF4-FFF2-40B4-BE49-F238E27FC236}">
                <a16:creationId xmlns:a16="http://schemas.microsoft.com/office/drawing/2014/main" id="{3EE8D716-0462-92DD-4BEE-C0A6013C4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417" y="869144"/>
            <a:ext cx="3127087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Стоунтерапия (стоун-терапия) - Медицинский центр Самарский">
            <a:extLst>
              <a:ext uri="{FF2B5EF4-FFF2-40B4-BE49-F238E27FC236}">
                <a16:creationId xmlns:a16="http://schemas.microsoft.com/office/drawing/2014/main" id="{D8209541-E56D-8CCB-3670-0E8FB8AE3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745" y="3525057"/>
            <a:ext cx="3094759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602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B9449B-9C96-9C46-387D-8099810A3CCE}"/>
              </a:ext>
            </a:extLst>
          </p:cNvPr>
          <p:cNvSpPr txBox="1"/>
          <p:nvPr/>
        </p:nvSpPr>
        <p:spPr>
          <a:xfrm>
            <a:off x="-124691" y="318655"/>
            <a:ext cx="1144385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1.Лисенко Н.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2.Петренко О.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політехніки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2021.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3.Ковальчук І., Шевченко Т.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термотерапії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2019.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4.Українська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Wellness.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5.Мельник Л.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Одеса: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ОНУ, 2021.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5239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203111-0D23-AB3C-315D-8812A0A9563C}"/>
              </a:ext>
            </a:extLst>
          </p:cNvPr>
          <p:cNvSpPr txBox="1"/>
          <p:nvPr/>
        </p:nvSpPr>
        <p:spPr>
          <a:xfrm>
            <a:off x="3837709" y="2299855"/>
            <a:ext cx="2996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1484458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40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592D-647B-F97C-26BF-BE285E9EEC3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87625" y="265112"/>
            <a:ext cx="9604375" cy="858607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виникнення</a:t>
            </a:r>
            <a:br>
              <a:rPr lang="uk-U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sz="22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інтуїції до методу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BAB6DC-FD2D-EDE1-CE5A-E1E5D96FB191}"/>
              </a:ext>
            </a:extLst>
          </p:cNvPr>
          <p:cNvSpPr txBox="1"/>
          <p:nvPr/>
        </p:nvSpPr>
        <p:spPr>
          <a:xfrm>
            <a:off x="235944" y="1123719"/>
            <a:ext cx="7910113" cy="5044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Сходу.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монахи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тисячоліть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цілющі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підігрітих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знали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римляни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індіанці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Месопотамії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східній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нещодавно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кола людей.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🔎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поперек, груди),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  <p:pic>
        <p:nvPicPr>
          <p:cNvPr id="2050" name="Picture 2" descr="История стоун-терапии | Центр обучения массажу &quot;Магнат&quot;">
            <a:extLst>
              <a:ext uri="{FF2B5EF4-FFF2-40B4-BE49-F238E27FC236}">
                <a16:creationId xmlns:a16="http://schemas.microsoft.com/office/drawing/2014/main" id="{8B47ABAF-B160-19F6-3AD7-6226F87EF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650" y="4783189"/>
            <a:ext cx="3531824" cy="1860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Стоун Массаж, Массаж Камнями, Терапия в Студии BodyXS">
            <a:extLst>
              <a:ext uri="{FF2B5EF4-FFF2-40B4-BE49-F238E27FC236}">
                <a16:creationId xmlns:a16="http://schemas.microsoft.com/office/drawing/2014/main" id="{7E843FD2-949A-75D2-21DA-974B4B386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650" y="2395589"/>
            <a:ext cx="3531824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лечебные курортные камни лотос. создать Ai Стоковое Фото - изображение  насчитывающей цветок, пинк: 318059146">
            <a:extLst>
              <a:ext uri="{FF2B5EF4-FFF2-40B4-BE49-F238E27FC236}">
                <a16:creationId xmlns:a16="http://schemas.microsoft.com/office/drawing/2014/main" id="{849B7575-2E4F-8AD9-7B5C-C44741DC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650" y="265112"/>
            <a:ext cx="34925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6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5D10AB-99F0-E655-9434-4261BE1E550D}"/>
              </a:ext>
            </a:extLst>
          </p:cNvPr>
          <p:cNvSpPr txBox="1"/>
          <p:nvPr/>
        </p:nvSpPr>
        <p:spPr>
          <a:xfrm>
            <a:off x="429491" y="249382"/>
            <a:ext cx="872489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b="1" i="1" u="none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u="none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3600" b="1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u="none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3600" b="1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buNone/>
            </a:pPr>
            <a:endParaRPr lang="ru-RU" sz="3600" b="1" i="1" u="none" strike="noStrike" dirty="0">
              <a:solidFill>
                <a:schemeClr val="bg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ru-RU" sz="2400" b="1" i="1" u="none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b="0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нетрадиційної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тілесної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релаксації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підігрітих</a:t>
            </a:r>
            <a:r>
              <a:rPr lang="ru-RU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охолоджених</a:t>
            </a:r>
            <a:r>
              <a:rPr lang="ru-RU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для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None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Основою методу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термотерапія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лікувальний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тепла й холоду</a:t>
            </a:r>
            <a:b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м’язах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уздовж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хребта, у зонах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</a:t>
            </a:r>
            <a:b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м’язове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розслаблення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психоемоційний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Часто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 </a:t>
            </a:r>
            <a:r>
              <a:rPr lang="ru-RU" sz="2400" b="1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допоміжний</a:t>
            </a:r>
            <a:r>
              <a:rPr lang="ru-RU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масажем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реабілітаційними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програмами</a:t>
            </a:r>
            <a:endParaRPr lang="ru-RU" sz="24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Стоунтерапия: какими камнями можно делать массаж">
            <a:extLst>
              <a:ext uri="{FF2B5EF4-FFF2-40B4-BE49-F238E27FC236}">
                <a16:creationId xmlns:a16="http://schemas.microsoft.com/office/drawing/2014/main" id="{7AC98BFE-F1F5-C36E-BB82-523D61960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88" y="405245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💆‍♀️Стоун массаж - идеален когда наступают холода 🍁он не просто о  расслаблении 💆‍♀️ У каждого массажиста свой подход, мы нацелены на лечебно  - расслабляющий массаж : разогреть мышцы, найти триггерные точки (это">
            <a:extLst>
              <a:ext uri="{FF2B5EF4-FFF2-40B4-BE49-F238E27FC236}">
                <a16:creationId xmlns:a16="http://schemas.microsoft.com/office/drawing/2014/main" id="{9A3EF225-61E5-6AF2-9667-E4B81B2B2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388" y="2978369"/>
            <a:ext cx="2857499" cy="318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87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17693-3BEF-21D9-8F7F-426B8436C98F}"/>
              </a:ext>
            </a:extLst>
          </p:cNvPr>
          <p:cNvSpPr txBox="1"/>
          <p:nvPr/>
        </p:nvSpPr>
        <p:spPr>
          <a:xfrm>
            <a:off x="526472" y="138545"/>
            <a:ext cx="11556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4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4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4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гарячі</a:t>
            </a:r>
            <a:r>
              <a:rPr lang="ru-RU" sz="4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sz="4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endParaRPr lang="uk-UA" sz="40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Массаж для Здоровья | Dr. Bakirov Clinic в Казани">
            <a:extLst>
              <a:ext uri="{FF2B5EF4-FFF2-40B4-BE49-F238E27FC236}">
                <a16:creationId xmlns:a16="http://schemas.microsoft.com/office/drawing/2014/main" id="{6354822C-EEF9-F8A5-4127-07B942FDA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71" y="2349500"/>
            <a:ext cx="377190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FE967D-D0D9-6E78-3F4D-E261F8D927CA}"/>
              </a:ext>
            </a:extLst>
          </p:cNvPr>
          <p:cNvSpPr txBox="1"/>
          <p:nvPr/>
        </p:nvSpPr>
        <p:spPr>
          <a:xfrm>
            <a:off x="244471" y="833880"/>
            <a:ext cx="116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контрольованому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27C38D-866A-AF4B-041B-67A1E44B53D1}"/>
              </a:ext>
            </a:extLst>
          </p:cNvPr>
          <p:cNvSpPr txBox="1"/>
          <p:nvPr/>
        </p:nvSpPr>
        <p:spPr>
          <a:xfrm>
            <a:off x="244471" y="1951672"/>
            <a:ext cx="37719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Гарячі</a:t>
            </a:r>
            <a:r>
              <a:rPr lang="ru-RU" sz="2400" b="1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b="1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(40–55 °</a:t>
            </a:r>
            <a:r>
              <a:rPr lang="en" sz="2400" b="1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C):</a:t>
            </a:r>
            <a:endParaRPr lang="uk-UA" sz="2400" b="1" i="0" u="none" strike="noStrike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розслаблюють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судини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м’язові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спазми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заспокоєння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108D07-A8EE-CD0B-86F1-EBF71F2B373E}"/>
              </a:ext>
            </a:extLst>
          </p:cNvPr>
          <p:cNvSpPr txBox="1"/>
          <p:nvPr/>
        </p:nvSpPr>
        <p:spPr>
          <a:xfrm>
            <a:off x="8146473" y="1951672"/>
            <a:ext cx="3801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(0–10 °</a:t>
            </a:r>
            <a:r>
              <a:rPr lang="en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C):</a:t>
            </a:r>
            <a:endParaRPr lang="uk-UA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тонізують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набряки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EE39D0-FD12-3FDB-B7B0-E6C6E34464F2}"/>
              </a:ext>
            </a:extLst>
          </p:cNvPr>
          <p:cNvSpPr txBox="1"/>
          <p:nvPr/>
        </p:nvSpPr>
        <p:spPr>
          <a:xfrm>
            <a:off x="1732824" y="5737324"/>
            <a:ext cx="880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Контраст температур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90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2C0076-295C-AEE1-131A-BBD9FDFDBF6E}"/>
              </a:ext>
            </a:extLst>
          </p:cNvPr>
          <p:cNvSpPr txBox="1"/>
          <p:nvPr/>
        </p:nvSpPr>
        <p:spPr>
          <a:xfrm>
            <a:off x="193965" y="235527"/>
            <a:ext cx="790228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проходить процедура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дезінфікують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підігрівають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нагрівачах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охолоджують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спина, шия, поперек, стопи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Процедура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маслами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атмосферою</a:t>
            </a:r>
          </a:p>
          <a:p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⏱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сеансу: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60–90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🎯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розслаблення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✨ Стоун-терапия: Почему именно Чёрный Камень? Секрет Глубокого  Расслабления! Стоун-массаж в спа — это не просто тепловая процедура; это  глубокое погружение в релаксацию. Чёрный камень, который мы используем,  обладает особыми свойствами: ♨️">
            <a:extLst>
              <a:ext uri="{FF2B5EF4-FFF2-40B4-BE49-F238E27FC236}">
                <a16:creationId xmlns:a16="http://schemas.microsoft.com/office/drawing/2014/main" id="{227FFCA9-A686-6167-3233-EADBE6386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49" y="3197330"/>
            <a:ext cx="37084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Массаж горячими камнями в Риге: техника, польза и цены">
            <a:extLst>
              <a:ext uri="{FF2B5EF4-FFF2-40B4-BE49-F238E27FC236}">
                <a16:creationId xmlns:a16="http://schemas.microsoft.com/office/drawing/2014/main" id="{F14FC2B7-79F7-7E6D-ECC2-841E16B11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49" y="838489"/>
            <a:ext cx="3708400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58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BB6438-F860-CD62-D9B0-92E663AB6CFA}"/>
              </a:ext>
            </a:extLst>
          </p:cNvPr>
          <p:cNvSpPr txBox="1"/>
          <p:nvPr/>
        </p:nvSpPr>
        <p:spPr>
          <a:xfrm>
            <a:off x="484909" y="0"/>
            <a:ext cx="971203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стоун-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Контрастна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кровообігу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Стоун-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рефлексотерапія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Стоун-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релаксу</a:t>
            </a: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🎯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7A2BA49-1AA5-3C0F-3A9B-BF8BD542C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295" y="1323496"/>
            <a:ext cx="2647373" cy="223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Камені для масажу 64 шт Електронний підігрівач каменів 6 л Базальтові  масажні камені з нагрівачем, ціна: 9250 ₴, купити на Prom.ua">
            <a:extLst>
              <a:ext uri="{FF2B5EF4-FFF2-40B4-BE49-F238E27FC236}">
                <a16:creationId xmlns:a16="http://schemas.microsoft.com/office/drawing/2014/main" id="{CE053B0C-5157-B7FB-8423-4E24310F1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985" y="3554848"/>
            <a:ext cx="2649683" cy="223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42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124654-F034-6531-AED4-A3C81006B811}"/>
              </a:ext>
            </a:extLst>
          </p:cNvPr>
          <p:cNvSpPr txBox="1"/>
          <p:nvPr/>
        </p:nvSpPr>
        <p:spPr>
          <a:xfrm>
            <a:off x="364326" y="110837"/>
            <a:ext cx="775443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холод.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Базальт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Мармур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охолоджувальний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Граніт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Напівдорогоцінні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(кварц, аметист)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температурного режиму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  <p:pic>
        <p:nvPicPr>
          <p:cNvPr id="7170" name="Picture 2" descr="Набір базальтових каменів до стоун масажу 45 шт. - Shop MassagePro">
            <a:extLst>
              <a:ext uri="{FF2B5EF4-FFF2-40B4-BE49-F238E27FC236}">
                <a16:creationId xmlns:a16="http://schemas.microsoft.com/office/drawing/2014/main" id="{DC297F9A-AD31-F34D-9657-5C113E7D42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197" y="110837"/>
            <a:ext cx="3039918" cy="214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Мраморные камни для массажа 15 шт для холодного масажа, цена: 2890 ₴,  купить на Prom.ua">
            <a:extLst>
              <a:ext uri="{FF2B5EF4-FFF2-40B4-BE49-F238E27FC236}">
                <a16:creationId xmlns:a16="http://schemas.microsoft.com/office/drawing/2014/main" id="{F742E982-AA2E-A3DF-4972-1491D8926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197" y="2257899"/>
            <a:ext cx="3039918" cy="217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В наличии камни для массажа змеевик, жадеит, мрамор от производителя.  Наборы собираются индивидуально #камнидлямассажа #массажныекамни  #камнидлястоунтерапии">
            <a:extLst>
              <a:ext uri="{FF2B5EF4-FFF2-40B4-BE49-F238E27FC236}">
                <a16:creationId xmlns:a16="http://schemas.microsoft.com/office/drawing/2014/main" id="{24EA3904-F9E3-4716-79FA-4C9C5F2FE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197" y="4284445"/>
            <a:ext cx="3039918" cy="2573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42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FB5BE0-FDED-8727-7F1B-BAF2354B0FDD}"/>
              </a:ext>
            </a:extLst>
          </p:cNvPr>
          <p:cNvSpPr txBox="1"/>
          <p:nvPr/>
        </p:nvSpPr>
        <p:spPr>
          <a:xfrm>
            <a:off x="401782" y="0"/>
            <a:ext cx="11236037" cy="6441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Очищення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дезінфекція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сеансу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нагрівачах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(40–55 °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b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Охолодження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холодильнику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крижаній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(0–10 °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b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перед контактом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шкірою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масажних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масел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лосьйонів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для плавного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ковзання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комфорт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4544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02C635-6734-E042-A554-6EF9F35216C0}"/>
              </a:ext>
            </a:extLst>
          </p:cNvPr>
          <p:cNvSpPr txBox="1"/>
          <p:nvPr/>
        </p:nvSpPr>
        <p:spPr>
          <a:xfrm>
            <a:off x="955964" y="152401"/>
            <a:ext cx="89500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Лікувальні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стоунтерапії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Стоунтерапія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м’язову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спазми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лимфоток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через 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потовиділення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тонус 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тривожності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🔄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Контраст температур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саморегуляцію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194" name="Picture 2" descr="Стоунотерапия — масаж і лікування гарячими каменями: корисні властивості,  показання та протипоказання. Як купити камені і нагрівач для стоунтерапії в  інтернет магазині Алиэкспресс?">
            <a:extLst>
              <a:ext uri="{FF2B5EF4-FFF2-40B4-BE49-F238E27FC236}">
                <a16:creationId xmlns:a16="http://schemas.microsoft.com/office/drawing/2014/main" id="{B4BFC7A7-F053-B640-88CD-F52C17C88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2404" y="2197100"/>
            <a:ext cx="3289300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64809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74</TotalTime>
  <Words>1319</Words>
  <Application>Microsoft Office PowerPoint</Application>
  <PresentationFormat>Широкоэкранный</PresentationFormat>
  <Paragraphs>119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Times New Roman</vt:lpstr>
      <vt:lpstr>Галерея</vt:lpstr>
      <vt:lpstr>Стоунтерапія:  історія виникнення, методики та лікувальні властивості мінералів</vt:lpstr>
      <vt:lpstr>Історія виникнення        від інтуїції до методу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Стоунтерапія:  історія виникнення, методики та лікувальні властивості мінералів</dc:title>
  <dc:creator>Наталия Никитина</dc:creator>
  <cp:lastModifiedBy>Пользователь</cp:lastModifiedBy>
  <cp:revision>1</cp:revision>
  <dcterms:created xsi:type="dcterms:W3CDTF">2026-02-06T20:04:13Z</dcterms:created>
  <dcterms:modified xsi:type="dcterms:W3CDTF">2026-02-12T21:00:30Z</dcterms:modified>
</cp:coreProperties>
</file>