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2" r:id="rId7"/>
    <p:sldId id="261" r:id="rId8"/>
    <p:sldId id="263" r:id="rId9"/>
    <p:sldId id="268" r:id="rId10"/>
    <p:sldId id="27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80" r:id="rId19"/>
    <p:sldId id="281" r:id="rId20"/>
    <p:sldId id="282" r:id="rId21"/>
    <p:sldId id="283" r:id="rId22"/>
    <p:sldId id="284" r:id="rId23"/>
    <p:sldId id="285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08" y="-9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03B9B2-DF24-4A7F-8A73-020AFE4E98B5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646FD1-6EA0-4C9F-9031-32C9A52660A1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Реалізація загальних установлень</a:t>
          </a:r>
          <a:endParaRPr lang="ru-RU" dirty="0">
            <a:solidFill>
              <a:schemeClr val="tx1"/>
            </a:solidFill>
          </a:endParaRPr>
        </a:p>
      </dgm:t>
    </dgm:pt>
    <dgm:pt modelId="{F2647E97-B565-472A-95F3-D35C6D29BCE0}" type="parTrans" cxnId="{74ED2424-6119-4F07-B2F4-6F96956D68F6}">
      <dgm:prSet/>
      <dgm:spPr/>
      <dgm:t>
        <a:bodyPr/>
        <a:lstStyle/>
        <a:p>
          <a:endParaRPr lang="ru-RU"/>
        </a:p>
      </dgm:t>
    </dgm:pt>
    <dgm:pt modelId="{63012C57-D041-4D67-B5F8-3B8E931A77BC}" type="sibTrans" cxnId="{74ED2424-6119-4F07-B2F4-6F96956D68F6}">
      <dgm:prSet/>
      <dgm:spPr/>
      <dgm:t>
        <a:bodyPr/>
        <a:lstStyle/>
        <a:p>
          <a:endParaRPr lang="ru-RU"/>
        </a:p>
      </dgm:t>
    </dgm:pt>
    <dgm:pt modelId="{021614C2-2264-4F38-9098-D2519E7F08ED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Реалізація правових норм у конкретних правовідносинах</a:t>
          </a:r>
          <a:endParaRPr lang="ru-RU" dirty="0">
            <a:solidFill>
              <a:schemeClr val="tx1"/>
            </a:solidFill>
          </a:endParaRPr>
        </a:p>
      </dgm:t>
    </dgm:pt>
    <dgm:pt modelId="{7F26FC88-55C2-4F7C-ABC4-42775C9F5398}" type="parTrans" cxnId="{D90F16B4-9306-4644-AF5F-65F0C9F2BB00}">
      <dgm:prSet/>
      <dgm:spPr/>
      <dgm:t>
        <a:bodyPr/>
        <a:lstStyle/>
        <a:p>
          <a:endParaRPr lang="ru-RU"/>
        </a:p>
      </dgm:t>
    </dgm:pt>
    <dgm:pt modelId="{D328268B-9373-45D0-BFA0-16DD6A5B71C6}" type="sibTrans" cxnId="{D90F16B4-9306-4644-AF5F-65F0C9F2BB00}">
      <dgm:prSet/>
      <dgm:spPr/>
      <dgm:t>
        <a:bodyPr/>
        <a:lstStyle/>
        <a:p>
          <a:endParaRPr lang="ru-RU"/>
        </a:p>
      </dgm:t>
    </dgm:pt>
    <dgm:pt modelId="{EBD6298F-800E-483B-9128-459FB991F8A6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Реалізація загальних правових норм поза правовідносинами (активна, пасивна</a:t>
          </a:r>
          <a:r>
            <a:rPr lang="uk-UA" dirty="0" smtClean="0"/>
            <a:t>)</a:t>
          </a:r>
          <a:endParaRPr lang="ru-RU" dirty="0"/>
        </a:p>
      </dgm:t>
    </dgm:pt>
    <dgm:pt modelId="{F135046D-8896-480E-9733-2E16525A88A8}" type="parTrans" cxnId="{13406926-58AE-421C-B0B0-5049526334AC}">
      <dgm:prSet/>
      <dgm:spPr/>
      <dgm:t>
        <a:bodyPr/>
        <a:lstStyle/>
        <a:p>
          <a:endParaRPr lang="ru-RU"/>
        </a:p>
      </dgm:t>
    </dgm:pt>
    <dgm:pt modelId="{FE91D90B-77A1-4CA7-97F1-1BE4A7342426}" type="sibTrans" cxnId="{13406926-58AE-421C-B0B0-5049526334AC}">
      <dgm:prSet/>
      <dgm:spPr/>
      <dgm:t>
        <a:bodyPr/>
        <a:lstStyle/>
        <a:p>
          <a:endParaRPr lang="ru-RU"/>
        </a:p>
      </dgm:t>
    </dgm:pt>
    <dgm:pt modelId="{3DB774DC-8CC9-45C3-814E-C706DAA8BBF9}" type="pres">
      <dgm:prSet presAssocID="{5B03B9B2-DF24-4A7F-8A73-020AFE4E98B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1D05A7D-93CA-4AF0-961B-006E2F90AE0D}" type="pres">
      <dgm:prSet presAssocID="{36646FD1-6EA0-4C9F-9031-32C9A52660A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B1B55B-463A-4E2B-9031-7C8BBCA8F2EE}" type="pres">
      <dgm:prSet presAssocID="{63012C57-D041-4D67-B5F8-3B8E931A77BC}" presName="sibTrans" presStyleCnt="0"/>
      <dgm:spPr/>
    </dgm:pt>
    <dgm:pt modelId="{2D4F0F9D-5486-4A8A-895D-0E012951C9A4}" type="pres">
      <dgm:prSet presAssocID="{021614C2-2264-4F38-9098-D2519E7F08ED}" presName="node" presStyleLbl="node1" presStyleIdx="1" presStyleCnt="3" custLinFactNeighborX="-5000" custLinFactNeighborY="34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A53206-25C8-469A-B7C2-674F0090CB8F}" type="pres">
      <dgm:prSet presAssocID="{D328268B-9373-45D0-BFA0-16DD6A5B71C6}" presName="sibTrans" presStyleCnt="0"/>
      <dgm:spPr/>
    </dgm:pt>
    <dgm:pt modelId="{4AD43492-EC2C-46EB-BAEC-A3633B692FA4}" type="pres">
      <dgm:prSet presAssocID="{EBD6298F-800E-483B-9128-459FB991F8A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90F16B4-9306-4644-AF5F-65F0C9F2BB00}" srcId="{5B03B9B2-DF24-4A7F-8A73-020AFE4E98B5}" destId="{021614C2-2264-4F38-9098-D2519E7F08ED}" srcOrd="1" destOrd="0" parTransId="{7F26FC88-55C2-4F7C-ABC4-42775C9F5398}" sibTransId="{D328268B-9373-45D0-BFA0-16DD6A5B71C6}"/>
    <dgm:cxn modelId="{74ED2424-6119-4F07-B2F4-6F96956D68F6}" srcId="{5B03B9B2-DF24-4A7F-8A73-020AFE4E98B5}" destId="{36646FD1-6EA0-4C9F-9031-32C9A52660A1}" srcOrd="0" destOrd="0" parTransId="{F2647E97-B565-472A-95F3-D35C6D29BCE0}" sibTransId="{63012C57-D041-4D67-B5F8-3B8E931A77BC}"/>
    <dgm:cxn modelId="{13406926-58AE-421C-B0B0-5049526334AC}" srcId="{5B03B9B2-DF24-4A7F-8A73-020AFE4E98B5}" destId="{EBD6298F-800E-483B-9128-459FB991F8A6}" srcOrd="2" destOrd="0" parTransId="{F135046D-8896-480E-9733-2E16525A88A8}" sibTransId="{FE91D90B-77A1-4CA7-97F1-1BE4A7342426}"/>
    <dgm:cxn modelId="{E6226B75-2551-4748-BE8B-36171D8FA07B}" type="presOf" srcId="{5B03B9B2-DF24-4A7F-8A73-020AFE4E98B5}" destId="{3DB774DC-8CC9-45C3-814E-C706DAA8BBF9}" srcOrd="0" destOrd="0" presId="urn:microsoft.com/office/officeart/2005/8/layout/default#1"/>
    <dgm:cxn modelId="{6F01CDF9-6271-4EEC-8F43-143B56DD54B4}" type="presOf" srcId="{021614C2-2264-4F38-9098-D2519E7F08ED}" destId="{2D4F0F9D-5486-4A8A-895D-0E012951C9A4}" srcOrd="0" destOrd="0" presId="urn:microsoft.com/office/officeart/2005/8/layout/default#1"/>
    <dgm:cxn modelId="{C9976921-84EE-4585-A749-69324BAF993B}" type="presOf" srcId="{EBD6298F-800E-483B-9128-459FB991F8A6}" destId="{4AD43492-EC2C-46EB-BAEC-A3633B692FA4}" srcOrd="0" destOrd="0" presId="urn:microsoft.com/office/officeart/2005/8/layout/default#1"/>
    <dgm:cxn modelId="{0F7B5A1C-0F4E-48E5-8019-633773A40D4A}" type="presOf" srcId="{36646FD1-6EA0-4C9F-9031-32C9A52660A1}" destId="{51D05A7D-93CA-4AF0-961B-006E2F90AE0D}" srcOrd="0" destOrd="0" presId="urn:microsoft.com/office/officeart/2005/8/layout/default#1"/>
    <dgm:cxn modelId="{D5DB7581-8B8A-4A43-86F3-C95C2B547265}" type="presParOf" srcId="{3DB774DC-8CC9-45C3-814E-C706DAA8BBF9}" destId="{51D05A7D-93CA-4AF0-961B-006E2F90AE0D}" srcOrd="0" destOrd="0" presId="urn:microsoft.com/office/officeart/2005/8/layout/default#1"/>
    <dgm:cxn modelId="{BE9633AA-CD6C-4DE4-9DE1-0EE8D3B8F28F}" type="presParOf" srcId="{3DB774DC-8CC9-45C3-814E-C706DAA8BBF9}" destId="{A1B1B55B-463A-4E2B-9031-7C8BBCA8F2EE}" srcOrd="1" destOrd="0" presId="urn:microsoft.com/office/officeart/2005/8/layout/default#1"/>
    <dgm:cxn modelId="{F3559088-9F1E-4C09-8EB9-E153B73D7CED}" type="presParOf" srcId="{3DB774DC-8CC9-45C3-814E-C706DAA8BBF9}" destId="{2D4F0F9D-5486-4A8A-895D-0E012951C9A4}" srcOrd="2" destOrd="0" presId="urn:microsoft.com/office/officeart/2005/8/layout/default#1"/>
    <dgm:cxn modelId="{ACC69A25-A238-4D38-942E-17CDBC7BA58E}" type="presParOf" srcId="{3DB774DC-8CC9-45C3-814E-C706DAA8BBF9}" destId="{ADA53206-25C8-469A-B7C2-674F0090CB8F}" srcOrd="3" destOrd="0" presId="urn:microsoft.com/office/officeart/2005/8/layout/default#1"/>
    <dgm:cxn modelId="{C3E4D2AA-709A-4221-8655-751087F9E986}" type="presParOf" srcId="{3DB774DC-8CC9-45C3-814E-C706DAA8BBF9}" destId="{4AD43492-EC2C-46EB-BAEC-A3633B692FA4}" srcOrd="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EB8AA9-12C3-4211-9F62-497AC67799B3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9C50914-22A1-46A5-8AC9-BB5EAA5B75E3}">
      <dgm:prSet phldrT="[Текст]"/>
      <dgm:spPr/>
      <dgm:t>
        <a:bodyPr/>
        <a:lstStyle/>
        <a:p>
          <a:r>
            <a:rPr lang="uk-UA" dirty="0" smtClean="0"/>
            <a:t>Форми реалізації права за складністю і характером дій суб'єкта </a:t>
          </a:r>
          <a:endParaRPr lang="ru-RU" dirty="0"/>
        </a:p>
      </dgm:t>
    </dgm:pt>
    <dgm:pt modelId="{E96936FC-A024-4BF4-9882-158638DB2BF4}" type="parTrans" cxnId="{8E50A3E0-D2EE-43B0-A486-51810E7ED7CF}">
      <dgm:prSet/>
      <dgm:spPr/>
      <dgm:t>
        <a:bodyPr/>
        <a:lstStyle/>
        <a:p>
          <a:endParaRPr lang="ru-RU"/>
        </a:p>
      </dgm:t>
    </dgm:pt>
    <dgm:pt modelId="{70D64146-74A2-4569-8C56-57DF46D1D133}" type="sibTrans" cxnId="{8E50A3E0-D2EE-43B0-A486-51810E7ED7CF}">
      <dgm:prSet/>
      <dgm:spPr/>
      <dgm:t>
        <a:bodyPr/>
        <a:lstStyle/>
        <a:p>
          <a:endParaRPr lang="ru-RU"/>
        </a:p>
      </dgm:t>
    </dgm:pt>
    <dgm:pt modelId="{1C80FC48-78F8-48AC-9BEF-11F4F504A455}">
      <dgm:prSet phldrT="[Текст]" custT="1"/>
      <dgm:spPr/>
      <dgm:t>
        <a:bodyPr/>
        <a:lstStyle/>
        <a:p>
          <a:r>
            <a:rPr lang="uk-UA" sz="2000" b="1" dirty="0" smtClean="0"/>
            <a:t>Проста </a:t>
          </a:r>
          <a:r>
            <a:rPr lang="uk-UA" sz="2000" b="0" dirty="0" smtClean="0"/>
            <a:t>(без участі держави):</a:t>
          </a:r>
          <a:r>
            <a:rPr lang="uk-UA" sz="2000" b="1" dirty="0" smtClean="0"/>
            <a:t> додержання, виконання, використання</a:t>
          </a:r>
          <a:endParaRPr lang="ru-RU" sz="2000" b="1" dirty="0"/>
        </a:p>
      </dgm:t>
    </dgm:pt>
    <dgm:pt modelId="{E20841B5-19E7-42D6-8D20-7F213931E5B6}" type="parTrans" cxnId="{229B5B12-192B-479B-BA89-C8DBA4EA264D}">
      <dgm:prSet/>
      <dgm:spPr/>
      <dgm:t>
        <a:bodyPr/>
        <a:lstStyle/>
        <a:p>
          <a:endParaRPr lang="ru-RU"/>
        </a:p>
      </dgm:t>
    </dgm:pt>
    <dgm:pt modelId="{16847096-366F-4570-9593-A51E549193A6}" type="sibTrans" cxnId="{229B5B12-192B-479B-BA89-C8DBA4EA264D}">
      <dgm:prSet/>
      <dgm:spPr/>
      <dgm:t>
        <a:bodyPr/>
        <a:lstStyle/>
        <a:p>
          <a:endParaRPr lang="ru-RU"/>
        </a:p>
      </dgm:t>
    </dgm:pt>
    <dgm:pt modelId="{C851F073-430A-489C-B8F3-E540AC157BEB}">
      <dgm:prSet phldrT="[Текст]"/>
      <dgm:spPr/>
      <dgm:t>
        <a:bodyPr/>
        <a:lstStyle/>
        <a:p>
          <a:r>
            <a:rPr lang="uk-UA" b="1" dirty="0" smtClean="0"/>
            <a:t>Складна</a:t>
          </a:r>
          <a:r>
            <a:rPr lang="uk-UA" dirty="0" smtClean="0"/>
            <a:t>, опосередкована (за участю держави): </a:t>
          </a:r>
          <a:r>
            <a:rPr lang="uk-UA" b="1" dirty="0" smtClean="0"/>
            <a:t>застосування</a:t>
          </a:r>
          <a:endParaRPr lang="ru-RU" b="1" dirty="0"/>
        </a:p>
      </dgm:t>
    </dgm:pt>
    <dgm:pt modelId="{1E22E409-3A4C-4DA8-A5DB-97EC21E3CAB8}" type="parTrans" cxnId="{C3B02101-6242-4646-80F5-000C88561E83}">
      <dgm:prSet/>
      <dgm:spPr/>
      <dgm:t>
        <a:bodyPr/>
        <a:lstStyle/>
        <a:p>
          <a:endParaRPr lang="ru-RU"/>
        </a:p>
      </dgm:t>
    </dgm:pt>
    <dgm:pt modelId="{2DF1565F-08FD-428B-B8E6-B11BED47335C}" type="sibTrans" cxnId="{C3B02101-6242-4646-80F5-000C88561E83}">
      <dgm:prSet/>
      <dgm:spPr/>
      <dgm:t>
        <a:bodyPr/>
        <a:lstStyle/>
        <a:p>
          <a:endParaRPr lang="ru-RU"/>
        </a:p>
      </dgm:t>
    </dgm:pt>
    <dgm:pt modelId="{9B6AE211-3DE2-431E-A713-9FEF85CFCE8E}">
      <dgm:prSet phldrT="[Текст]"/>
      <dgm:spPr/>
      <dgm:t>
        <a:bodyPr/>
        <a:lstStyle/>
        <a:p>
          <a:r>
            <a:rPr lang="uk-UA" dirty="0" smtClean="0"/>
            <a:t>Форми безпосередньої реалізації права</a:t>
          </a:r>
          <a:endParaRPr lang="ru-RU" dirty="0"/>
        </a:p>
      </dgm:t>
    </dgm:pt>
    <dgm:pt modelId="{DCCDEC4C-ECBA-4201-A170-D39A7A090928}" type="parTrans" cxnId="{21B5E421-546D-45CC-9B15-EBE63F4661E7}">
      <dgm:prSet/>
      <dgm:spPr/>
      <dgm:t>
        <a:bodyPr/>
        <a:lstStyle/>
        <a:p>
          <a:endParaRPr lang="ru-RU"/>
        </a:p>
      </dgm:t>
    </dgm:pt>
    <dgm:pt modelId="{F07D842A-9E62-43C9-8DFD-055767D62BEE}" type="sibTrans" cxnId="{21B5E421-546D-45CC-9B15-EBE63F4661E7}">
      <dgm:prSet/>
      <dgm:spPr/>
      <dgm:t>
        <a:bodyPr/>
        <a:lstStyle/>
        <a:p>
          <a:endParaRPr lang="ru-RU"/>
        </a:p>
      </dgm:t>
    </dgm:pt>
    <dgm:pt modelId="{011168B3-1E9E-45B7-9747-5F7C1EB8BB43}">
      <dgm:prSet phldrT="[Текст]"/>
      <dgm:spPr/>
      <dgm:t>
        <a:bodyPr/>
        <a:lstStyle/>
        <a:p>
          <a:r>
            <a:rPr lang="uk-UA" b="1" dirty="0" smtClean="0"/>
            <a:t>Дотримання заборон </a:t>
          </a:r>
          <a:r>
            <a:rPr lang="uk-UA" dirty="0" smtClean="0"/>
            <a:t>(пасивна поведінка)</a:t>
          </a:r>
          <a:endParaRPr lang="ru-RU" dirty="0"/>
        </a:p>
      </dgm:t>
    </dgm:pt>
    <dgm:pt modelId="{7F61439E-365D-4CA6-A599-7ED73F48C299}" type="parTrans" cxnId="{A6A824D3-83E5-4656-9696-1FFA67E858B6}">
      <dgm:prSet/>
      <dgm:spPr/>
      <dgm:t>
        <a:bodyPr/>
        <a:lstStyle/>
        <a:p>
          <a:endParaRPr lang="ru-RU"/>
        </a:p>
      </dgm:t>
    </dgm:pt>
    <dgm:pt modelId="{2CCA5197-787E-43D9-BA55-E23081D68D52}" type="sibTrans" cxnId="{A6A824D3-83E5-4656-9696-1FFA67E858B6}">
      <dgm:prSet/>
      <dgm:spPr/>
      <dgm:t>
        <a:bodyPr/>
        <a:lstStyle/>
        <a:p>
          <a:endParaRPr lang="ru-RU"/>
        </a:p>
      </dgm:t>
    </dgm:pt>
    <dgm:pt modelId="{50C76E3F-7BFF-4BDF-8D3B-7F8040B9FE42}">
      <dgm:prSet phldrT="[Текст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uk-UA" b="1" dirty="0" smtClean="0"/>
            <a:t>Виконання обов'язків </a:t>
          </a:r>
          <a:r>
            <a:rPr lang="uk-UA" dirty="0" smtClean="0"/>
            <a:t>(активна поведінка)</a:t>
          </a:r>
          <a:endParaRPr lang="ru-RU" dirty="0"/>
        </a:p>
      </dgm:t>
    </dgm:pt>
    <dgm:pt modelId="{86B8AF91-8EFD-4F00-903D-DE7DB652CE94}" type="parTrans" cxnId="{27257FA6-2CB0-4EC7-864A-530153A5F20E}">
      <dgm:prSet/>
      <dgm:spPr/>
      <dgm:t>
        <a:bodyPr/>
        <a:lstStyle/>
        <a:p>
          <a:endParaRPr lang="ru-RU"/>
        </a:p>
      </dgm:t>
    </dgm:pt>
    <dgm:pt modelId="{1697B964-FD7A-4194-9640-E06229485842}" type="sibTrans" cxnId="{27257FA6-2CB0-4EC7-864A-530153A5F20E}">
      <dgm:prSet/>
      <dgm:spPr/>
      <dgm:t>
        <a:bodyPr/>
        <a:lstStyle/>
        <a:p>
          <a:endParaRPr lang="ru-RU"/>
        </a:p>
      </dgm:t>
    </dgm:pt>
    <dgm:pt modelId="{06CF20B0-2E7F-4C2B-B3B6-1135FEAA0BEE}">
      <dgm:prSet/>
      <dgm:spPr/>
      <dgm:t>
        <a:bodyPr/>
        <a:lstStyle/>
        <a:p>
          <a:r>
            <a:rPr lang="uk-UA" b="1" dirty="0" smtClean="0"/>
            <a:t>Використання прав </a:t>
          </a:r>
          <a:r>
            <a:rPr lang="uk-UA" dirty="0" smtClean="0"/>
            <a:t>(активна і пасивна)</a:t>
          </a:r>
          <a:endParaRPr lang="ru-RU" dirty="0"/>
        </a:p>
      </dgm:t>
    </dgm:pt>
    <dgm:pt modelId="{F8D1A48E-8A7F-4C6E-8F0B-1E294DEB7E5C}" type="parTrans" cxnId="{5E22860A-5B4C-49AD-9D91-4DD1F618DADF}">
      <dgm:prSet/>
      <dgm:spPr/>
      <dgm:t>
        <a:bodyPr/>
        <a:lstStyle/>
        <a:p>
          <a:endParaRPr lang="ru-RU"/>
        </a:p>
      </dgm:t>
    </dgm:pt>
    <dgm:pt modelId="{7D3F2D57-9221-4AA0-A82C-B333FB5F0C0C}" type="sibTrans" cxnId="{5E22860A-5B4C-49AD-9D91-4DD1F618DADF}">
      <dgm:prSet/>
      <dgm:spPr/>
      <dgm:t>
        <a:bodyPr/>
        <a:lstStyle/>
        <a:p>
          <a:endParaRPr lang="ru-RU"/>
        </a:p>
      </dgm:t>
    </dgm:pt>
    <dgm:pt modelId="{0C0D90E4-1514-478B-8794-B00721223FA7}" type="pres">
      <dgm:prSet presAssocID="{C2EB8AA9-12C3-4211-9F62-497AC67799B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A6FD943-3449-4360-A37D-D900549C8652}" type="pres">
      <dgm:prSet presAssocID="{E9C50914-22A1-46A5-8AC9-BB5EAA5B75E3}" presName="root" presStyleCnt="0"/>
      <dgm:spPr/>
    </dgm:pt>
    <dgm:pt modelId="{A3DF0256-7698-4826-928F-02D04EB771FE}" type="pres">
      <dgm:prSet presAssocID="{E9C50914-22A1-46A5-8AC9-BB5EAA5B75E3}" presName="rootComposite" presStyleCnt="0"/>
      <dgm:spPr/>
    </dgm:pt>
    <dgm:pt modelId="{B0837B66-DB22-4926-8A4E-23CC7B0E46EF}" type="pres">
      <dgm:prSet presAssocID="{E9C50914-22A1-46A5-8AC9-BB5EAA5B75E3}" presName="rootText" presStyleLbl="node1" presStyleIdx="0" presStyleCnt="2" custScaleX="201156" custScaleY="179929"/>
      <dgm:spPr/>
      <dgm:t>
        <a:bodyPr/>
        <a:lstStyle/>
        <a:p>
          <a:endParaRPr lang="ru-RU"/>
        </a:p>
      </dgm:t>
    </dgm:pt>
    <dgm:pt modelId="{FF1C24A2-0EAC-44C8-9FE4-64CC2D423CD7}" type="pres">
      <dgm:prSet presAssocID="{E9C50914-22A1-46A5-8AC9-BB5EAA5B75E3}" presName="rootConnector" presStyleLbl="node1" presStyleIdx="0" presStyleCnt="2"/>
      <dgm:spPr/>
      <dgm:t>
        <a:bodyPr/>
        <a:lstStyle/>
        <a:p>
          <a:endParaRPr lang="ru-RU"/>
        </a:p>
      </dgm:t>
    </dgm:pt>
    <dgm:pt modelId="{B56DA23A-075A-4764-9322-7BDA57D262C5}" type="pres">
      <dgm:prSet presAssocID="{E9C50914-22A1-46A5-8AC9-BB5EAA5B75E3}" presName="childShape" presStyleCnt="0"/>
      <dgm:spPr/>
    </dgm:pt>
    <dgm:pt modelId="{72A767FF-075D-4982-AF6C-15D74A9A2F04}" type="pres">
      <dgm:prSet presAssocID="{E20841B5-19E7-42D6-8D20-7F213931E5B6}" presName="Name13" presStyleLbl="parChTrans1D2" presStyleIdx="0" presStyleCnt="5"/>
      <dgm:spPr/>
      <dgm:t>
        <a:bodyPr/>
        <a:lstStyle/>
        <a:p>
          <a:endParaRPr lang="ru-RU"/>
        </a:p>
      </dgm:t>
    </dgm:pt>
    <dgm:pt modelId="{9A1A385C-1A28-4B23-A2F5-1D7678720446}" type="pres">
      <dgm:prSet presAssocID="{1C80FC48-78F8-48AC-9BEF-11F4F504A455}" presName="childText" presStyleLbl="bgAcc1" presStyleIdx="0" presStyleCnt="5" custScaleX="2232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64CF1B-5D5C-4616-8ECA-864BC3194815}" type="pres">
      <dgm:prSet presAssocID="{1E22E409-3A4C-4DA8-A5DB-97EC21E3CAB8}" presName="Name13" presStyleLbl="parChTrans1D2" presStyleIdx="1" presStyleCnt="5"/>
      <dgm:spPr/>
      <dgm:t>
        <a:bodyPr/>
        <a:lstStyle/>
        <a:p>
          <a:endParaRPr lang="ru-RU"/>
        </a:p>
      </dgm:t>
    </dgm:pt>
    <dgm:pt modelId="{8837633C-BE28-4DB3-9146-C83F0ED64F26}" type="pres">
      <dgm:prSet presAssocID="{C851F073-430A-489C-B8F3-E540AC157BEB}" presName="childText" presStyleLbl="bgAcc1" presStyleIdx="1" presStyleCnt="5" custScaleX="2208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D9ECEA-56FF-405A-B9E8-75EEEF125211}" type="pres">
      <dgm:prSet presAssocID="{9B6AE211-3DE2-431E-A713-9FEF85CFCE8E}" presName="root" presStyleCnt="0"/>
      <dgm:spPr/>
    </dgm:pt>
    <dgm:pt modelId="{D5280A7A-6843-4914-9ACC-2840E6AF65F2}" type="pres">
      <dgm:prSet presAssocID="{9B6AE211-3DE2-431E-A713-9FEF85CFCE8E}" presName="rootComposite" presStyleCnt="0"/>
      <dgm:spPr/>
    </dgm:pt>
    <dgm:pt modelId="{737830AB-048E-4E05-B005-53A478D95D12}" type="pres">
      <dgm:prSet presAssocID="{9B6AE211-3DE2-431E-A713-9FEF85CFCE8E}" presName="rootText" presStyleLbl="node1" presStyleIdx="1" presStyleCnt="2" custScaleX="173018" custLinFactNeighborX="-7802" custLinFactNeighborY="0"/>
      <dgm:spPr/>
      <dgm:t>
        <a:bodyPr/>
        <a:lstStyle/>
        <a:p>
          <a:endParaRPr lang="ru-RU"/>
        </a:p>
      </dgm:t>
    </dgm:pt>
    <dgm:pt modelId="{A8B331FD-1097-4C89-9518-0010168E3AF7}" type="pres">
      <dgm:prSet presAssocID="{9B6AE211-3DE2-431E-A713-9FEF85CFCE8E}" presName="rootConnector" presStyleLbl="node1" presStyleIdx="1" presStyleCnt="2"/>
      <dgm:spPr/>
      <dgm:t>
        <a:bodyPr/>
        <a:lstStyle/>
        <a:p>
          <a:endParaRPr lang="ru-RU"/>
        </a:p>
      </dgm:t>
    </dgm:pt>
    <dgm:pt modelId="{57951175-5C63-4F5F-B6A2-08D510DEC5D2}" type="pres">
      <dgm:prSet presAssocID="{9B6AE211-3DE2-431E-A713-9FEF85CFCE8E}" presName="childShape" presStyleCnt="0"/>
      <dgm:spPr/>
    </dgm:pt>
    <dgm:pt modelId="{6B150D04-FE76-48B0-9496-715BBE252080}" type="pres">
      <dgm:prSet presAssocID="{7F61439E-365D-4CA6-A599-7ED73F48C299}" presName="Name13" presStyleLbl="parChTrans1D2" presStyleIdx="2" presStyleCnt="5"/>
      <dgm:spPr/>
      <dgm:t>
        <a:bodyPr/>
        <a:lstStyle/>
        <a:p>
          <a:endParaRPr lang="ru-RU"/>
        </a:p>
      </dgm:t>
    </dgm:pt>
    <dgm:pt modelId="{D72D2FC8-1197-40B7-94A1-783B9BFAA5AD}" type="pres">
      <dgm:prSet presAssocID="{011168B3-1E9E-45B7-9747-5F7C1EB8BB43}" presName="childText" presStyleLbl="bgAcc1" presStyleIdx="2" presStyleCnt="5" custScaleX="1426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972D7C-151D-4650-B970-AD6894F67850}" type="pres">
      <dgm:prSet presAssocID="{86B8AF91-8EFD-4F00-903D-DE7DB652CE94}" presName="Name13" presStyleLbl="parChTrans1D2" presStyleIdx="3" presStyleCnt="5"/>
      <dgm:spPr/>
      <dgm:t>
        <a:bodyPr/>
        <a:lstStyle/>
        <a:p>
          <a:endParaRPr lang="ru-RU"/>
        </a:p>
      </dgm:t>
    </dgm:pt>
    <dgm:pt modelId="{B5C40E0E-CF71-45F4-8786-F6786232E666}" type="pres">
      <dgm:prSet presAssocID="{50C76E3F-7BFF-4BDF-8D3B-7F8040B9FE42}" presName="childText" presStyleLbl="bgAcc1" presStyleIdx="3" presStyleCnt="5" custScaleX="142652" custLinFactNeighborX="2440" custLinFactNeighborY="24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56B57C-BB89-44AA-B5A3-688A16ACF81F}" type="pres">
      <dgm:prSet presAssocID="{F8D1A48E-8A7F-4C6E-8F0B-1E294DEB7E5C}" presName="Name13" presStyleLbl="parChTrans1D2" presStyleIdx="4" presStyleCnt="5"/>
      <dgm:spPr/>
      <dgm:t>
        <a:bodyPr/>
        <a:lstStyle/>
        <a:p>
          <a:endParaRPr lang="ru-RU"/>
        </a:p>
      </dgm:t>
    </dgm:pt>
    <dgm:pt modelId="{D1D679F3-2EDF-49C8-9584-EA37C4EF118F}" type="pres">
      <dgm:prSet presAssocID="{06CF20B0-2E7F-4C2B-B3B6-1135FEAA0BEE}" presName="childText" presStyleLbl="bgAcc1" presStyleIdx="4" presStyleCnt="5" custScaleX="142652" custLinFactNeighborX="2440" custLinFactNeighborY="92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7257FA6-2CB0-4EC7-864A-530153A5F20E}" srcId="{9B6AE211-3DE2-431E-A713-9FEF85CFCE8E}" destId="{50C76E3F-7BFF-4BDF-8D3B-7F8040B9FE42}" srcOrd="1" destOrd="0" parTransId="{86B8AF91-8EFD-4F00-903D-DE7DB652CE94}" sibTransId="{1697B964-FD7A-4194-9640-E06229485842}"/>
    <dgm:cxn modelId="{5EE95989-043B-4394-B906-4A0C0E96AAA4}" type="presOf" srcId="{1C80FC48-78F8-48AC-9BEF-11F4F504A455}" destId="{9A1A385C-1A28-4B23-A2F5-1D7678720446}" srcOrd="0" destOrd="0" presId="urn:microsoft.com/office/officeart/2005/8/layout/hierarchy3"/>
    <dgm:cxn modelId="{229B5B12-192B-479B-BA89-C8DBA4EA264D}" srcId="{E9C50914-22A1-46A5-8AC9-BB5EAA5B75E3}" destId="{1C80FC48-78F8-48AC-9BEF-11F4F504A455}" srcOrd="0" destOrd="0" parTransId="{E20841B5-19E7-42D6-8D20-7F213931E5B6}" sibTransId="{16847096-366F-4570-9593-A51E549193A6}"/>
    <dgm:cxn modelId="{2A394934-8629-4052-83A1-AB5DABB8F6FE}" type="presOf" srcId="{1E22E409-3A4C-4DA8-A5DB-97EC21E3CAB8}" destId="{0664CF1B-5D5C-4616-8ECA-864BC3194815}" srcOrd="0" destOrd="0" presId="urn:microsoft.com/office/officeart/2005/8/layout/hierarchy3"/>
    <dgm:cxn modelId="{40239073-8252-409D-93F9-55422F9FF0CB}" type="presOf" srcId="{7F61439E-365D-4CA6-A599-7ED73F48C299}" destId="{6B150D04-FE76-48B0-9496-715BBE252080}" srcOrd="0" destOrd="0" presId="urn:microsoft.com/office/officeart/2005/8/layout/hierarchy3"/>
    <dgm:cxn modelId="{DB6C1DE8-8119-4EAE-BD31-7A27F0362873}" type="presOf" srcId="{06CF20B0-2E7F-4C2B-B3B6-1135FEAA0BEE}" destId="{D1D679F3-2EDF-49C8-9584-EA37C4EF118F}" srcOrd="0" destOrd="0" presId="urn:microsoft.com/office/officeart/2005/8/layout/hierarchy3"/>
    <dgm:cxn modelId="{8AA4B737-23FE-463D-ADC0-BADE0DE27D3F}" type="presOf" srcId="{E9C50914-22A1-46A5-8AC9-BB5EAA5B75E3}" destId="{B0837B66-DB22-4926-8A4E-23CC7B0E46EF}" srcOrd="0" destOrd="0" presId="urn:microsoft.com/office/officeart/2005/8/layout/hierarchy3"/>
    <dgm:cxn modelId="{BCDC9A01-7531-4FD7-A5CA-97100B53A378}" type="presOf" srcId="{86B8AF91-8EFD-4F00-903D-DE7DB652CE94}" destId="{90972D7C-151D-4650-B970-AD6894F67850}" srcOrd="0" destOrd="0" presId="urn:microsoft.com/office/officeart/2005/8/layout/hierarchy3"/>
    <dgm:cxn modelId="{DC210616-3011-4C01-918E-A50FA8F171C7}" type="presOf" srcId="{C2EB8AA9-12C3-4211-9F62-497AC67799B3}" destId="{0C0D90E4-1514-478B-8794-B00721223FA7}" srcOrd="0" destOrd="0" presId="urn:microsoft.com/office/officeart/2005/8/layout/hierarchy3"/>
    <dgm:cxn modelId="{62D28664-BCBC-4E2A-BEE9-68B55FFFA27D}" type="presOf" srcId="{E9C50914-22A1-46A5-8AC9-BB5EAA5B75E3}" destId="{FF1C24A2-0EAC-44C8-9FE4-64CC2D423CD7}" srcOrd="1" destOrd="0" presId="urn:microsoft.com/office/officeart/2005/8/layout/hierarchy3"/>
    <dgm:cxn modelId="{4D8005DB-BB1D-4E58-9026-B0B7E0A3D2C5}" type="presOf" srcId="{9B6AE211-3DE2-431E-A713-9FEF85CFCE8E}" destId="{A8B331FD-1097-4C89-9518-0010168E3AF7}" srcOrd="1" destOrd="0" presId="urn:microsoft.com/office/officeart/2005/8/layout/hierarchy3"/>
    <dgm:cxn modelId="{DC585A3C-8A7B-448D-B1A5-787B77D9A1F1}" type="presOf" srcId="{C851F073-430A-489C-B8F3-E540AC157BEB}" destId="{8837633C-BE28-4DB3-9146-C83F0ED64F26}" srcOrd="0" destOrd="0" presId="urn:microsoft.com/office/officeart/2005/8/layout/hierarchy3"/>
    <dgm:cxn modelId="{C3B02101-6242-4646-80F5-000C88561E83}" srcId="{E9C50914-22A1-46A5-8AC9-BB5EAA5B75E3}" destId="{C851F073-430A-489C-B8F3-E540AC157BEB}" srcOrd="1" destOrd="0" parTransId="{1E22E409-3A4C-4DA8-A5DB-97EC21E3CAB8}" sibTransId="{2DF1565F-08FD-428B-B8E6-B11BED47335C}"/>
    <dgm:cxn modelId="{0E5D5E7E-DBE0-4EFD-8E1D-7C3966F38080}" type="presOf" srcId="{E20841B5-19E7-42D6-8D20-7F213931E5B6}" destId="{72A767FF-075D-4982-AF6C-15D74A9A2F04}" srcOrd="0" destOrd="0" presId="urn:microsoft.com/office/officeart/2005/8/layout/hierarchy3"/>
    <dgm:cxn modelId="{E2D73027-E11F-4A7D-B798-104712F114F0}" type="presOf" srcId="{50C76E3F-7BFF-4BDF-8D3B-7F8040B9FE42}" destId="{B5C40E0E-CF71-45F4-8786-F6786232E666}" srcOrd="0" destOrd="0" presId="urn:microsoft.com/office/officeart/2005/8/layout/hierarchy3"/>
    <dgm:cxn modelId="{8E50A3E0-D2EE-43B0-A486-51810E7ED7CF}" srcId="{C2EB8AA9-12C3-4211-9F62-497AC67799B3}" destId="{E9C50914-22A1-46A5-8AC9-BB5EAA5B75E3}" srcOrd="0" destOrd="0" parTransId="{E96936FC-A024-4BF4-9882-158638DB2BF4}" sibTransId="{70D64146-74A2-4569-8C56-57DF46D1D133}"/>
    <dgm:cxn modelId="{365FDD31-AB66-4DF1-9D4A-D88279D76729}" type="presOf" srcId="{011168B3-1E9E-45B7-9747-5F7C1EB8BB43}" destId="{D72D2FC8-1197-40B7-94A1-783B9BFAA5AD}" srcOrd="0" destOrd="0" presId="urn:microsoft.com/office/officeart/2005/8/layout/hierarchy3"/>
    <dgm:cxn modelId="{5E22860A-5B4C-49AD-9D91-4DD1F618DADF}" srcId="{9B6AE211-3DE2-431E-A713-9FEF85CFCE8E}" destId="{06CF20B0-2E7F-4C2B-B3B6-1135FEAA0BEE}" srcOrd="2" destOrd="0" parTransId="{F8D1A48E-8A7F-4C6E-8F0B-1E294DEB7E5C}" sibTransId="{7D3F2D57-9221-4AA0-A82C-B333FB5F0C0C}"/>
    <dgm:cxn modelId="{2CB7A71C-9B16-4F9A-9F6E-2B07D34A49BF}" type="presOf" srcId="{9B6AE211-3DE2-431E-A713-9FEF85CFCE8E}" destId="{737830AB-048E-4E05-B005-53A478D95D12}" srcOrd="0" destOrd="0" presId="urn:microsoft.com/office/officeart/2005/8/layout/hierarchy3"/>
    <dgm:cxn modelId="{242C9A98-9F8B-4386-882D-B95EFE93799C}" type="presOf" srcId="{F8D1A48E-8A7F-4C6E-8F0B-1E294DEB7E5C}" destId="{BB56B57C-BB89-44AA-B5A3-688A16ACF81F}" srcOrd="0" destOrd="0" presId="urn:microsoft.com/office/officeart/2005/8/layout/hierarchy3"/>
    <dgm:cxn modelId="{21B5E421-546D-45CC-9B15-EBE63F4661E7}" srcId="{C2EB8AA9-12C3-4211-9F62-497AC67799B3}" destId="{9B6AE211-3DE2-431E-A713-9FEF85CFCE8E}" srcOrd="1" destOrd="0" parTransId="{DCCDEC4C-ECBA-4201-A170-D39A7A090928}" sibTransId="{F07D842A-9E62-43C9-8DFD-055767D62BEE}"/>
    <dgm:cxn modelId="{A6A824D3-83E5-4656-9696-1FFA67E858B6}" srcId="{9B6AE211-3DE2-431E-A713-9FEF85CFCE8E}" destId="{011168B3-1E9E-45B7-9747-5F7C1EB8BB43}" srcOrd="0" destOrd="0" parTransId="{7F61439E-365D-4CA6-A599-7ED73F48C299}" sibTransId="{2CCA5197-787E-43D9-BA55-E23081D68D52}"/>
    <dgm:cxn modelId="{FB44283D-B0AA-4E2D-808C-34BE6066DBFF}" type="presParOf" srcId="{0C0D90E4-1514-478B-8794-B00721223FA7}" destId="{1A6FD943-3449-4360-A37D-D900549C8652}" srcOrd="0" destOrd="0" presId="urn:microsoft.com/office/officeart/2005/8/layout/hierarchy3"/>
    <dgm:cxn modelId="{740B12EC-FE7E-49E8-A673-29787905252A}" type="presParOf" srcId="{1A6FD943-3449-4360-A37D-D900549C8652}" destId="{A3DF0256-7698-4826-928F-02D04EB771FE}" srcOrd="0" destOrd="0" presId="urn:microsoft.com/office/officeart/2005/8/layout/hierarchy3"/>
    <dgm:cxn modelId="{FEE093F9-1342-44F2-A734-E0292E496791}" type="presParOf" srcId="{A3DF0256-7698-4826-928F-02D04EB771FE}" destId="{B0837B66-DB22-4926-8A4E-23CC7B0E46EF}" srcOrd="0" destOrd="0" presId="urn:microsoft.com/office/officeart/2005/8/layout/hierarchy3"/>
    <dgm:cxn modelId="{F81A493E-CE37-4C89-B880-DECC0A8AA498}" type="presParOf" srcId="{A3DF0256-7698-4826-928F-02D04EB771FE}" destId="{FF1C24A2-0EAC-44C8-9FE4-64CC2D423CD7}" srcOrd="1" destOrd="0" presId="urn:microsoft.com/office/officeart/2005/8/layout/hierarchy3"/>
    <dgm:cxn modelId="{BB10A222-3254-4937-915D-58BEB5D4C38C}" type="presParOf" srcId="{1A6FD943-3449-4360-A37D-D900549C8652}" destId="{B56DA23A-075A-4764-9322-7BDA57D262C5}" srcOrd="1" destOrd="0" presId="urn:microsoft.com/office/officeart/2005/8/layout/hierarchy3"/>
    <dgm:cxn modelId="{BFED066F-F1FF-4FF3-B0C3-1CA631278ACD}" type="presParOf" srcId="{B56DA23A-075A-4764-9322-7BDA57D262C5}" destId="{72A767FF-075D-4982-AF6C-15D74A9A2F04}" srcOrd="0" destOrd="0" presId="urn:microsoft.com/office/officeart/2005/8/layout/hierarchy3"/>
    <dgm:cxn modelId="{4450BE71-3445-4739-B9E6-C81473846935}" type="presParOf" srcId="{B56DA23A-075A-4764-9322-7BDA57D262C5}" destId="{9A1A385C-1A28-4B23-A2F5-1D7678720446}" srcOrd="1" destOrd="0" presId="urn:microsoft.com/office/officeart/2005/8/layout/hierarchy3"/>
    <dgm:cxn modelId="{DF068255-73C1-4391-BE78-C8522487272B}" type="presParOf" srcId="{B56DA23A-075A-4764-9322-7BDA57D262C5}" destId="{0664CF1B-5D5C-4616-8ECA-864BC3194815}" srcOrd="2" destOrd="0" presId="urn:microsoft.com/office/officeart/2005/8/layout/hierarchy3"/>
    <dgm:cxn modelId="{29A3287B-9EF5-4919-9F5E-A8185B1D1EF6}" type="presParOf" srcId="{B56DA23A-075A-4764-9322-7BDA57D262C5}" destId="{8837633C-BE28-4DB3-9146-C83F0ED64F26}" srcOrd="3" destOrd="0" presId="urn:microsoft.com/office/officeart/2005/8/layout/hierarchy3"/>
    <dgm:cxn modelId="{E8CAB93A-925E-404F-824C-EF99CEA862D5}" type="presParOf" srcId="{0C0D90E4-1514-478B-8794-B00721223FA7}" destId="{82D9ECEA-56FF-405A-B9E8-75EEEF125211}" srcOrd="1" destOrd="0" presId="urn:microsoft.com/office/officeart/2005/8/layout/hierarchy3"/>
    <dgm:cxn modelId="{AE6065B5-9530-42F5-B9CE-32D02F7BFDDB}" type="presParOf" srcId="{82D9ECEA-56FF-405A-B9E8-75EEEF125211}" destId="{D5280A7A-6843-4914-9ACC-2840E6AF65F2}" srcOrd="0" destOrd="0" presId="urn:microsoft.com/office/officeart/2005/8/layout/hierarchy3"/>
    <dgm:cxn modelId="{8BAF14D2-B8B8-497C-8052-6F9CE55AB2CA}" type="presParOf" srcId="{D5280A7A-6843-4914-9ACC-2840E6AF65F2}" destId="{737830AB-048E-4E05-B005-53A478D95D12}" srcOrd="0" destOrd="0" presId="urn:microsoft.com/office/officeart/2005/8/layout/hierarchy3"/>
    <dgm:cxn modelId="{4D05DC02-87DA-4AC9-9C66-6DF74D55E1AC}" type="presParOf" srcId="{D5280A7A-6843-4914-9ACC-2840E6AF65F2}" destId="{A8B331FD-1097-4C89-9518-0010168E3AF7}" srcOrd="1" destOrd="0" presId="urn:microsoft.com/office/officeart/2005/8/layout/hierarchy3"/>
    <dgm:cxn modelId="{C0546F05-4BC8-4B65-AB4C-5A95357B79F9}" type="presParOf" srcId="{82D9ECEA-56FF-405A-B9E8-75EEEF125211}" destId="{57951175-5C63-4F5F-B6A2-08D510DEC5D2}" srcOrd="1" destOrd="0" presId="urn:microsoft.com/office/officeart/2005/8/layout/hierarchy3"/>
    <dgm:cxn modelId="{B90DD682-EABD-44BB-8AED-A91A9A85ED0B}" type="presParOf" srcId="{57951175-5C63-4F5F-B6A2-08D510DEC5D2}" destId="{6B150D04-FE76-48B0-9496-715BBE252080}" srcOrd="0" destOrd="0" presId="urn:microsoft.com/office/officeart/2005/8/layout/hierarchy3"/>
    <dgm:cxn modelId="{76805B50-8A5B-4DAA-9226-FF911D8BF2C3}" type="presParOf" srcId="{57951175-5C63-4F5F-B6A2-08D510DEC5D2}" destId="{D72D2FC8-1197-40B7-94A1-783B9BFAA5AD}" srcOrd="1" destOrd="0" presId="urn:microsoft.com/office/officeart/2005/8/layout/hierarchy3"/>
    <dgm:cxn modelId="{905274C6-678A-48E1-93F9-2DC599D0BF66}" type="presParOf" srcId="{57951175-5C63-4F5F-B6A2-08D510DEC5D2}" destId="{90972D7C-151D-4650-B970-AD6894F67850}" srcOrd="2" destOrd="0" presId="urn:microsoft.com/office/officeart/2005/8/layout/hierarchy3"/>
    <dgm:cxn modelId="{2F75524D-8C83-49B6-AE34-A473A6CEDCBD}" type="presParOf" srcId="{57951175-5C63-4F5F-B6A2-08D510DEC5D2}" destId="{B5C40E0E-CF71-45F4-8786-F6786232E666}" srcOrd="3" destOrd="0" presId="urn:microsoft.com/office/officeart/2005/8/layout/hierarchy3"/>
    <dgm:cxn modelId="{8615525D-0BB1-4BED-AF38-F79A8C58DBD2}" type="presParOf" srcId="{57951175-5C63-4F5F-B6A2-08D510DEC5D2}" destId="{BB56B57C-BB89-44AA-B5A3-688A16ACF81F}" srcOrd="4" destOrd="0" presId="urn:microsoft.com/office/officeart/2005/8/layout/hierarchy3"/>
    <dgm:cxn modelId="{E1811112-92F8-4DE3-B9E7-6952E805D95E}" type="presParOf" srcId="{57951175-5C63-4F5F-B6A2-08D510DEC5D2}" destId="{D1D679F3-2EDF-49C8-9584-EA37C4EF118F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2EB8AA9-12C3-4211-9F62-497AC67799B3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9C50914-22A1-46A5-8AC9-BB5EAA5B75E3}">
      <dgm:prSet phldrT="[Текст]"/>
      <dgm:spPr/>
      <dgm:t>
        <a:bodyPr/>
        <a:lstStyle/>
        <a:p>
          <a:r>
            <a:rPr lang="uk-UA" dirty="0" smtClean="0"/>
            <a:t>Форми реалізації права залежно від порядку реалізації  </a:t>
          </a:r>
          <a:endParaRPr lang="ru-RU" dirty="0"/>
        </a:p>
      </dgm:t>
    </dgm:pt>
    <dgm:pt modelId="{E96936FC-A024-4BF4-9882-158638DB2BF4}" type="parTrans" cxnId="{8E50A3E0-D2EE-43B0-A486-51810E7ED7CF}">
      <dgm:prSet/>
      <dgm:spPr/>
      <dgm:t>
        <a:bodyPr/>
        <a:lstStyle/>
        <a:p>
          <a:endParaRPr lang="ru-RU"/>
        </a:p>
      </dgm:t>
    </dgm:pt>
    <dgm:pt modelId="{70D64146-74A2-4569-8C56-57DF46D1D133}" type="sibTrans" cxnId="{8E50A3E0-D2EE-43B0-A486-51810E7ED7CF}">
      <dgm:prSet/>
      <dgm:spPr/>
      <dgm:t>
        <a:bodyPr/>
        <a:lstStyle/>
        <a:p>
          <a:endParaRPr lang="ru-RU"/>
        </a:p>
      </dgm:t>
    </dgm:pt>
    <dgm:pt modelId="{1C80FC48-78F8-48AC-9BEF-11F4F504A455}">
      <dgm:prSet phldrT="[Текст]" custT="1"/>
      <dgm:spPr/>
      <dgm:t>
        <a:bodyPr/>
        <a:lstStyle/>
        <a:p>
          <a:r>
            <a:rPr lang="uk-UA" sz="3200" b="1" dirty="0" smtClean="0"/>
            <a:t>Добровільна</a:t>
          </a:r>
          <a:endParaRPr lang="ru-RU" sz="3200" b="1" dirty="0"/>
        </a:p>
      </dgm:t>
    </dgm:pt>
    <dgm:pt modelId="{E20841B5-19E7-42D6-8D20-7F213931E5B6}" type="parTrans" cxnId="{229B5B12-192B-479B-BA89-C8DBA4EA264D}">
      <dgm:prSet/>
      <dgm:spPr/>
      <dgm:t>
        <a:bodyPr/>
        <a:lstStyle/>
        <a:p>
          <a:endParaRPr lang="ru-RU"/>
        </a:p>
      </dgm:t>
    </dgm:pt>
    <dgm:pt modelId="{16847096-366F-4570-9593-A51E549193A6}" type="sibTrans" cxnId="{229B5B12-192B-479B-BA89-C8DBA4EA264D}">
      <dgm:prSet/>
      <dgm:spPr/>
      <dgm:t>
        <a:bodyPr/>
        <a:lstStyle/>
        <a:p>
          <a:endParaRPr lang="ru-RU"/>
        </a:p>
      </dgm:t>
    </dgm:pt>
    <dgm:pt modelId="{C851F073-430A-489C-B8F3-E540AC157BEB}">
      <dgm:prSet phldrT="[Текст]"/>
      <dgm:spPr/>
      <dgm:t>
        <a:bodyPr/>
        <a:lstStyle/>
        <a:p>
          <a:r>
            <a:rPr lang="uk-UA" b="1" dirty="0" smtClean="0"/>
            <a:t>Примусова</a:t>
          </a:r>
          <a:endParaRPr lang="ru-RU" b="1" dirty="0"/>
        </a:p>
      </dgm:t>
    </dgm:pt>
    <dgm:pt modelId="{1E22E409-3A4C-4DA8-A5DB-97EC21E3CAB8}" type="parTrans" cxnId="{C3B02101-6242-4646-80F5-000C88561E83}">
      <dgm:prSet/>
      <dgm:spPr/>
      <dgm:t>
        <a:bodyPr/>
        <a:lstStyle/>
        <a:p>
          <a:endParaRPr lang="ru-RU"/>
        </a:p>
      </dgm:t>
    </dgm:pt>
    <dgm:pt modelId="{2DF1565F-08FD-428B-B8E6-B11BED47335C}" type="sibTrans" cxnId="{C3B02101-6242-4646-80F5-000C88561E83}">
      <dgm:prSet/>
      <dgm:spPr/>
      <dgm:t>
        <a:bodyPr/>
        <a:lstStyle/>
        <a:p>
          <a:endParaRPr lang="ru-RU"/>
        </a:p>
      </dgm:t>
    </dgm:pt>
    <dgm:pt modelId="{9B6AE211-3DE2-431E-A713-9FEF85CFCE8E}">
      <dgm:prSet phldrT="[Текст]"/>
      <dgm:spPr/>
      <dgm:t>
        <a:bodyPr/>
        <a:lstStyle/>
        <a:p>
          <a:r>
            <a:rPr lang="uk-UA" dirty="0" smtClean="0"/>
            <a:t>Форми  реалізації права залежно від визначеності у часі</a:t>
          </a:r>
          <a:endParaRPr lang="ru-RU" dirty="0"/>
        </a:p>
      </dgm:t>
    </dgm:pt>
    <dgm:pt modelId="{DCCDEC4C-ECBA-4201-A170-D39A7A090928}" type="parTrans" cxnId="{21B5E421-546D-45CC-9B15-EBE63F4661E7}">
      <dgm:prSet/>
      <dgm:spPr/>
      <dgm:t>
        <a:bodyPr/>
        <a:lstStyle/>
        <a:p>
          <a:endParaRPr lang="ru-RU"/>
        </a:p>
      </dgm:t>
    </dgm:pt>
    <dgm:pt modelId="{F07D842A-9E62-43C9-8DFD-055767D62BEE}" type="sibTrans" cxnId="{21B5E421-546D-45CC-9B15-EBE63F4661E7}">
      <dgm:prSet/>
      <dgm:spPr/>
      <dgm:t>
        <a:bodyPr/>
        <a:lstStyle/>
        <a:p>
          <a:endParaRPr lang="ru-RU"/>
        </a:p>
      </dgm:t>
    </dgm:pt>
    <dgm:pt modelId="{011168B3-1E9E-45B7-9747-5F7C1EB8BB43}">
      <dgm:prSet phldrT="[Текст]"/>
      <dgm:spPr/>
      <dgm:t>
        <a:bodyPr/>
        <a:lstStyle/>
        <a:p>
          <a:r>
            <a:rPr lang="uk-UA" b="1" dirty="0" smtClean="0">
              <a:latin typeface="Times New Roman" pitchFamily="18" charset="0"/>
              <a:cs typeface="Times New Roman" pitchFamily="18" charset="0"/>
            </a:rPr>
            <a:t>Негайна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7F61439E-365D-4CA6-A599-7ED73F48C299}" type="parTrans" cxnId="{A6A824D3-83E5-4656-9696-1FFA67E858B6}">
      <dgm:prSet/>
      <dgm:spPr/>
      <dgm:t>
        <a:bodyPr/>
        <a:lstStyle/>
        <a:p>
          <a:endParaRPr lang="ru-RU"/>
        </a:p>
      </dgm:t>
    </dgm:pt>
    <dgm:pt modelId="{2CCA5197-787E-43D9-BA55-E23081D68D52}" type="sibTrans" cxnId="{A6A824D3-83E5-4656-9696-1FFA67E858B6}">
      <dgm:prSet/>
      <dgm:spPr/>
      <dgm:t>
        <a:bodyPr/>
        <a:lstStyle/>
        <a:p>
          <a:endParaRPr lang="ru-RU"/>
        </a:p>
      </dgm:t>
    </dgm:pt>
    <dgm:pt modelId="{50C76E3F-7BFF-4BDF-8D3B-7F8040B9FE42}">
      <dgm:prSet phldrT="[Текст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uk-UA" b="1" dirty="0" smtClean="0">
              <a:latin typeface="Times New Roman" pitchFamily="18" charset="0"/>
              <a:cs typeface="Times New Roman" pitchFamily="18" charset="0"/>
            </a:rPr>
            <a:t>Тривала строков</a:t>
          </a:r>
          <a:r>
            <a:rPr lang="uk-UA" dirty="0" smtClean="0"/>
            <a:t>а</a:t>
          </a:r>
          <a:endParaRPr lang="ru-RU" dirty="0"/>
        </a:p>
      </dgm:t>
    </dgm:pt>
    <dgm:pt modelId="{86B8AF91-8EFD-4F00-903D-DE7DB652CE94}" type="parTrans" cxnId="{27257FA6-2CB0-4EC7-864A-530153A5F20E}">
      <dgm:prSet/>
      <dgm:spPr/>
      <dgm:t>
        <a:bodyPr/>
        <a:lstStyle/>
        <a:p>
          <a:endParaRPr lang="ru-RU"/>
        </a:p>
      </dgm:t>
    </dgm:pt>
    <dgm:pt modelId="{1697B964-FD7A-4194-9640-E06229485842}" type="sibTrans" cxnId="{27257FA6-2CB0-4EC7-864A-530153A5F20E}">
      <dgm:prSet/>
      <dgm:spPr/>
      <dgm:t>
        <a:bodyPr/>
        <a:lstStyle/>
        <a:p>
          <a:endParaRPr lang="ru-RU"/>
        </a:p>
      </dgm:t>
    </dgm:pt>
    <dgm:pt modelId="{06CF20B0-2E7F-4C2B-B3B6-1135FEAA0BEE}">
      <dgm:prSet/>
      <dgm:spPr/>
      <dgm:t>
        <a:bodyPr/>
        <a:lstStyle/>
        <a:p>
          <a:r>
            <a:rPr lang="uk-UA" b="1" dirty="0" smtClean="0">
              <a:latin typeface="Times New Roman" pitchFamily="18" charset="0"/>
              <a:cs typeface="Times New Roman" pitchFamily="18" charset="0"/>
            </a:rPr>
            <a:t>Тривала безстрокова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F8D1A48E-8A7F-4C6E-8F0B-1E294DEB7E5C}" type="parTrans" cxnId="{5E22860A-5B4C-49AD-9D91-4DD1F618DADF}">
      <dgm:prSet/>
      <dgm:spPr/>
      <dgm:t>
        <a:bodyPr/>
        <a:lstStyle/>
        <a:p>
          <a:endParaRPr lang="ru-RU"/>
        </a:p>
      </dgm:t>
    </dgm:pt>
    <dgm:pt modelId="{7D3F2D57-9221-4AA0-A82C-B333FB5F0C0C}" type="sibTrans" cxnId="{5E22860A-5B4C-49AD-9D91-4DD1F618DADF}">
      <dgm:prSet/>
      <dgm:spPr/>
      <dgm:t>
        <a:bodyPr/>
        <a:lstStyle/>
        <a:p>
          <a:endParaRPr lang="ru-RU"/>
        </a:p>
      </dgm:t>
    </dgm:pt>
    <dgm:pt modelId="{0C0D90E4-1514-478B-8794-B00721223FA7}" type="pres">
      <dgm:prSet presAssocID="{C2EB8AA9-12C3-4211-9F62-497AC67799B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A6FD943-3449-4360-A37D-D900549C8652}" type="pres">
      <dgm:prSet presAssocID="{E9C50914-22A1-46A5-8AC9-BB5EAA5B75E3}" presName="root" presStyleCnt="0"/>
      <dgm:spPr/>
    </dgm:pt>
    <dgm:pt modelId="{A3DF0256-7698-4826-928F-02D04EB771FE}" type="pres">
      <dgm:prSet presAssocID="{E9C50914-22A1-46A5-8AC9-BB5EAA5B75E3}" presName="rootComposite" presStyleCnt="0"/>
      <dgm:spPr/>
    </dgm:pt>
    <dgm:pt modelId="{B0837B66-DB22-4926-8A4E-23CC7B0E46EF}" type="pres">
      <dgm:prSet presAssocID="{E9C50914-22A1-46A5-8AC9-BB5EAA5B75E3}" presName="rootText" presStyleLbl="node1" presStyleIdx="0" presStyleCnt="2" custScaleX="201156" custScaleY="179929"/>
      <dgm:spPr/>
      <dgm:t>
        <a:bodyPr/>
        <a:lstStyle/>
        <a:p>
          <a:endParaRPr lang="ru-RU"/>
        </a:p>
      </dgm:t>
    </dgm:pt>
    <dgm:pt modelId="{FF1C24A2-0EAC-44C8-9FE4-64CC2D423CD7}" type="pres">
      <dgm:prSet presAssocID="{E9C50914-22A1-46A5-8AC9-BB5EAA5B75E3}" presName="rootConnector" presStyleLbl="node1" presStyleIdx="0" presStyleCnt="2"/>
      <dgm:spPr/>
      <dgm:t>
        <a:bodyPr/>
        <a:lstStyle/>
        <a:p>
          <a:endParaRPr lang="ru-RU"/>
        </a:p>
      </dgm:t>
    </dgm:pt>
    <dgm:pt modelId="{B56DA23A-075A-4764-9322-7BDA57D262C5}" type="pres">
      <dgm:prSet presAssocID="{E9C50914-22A1-46A5-8AC9-BB5EAA5B75E3}" presName="childShape" presStyleCnt="0"/>
      <dgm:spPr/>
    </dgm:pt>
    <dgm:pt modelId="{72A767FF-075D-4982-AF6C-15D74A9A2F04}" type="pres">
      <dgm:prSet presAssocID="{E20841B5-19E7-42D6-8D20-7F213931E5B6}" presName="Name13" presStyleLbl="parChTrans1D2" presStyleIdx="0" presStyleCnt="5"/>
      <dgm:spPr/>
      <dgm:t>
        <a:bodyPr/>
        <a:lstStyle/>
        <a:p>
          <a:endParaRPr lang="ru-RU"/>
        </a:p>
      </dgm:t>
    </dgm:pt>
    <dgm:pt modelId="{9A1A385C-1A28-4B23-A2F5-1D7678720446}" type="pres">
      <dgm:prSet presAssocID="{1C80FC48-78F8-48AC-9BEF-11F4F504A455}" presName="childText" presStyleLbl="bgAcc1" presStyleIdx="0" presStyleCnt="5" custScaleX="2232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64CF1B-5D5C-4616-8ECA-864BC3194815}" type="pres">
      <dgm:prSet presAssocID="{1E22E409-3A4C-4DA8-A5DB-97EC21E3CAB8}" presName="Name13" presStyleLbl="parChTrans1D2" presStyleIdx="1" presStyleCnt="5"/>
      <dgm:spPr/>
      <dgm:t>
        <a:bodyPr/>
        <a:lstStyle/>
        <a:p>
          <a:endParaRPr lang="ru-RU"/>
        </a:p>
      </dgm:t>
    </dgm:pt>
    <dgm:pt modelId="{8837633C-BE28-4DB3-9146-C83F0ED64F26}" type="pres">
      <dgm:prSet presAssocID="{C851F073-430A-489C-B8F3-E540AC157BEB}" presName="childText" presStyleLbl="bgAcc1" presStyleIdx="1" presStyleCnt="5" custScaleX="2208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D9ECEA-56FF-405A-B9E8-75EEEF125211}" type="pres">
      <dgm:prSet presAssocID="{9B6AE211-3DE2-431E-A713-9FEF85CFCE8E}" presName="root" presStyleCnt="0"/>
      <dgm:spPr/>
    </dgm:pt>
    <dgm:pt modelId="{D5280A7A-6843-4914-9ACC-2840E6AF65F2}" type="pres">
      <dgm:prSet presAssocID="{9B6AE211-3DE2-431E-A713-9FEF85CFCE8E}" presName="rootComposite" presStyleCnt="0"/>
      <dgm:spPr/>
    </dgm:pt>
    <dgm:pt modelId="{737830AB-048E-4E05-B005-53A478D95D12}" type="pres">
      <dgm:prSet presAssocID="{9B6AE211-3DE2-431E-A713-9FEF85CFCE8E}" presName="rootText" presStyleLbl="node1" presStyleIdx="1" presStyleCnt="2" custScaleX="173018" custLinFactNeighborX="-7802" custLinFactNeighborY="0"/>
      <dgm:spPr/>
      <dgm:t>
        <a:bodyPr/>
        <a:lstStyle/>
        <a:p>
          <a:endParaRPr lang="ru-RU"/>
        </a:p>
      </dgm:t>
    </dgm:pt>
    <dgm:pt modelId="{A8B331FD-1097-4C89-9518-0010168E3AF7}" type="pres">
      <dgm:prSet presAssocID="{9B6AE211-3DE2-431E-A713-9FEF85CFCE8E}" presName="rootConnector" presStyleLbl="node1" presStyleIdx="1" presStyleCnt="2"/>
      <dgm:spPr/>
      <dgm:t>
        <a:bodyPr/>
        <a:lstStyle/>
        <a:p>
          <a:endParaRPr lang="ru-RU"/>
        </a:p>
      </dgm:t>
    </dgm:pt>
    <dgm:pt modelId="{57951175-5C63-4F5F-B6A2-08D510DEC5D2}" type="pres">
      <dgm:prSet presAssocID="{9B6AE211-3DE2-431E-A713-9FEF85CFCE8E}" presName="childShape" presStyleCnt="0"/>
      <dgm:spPr/>
    </dgm:pt>
    <dgm:pt modelId="{6B150D04-FE76-48B0-9496-715BBE252080}" type="pres">
      <dgm:prSet presAssocID="{7F61439E-365D-4CA6-A599-7ED73F48C299}" presName="Name13" presStyleLbl="parChTrans1D2" presStyleIdx="2" presStyleCnt="5"/>
      <dgm:spPr/>
      <dgm:t>
        <a:bodyPr/>
        <a:lstStyle/>
        <a:p>
          <a:endParaRPr lang="ru-RU"/>
        </a:p>
      </dgm:t>
    </dgm:pt>
    <dgm:pt modelId="{D72D2FC8-1197-40B7-94A1-783B9BFAA5AD}" type="pres">
      <dgm:prSet presAssocID="{011168B3-1E9E-45B7-9747-5F7C1EB8BB43}" presName="childText" presStyleLbl="bgAcc1" presStyleIdx="2" presStyleCnt="5" custScaleX="1426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972D7C-151D-4650-B970-AD6894F67850}" type="pres">
      <dgm:prSet presAssocID="{86B8AF91-8EFD-4F00-903D-DE7DB652CE94}" presName="Name13" presStyleLbl="parChTrans1D2" presStyleIdx="3" presStyleCnt="5"/>
      <dgm:spPr/>
      <dgm:t>
        <a:bodyPr/>
        <a:lstStyle/>
        <a:p>
          <a:endParaRPr lang="ru-RU"/>
        </a:p>
      </dgm:t>
    </dgm:pt>
    <dgm:pt modelId="{B5C40E0E-CF71-45F4-8786-F6786232E666}" type="pres">
      <dgm:prSet presAssocID="{50C76E3F-7BFF-4BDF-8D3B-7F8040B9FE42}" presName="childText" presStyleLbl="bgAcc1" presStyleIdx="3" presStyleCnt="5" custScaleX="142652" custLinFactNeighborX="2440" custLinFactNeighborY="24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56B57C-BB89-44AA-B5A3-688A16ACF81F}" type="pres">
      <dgm:prSet presAssocID="{F8D1A48E-8A7F-4C6E-8F0B-1E294DEB7E5C}" presName="Name13" presStyleLbl="parChTrans1D2" presStyleIdx="4" presStyleCnt="5"/>
      <dgm:spPr/>
      <dgm:t>
        <a:bodyPr/>
        <a:lstStyle/>
        <a:p>
          <a:endParaRPr lang="ru-RU"/>
        </a:p>
      </dgm:t>
    </dgm:pt>
    <dgm:pt modelId="{D1D679F3-2EDF-49C8-9584-EA37C4EF118F}" type="pres">
      <dgm:prSet presAssocID="{06CF20B0-2E7F-4C2B-B3B6-1135FEAA0BEE}" presName="childText" presStyleLbl="bgAcc1" presStyleIdx="4" presStyleCnt="5" custScaleX="142652" custLinFactNeighborX="2440" custLinFactNeighborY="92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7257FA6-2CB0-4EC7-864A-530153A5F20E}" srcId="{9B6AE211-3DE2-431E-A713-9FEF85CFCE8E}" destId="{50C76E3F-7BFF-4BDF-8D3B-7F8040B9FE42}" srcOrd="1" destOrd="0" parTransId="{86B8AF91-8EFD-4F00-903D-DE7DB652CE94}" sibTransId="{1697B964-FD7A-4194-9640-E06229485842}"/>
    <dgm:cxn modelId="{5E006D4D-1F50-42EB-8ADC-0F3C742DDD1E}" type="presOf" srcId="{9B6AE211-3DE2-431E-A713-9FEF85CFCE8E}" destId="{737830AB-048E-4E05-B005-53A478D95D12}" srcOrd="0" destOrd="0" presId="urn:microsoft.com/office/officeart/2005/8/layout/hierarchy3"/>
    <dgm:cxn modelId="{229B5B12-192B-479B-BA89-C8DBA4EA264D}" srcId="{E9C50914-22A1-46A5-8AC9-BB5EAA5B75E3}" destId="{1C80FC48-78F8-48AC-9BEF-11F4F504A455}" srcOrd="0" destOrd="0" parTransId="{E20841B5-19E7-42D6-8D20-7F213931E5B6}" sibTransId="{16847096-366F-4570-9593-A51E549193A6}"/>
    <dgm:cxn modelId="{04732B3A-E85C-47FC-AD38-D7A432A7C694}" type="presOf" srcId="{06CF20B0-2E7F-4C2B-B3B6-1135FEAA0BEE}" destId="{D1D679F3-2EDF-49C8-9584-EA37C4EF118F}" srcOrd="0" destOrd="0" presId="urn:microsoft.com/office/officeart/2005/8/layout/hierarchy3"/>
    <dgm:cxn modelId="{2B9C36BC-3D27-41F9-ABF9-85B2A67B2F0C}" type="presOf" srcId="{7F61439E-365D-4CA6-A599-7ED73F48C299}" destId="{6B150D04-FE76-48B0-9496-715BBE252080}" srcOrd="0" destOrd="0" presId="urn:microsoft.com/office/officeart/2005/8/layout/hierarchy3"/>
    <dgm:cxn modelId="{7800C959-E3CA-4542-A553-201130107E2C}" type="presOf" srcId="{C851F073-430A-489C-B8F3-E540AC157BEB}" destId="{8837633C-BE28-4DB3-9146-C83F0ED64F26}" srcOrd="0" destOrd="0" presId="urn:microsoft.com/office/officeart/2005/8/layout/hierarchy3"/>
    <dgm:cxn modelId="{491122D6-A212-47FD-B04E-317BD2AEC839}" type="presOf" srcId="{E9C50914-22A1-46A5-8AC9-BB5EAA5B75E3}" destId="{FF1C24A2-0EAC-44C8-9FE4-64CC2D423CD7}" srcOrd="1" destOrd="0" presId="urn:microsoft.com/office/officeart/2005/8/layout/hierarchy3"/>
    <dgm:cxn modelId="{FDD48758-3A7E-4048-8F8F-9A8FE284710F}" type="presOf" srcId="{9B6AE211-3DE2-431E-A713-9FEF85CFCE8E}" destId="{A8B331FD-1097-4C89-9518-0010168E3AF7}" srcOrd="1" destOrd="0" presId="urn:microsoft.com/office/officeart/2005/8/layout/hierarchy3"/>
    <dgm:cxn modelId="{5A1D9B48-742D-483E-AE86-7133D2E704AB}" type="presOf" srcId="{50C76E3F-7BFF-4BDF-8D3B-7F8040B9FE42}" destId="{B5C40E0E-CF71-45F4-8786-F6786232E666}" srcOrd="0" destOrd="0" presId="urn:microsoft.com/office/officeart/2005/8/layout/hierarchy3"/>
    <dgm:cxn modelId="{C8FD6045-6F7F-42C3-9958-2B4AA4723EF3}" type="presOf" srcId="{1C80FC48-78F8-48AC-9BEF-11F4F504A455}" destId="{9A1A385C-1A28-4B23-A2F5-1D7678720446}" srcOrd="0" destOrd="0" presId="urn:microsoft.com/office/officeart/2005/8/layout/hierarchy3"/>
    <dgm:cxn modelId="{C3B02101-6242-4646-80F5-000C88561E83}" srcId="{E9C50914-22A1-46A5-8AC9-BB5EAA5B75E3}" destId="{C851F073-430A-489C-B8F3-E540AC157BEB}" srcOrd="1" destOrd="0" parTransId="{1E22E409-3A4C-4DA8-A5DB-97EC21E3CAB8}" sibTransId="{2DF1565F-08FD-428B-B8E6-B11BED47335C}"/>
    <dgm:cxn modelId="{AB297C67-2089-45BF-B002-94D8E390F97C}" type="presOf" srcId="{E20841B5-19E7-42D6-8D20-7F213931E5B6}" destId="{72A767FF-075D-4982-AF6C-15D74A9A2F04}" srcOrd="0" destOrd="0" presId="urn:microsoft.com/office/officeart/2005/8/layout/hierarchy3"/>
    <dgm:cxn modelId="{8E50A3E0-D2EE-43B0-A486-51810E7ED7CF}" srcId="{C2EB8AA9-12C3-4211-9F62-497AC67799B3}" destId="{E9C50914-22A1-46A5-8AC9-BB5EAA5B75E3}" srcOrd="0" destOrd="0" parTransId="{E96936FC-A024-4BF4-9882-158638DB2BF4}" sibTransId="{70D64146-74A2-4569-8C56-57DF46D1D133}"/>
    <dgm:cxn modelId="{5E22860A-5B4C-49AD-9D91-4DD1F618DADF}" srcId="{9B6AE211-3DE2-431E-A713-9FEF85CFCE8E}" destId="{06CF20B0-2E7F-4C2B-B3B6-1135FEAA0BEE}" srcOrd="2" destOrd="0" parTransId="{F8D1A48E-8A7F-4C6E-8F0B-1E294DEB7E5C}" sibTransId="{7D3F2D57-9221-4AA0-A82C-B333FB5F0C0C}"/>
    <dgm:cxn modelId="{35FC26D1-1029-4260-8CE1-25D3D41C9EA0}" type="presOf" srcId="{1E22E409-3A4C-4DA8-A5DB-97EC21E3CAB8}" destId="{0664CF1B-5D5C-4616-8ECA-864BC3194815}" srcOrd="0" destOrd="0" presId="urn:microsoft.com/office/officeart/2005/8/layout/hierarchy3"/>
    <dgm:cxn modelId="{765E42AD-859D-4E70-AAFB-D841E3897DDA}" type="presOf" srcId="{C2EB8AA9-12C3-4211-9F62-497AC67799B3}" destId="{0C0D90E4-1514-478B-8794-B00721223FA7}" srcOrd="0" destOrd="0" presId="urn:microsoft.com/office/officeart/2005/8/layout/hierarchy3"/>
    <dgm:cxn modelId="{9CEEB7DF-3741-4621-B9FE-04A54867D4CF}" type="presOf" srcId="{011168B3-1E9E-45B7-9747-5F7C1EB8BB43}" destId="{D72D2FC8-1197-40B7-94A1-783B9BFAA5AD}" srcOrd="0" destOrd="0" presId="urn:microsoft.com/office/officeart/2005/8/layout/hierarchy3"/>
    <dgm:cxn modelId="{7156A598-C0DB-4CAA-87BF-93DE52E8ABD5}" type="presOf" srcId="{F8D1A48E-8A7F-4C6E-8F0B-1E294DEB7E5C}" destId="{BB56B57C-BB89-44AA-B5A3-688A16ACF81F}" srcOrd="0" destOrd="0" presId="urn:microsoft.com/office/officeart/2005/8/layout/hierarchy3"/>
    <dgm:cxn modelId="{4743E0B6-EE4A-4089-85D1-32E96BBAF869}" type="presOf" srcId="{86B8AF91-8EFD-4F00-903D-DE7DB652CE94}" destId="{90972D7C-151D-4650-B970-AD6894F67850}" srcOrd="0" destOrd="0" presId="urn:microsoft.com/office/officeart/2005/8/layout/hierarchy3"/>
    <dgm:cxn modelId="{21B5E421-546D-45CC-9B15-EBE63F4661E7}" srcId="{C2EB8AA9-12C3-4211-9F62-497AC67799B3}" destId="{9B6AE211-3DE2-431E-A713-9FEF85CFCE8E}" srcOrd="1" destOrd="0" parTransId="{DCCDEC4C-ECBA-4201-A170-D39A7A090928}" sibTransId="{F07D842A-9E62-43C9-8DFD-055767D62BEE}"/>
    <dgm:cxn modelId="{0857E2A7-5A85-4E5F-89C4-D7E004D89D5D}" type="presOf" srcId="{E9C50914-22A1-46A5-8AC9-BB5EAA5B75E3}" destId="{B0837B66-DB22-4926-8A4E-23CC7B0E46EF}" srcOrd="0" destOrd="0" presId="urn:microsoft.com/office/officeart/2005/8/layout/hierarchy3"/>
    <dgm:cxn modelId="{A6A824D3-83E5-4656-9696-1FFA67E858B6}" srcId="{9B6AE211-3DE2-431E-A713-9FEF85CFCE8E}" destId="{011168B3-1E9E-45B7-9747-5F7C1EB8BB43}" srcOrd="0" destOrd="0" parTransId="{7F61439E-365D-4CA6-A599-7ED73F48C299}" sibTransId="{2CCA5197-787E-43D9-BA55-E23081D68D52}"/>
    <dgm:cxn modelId="{1174ACF9-45E6-4736-AFE2-81443C3C7027}" type="presParOf" srcId="{0C0D90E4-1514-478B-8794-B00721223FA7}" destId="{1A6FD943-3449-4360-A37D-D900549C8652}" srcOrd="0" destOrd="0" presId="urn:microsoft.com/office/officeart/2005/8/layout/hierarchy3"/>
    <dgm:cxn modelId="{6C215700-45AA-4665-A47D-17C7CE648707}" type="presParOf" srcId="{1A6FD943-3449-4360-A37D-D900549C8652}" destId="{A3DF0256-7698-4826-928F-02D04EB771FE}" srcOrd="0" destOrd="0" presId="urn:microsoft.com/office/officeart/2005/8/layout/hierarchy3"/>
    <dgm:cxn modelId="{9B40B69E-8FA7-48FF-9D03-B0DF8A2A092F}" type="presParOf" srcId="{A3DF0256-7698-4826-928F-02D04EB771FE}" destId="{B0837B66-DB22-4926-8A4E-23CC7B0E46EF}" srcOrd="0" destOrd="0" presId="urn:microsoft.com/office/officeart/2005/8/layout/hierarchy3"/>
    <dgm:cxn modelId="{E182ADEF-E33B-4EF3-BF00-02E9AD27ACC6}" type="presParOf" srcId="{A3DF0256-7698-4826-928F-02D04EB771FE}" destId="{FF1C24A2-0EAC-44C8-9FE4-64CC2D423CD7}" srcOrd="1" destOrd="0" presId="urn:microsoft.com/office/officeart/2005/8/layout/hierarchy3"/>
    <dgm:cxn modelId="{9CD5BE69-681B-40FD-B735-30B67CCC0014}" type="presParOf" srcId="{1A6FD943-3449-4360-A37D-D900549C8652}" destId="{B56DA23A-075A-4764-9322-7BDA57D262C5}" srcOrd="1" destOrd="0" presId="urn:microsoft.com/office/officeart/2005/8/layout/hierarchy3"/>
    <dgm:cxn modelId="{D2433F1D-8CCE-4788-B764-2A270BC8C659}" type="presParOf" srcId="{B56DA23A-075A-4764-9322-7BDA57D262C5}" destId="{72A767FF-075D-4982-AF6C-15D74A9A2F04}" srcOrd="0" destOrd="0" presId="urn:microsoft.com/office/officeart/2005/8/layout/hierarchy3"/>
    <dgm:cxn modelId="{2DDC21EF-440D-4C29-B349-2B4CA8BA0B15}" type="presParOf" srcId="{B56DA23A-075A-4764-9322-7BDA57D262C5}" destId="{9A1A385C-1A28-4B23-A2F5-1D7678720446}" srcOrd="1" destOrd="0" presId="urn:microsoft.com/office/officeart/2005/8/layout/hierarchy3"/>
    <dgm:cxn modelId="{7D97326B-9BFF-41D9-8E8D-C038E159F70F}" type="presParOf" srcId="{B56DA23A-075A-4764-9322-7BDA57D262C5}" destId="{0664CF1B-5D5C-4616-8ECA-864BC3194815}" srcOrd="2" destOrd="0" presId="urn:microsoft.com/office/officeart/2005/8/layout/hierarchy3"/>
    <dgm:cxn modelId="{8CB64742-F319-4E1E-8873-CFE5584D6E4F}" type="presParOf" srcId="{B56DA23A-075A-4764-9322-7BDA57D262C5}" destId="{8837633C-BE28-4DB3-9146-C83F0ED64F26}" srcOrd="3" destOrd="0" presId="urn:microsoft.com/office/officeart/2005/8/layout/hierarchy3"/>
    <dgm:cxn modelId="{16BAECCF-9622-4749-8CCF-718157BE4F3F}" type="presParOf" srcId="{0C0D90E4-1514-478B-8794-B00721223FA7}" destId="{82D9ECEA-56FF-405A-B9E8-75EEEF125211}" srcOrd="1" destOrd="0" presId="urn:microsoft.com/office/officeart/2005/8/layout/hierarchy3"/>
    <dgm:cxn modelId="{84068748-5612-43AF-B0C9-19B4C7DCA6B5}" type="presParOf" srcId="{82D9ECEA-56FF-405A-B9E8-75EEEF125211}" destId="{D5280A7A-6843-4914-9ACC-2840E6AF65F2}" srcOrd="0" destOrd="0" presId="urn:microsoft.com/office/officeart/2005/8/layout/hierarchy3"/>
    <dgm:cxn modelId="{DC4EAC4F-D1BC-4BA7-9626-65D64C270697}" type="presParOf" srcId="{D5280A7A-6843-4914-9ACC-2840E6AF65F2}" destId="{737830AB-048E-4E05-B005-53A478D95D12}" srcOrd="0" destOrd="0" presId="urn:microsoft.com/office/officeart/2005/8/layout/hierarchy3"/>
    <dgm:cxn modelId="{65ADEA03-F59C-403F-8C58-C26A5A2EB581}" type="presParOf" srcId="{D5280A7A-6843-4914-9ACC-2840E6AF65F2}" destId="{A8B331FD-1097-4C89-9518-0010168E3AF7}" srcOrd="1" destOrd="0" presId="urn:microsoft.com/office/officeart/2005/8/layout/hierarchy3"/>
    <dgm:cxn modelId="{E0DA340C-EB5A-4070-A97C-0FB19E9710C9}" type="presParOf" srcId="{82D9ECEA-56FF-405A-B9E8-75EEEF125211}" destId="{57951175-5C63-4F5F-B6A2-08D510DEC5D2}" srcOrd="1" destOrd="0" presId="urn:microsoft.com/office/officeart/2005/8/layout/hierarchy3"/>
    <dgm:cxn modelId="{47091726-1588-447D-8B83-2B4B55BDFDA1}" type="presParOf" srcId="{57951175-5C63-4F5F-B6A2-08D510DEC5D2}" destId="{6B150D04-FE76-48B0-9496-715BBE252080}" srcOrd="0" destOrd="0" presId="urn:microsoft.com/office/officeart/2005/8/layout/hierarchy3"/>
    <dgm:cxn modelId="{A0C83E1A-05C8-4E67-96E3-E8A8AADA0ECD}" type="presParOf" srcId="{57951175-5C63-4F5F-B6A2-08D510DEC5D2}" destId="{D72D2FC8-1197-40B7-94A1-783B9BFAA5AD}" srcOrd="1" destOrd="0" presId="urn:microsoft.com/office/officeart/2005/8/layout/hierarchy3"/>
    <dgm:cxn modelId="{BECE6D44-A31F-499C-9E6E-30064DCF930B}" type="presParOf" srcId="{57951175-5C63-4F5F-B6A2-08D510DEC5D2}" destId="{90972D7C-151D-4650-B970-AD6894F67850}" srcOrd="2" destOrd="0" presId="urn:microsoft.com/office/officeart/2005/8/layout/hierarchy3"/>
    <dgm:cxn modelId="{A67D0505-5EF8-4EB4-94AB-99F9CAB9A136}" type="presParOf" srcId="{57951175-5C63-4F5F-B6A2-08D510DEC5D2}" destId="{B5C40E0E-CF71-45F4-8786-F6786232E666}" srcOrd="3" destOrd="0" presId="urn:microsoft.com/office/officeart/2005/8/layout/hierarchy3"/>
    <dgm:cxn modelId="{822D14A1-9A59-4D5E-8BAE-99AE4263F56E}" type="presParOf" srcId="{57951175-5C63-4F5F-B6A2-08D510DEC5D2}" destId="{BB56B57C-BB89-44AA-B5A3-688A16ACF81F}" srcOrd="4" destOrd="0" presId="urn:microsoft.com/office/officeart/2005/8/layout/hierarchy3"/>
    <dgm:cxn modelId="{88495A17-9285-456D-BE4F-ED25ED56BF07}" type="presParOf" srcId="{57951175-5C63-4F5F-B6A2-08D510DEC5D2}" destId="{D1D679F3-2EDF-49C8-9584-EA37C4EF118F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D05A7D-93CA-4AF0-961B-006E2F90AE0D}">
      <dsp:nvSpPr>
        <dsp:cNvPr id="0" name=""/>
        <dsp:cNvSpPr/>
      </dsp:nvSpPr>
      <dsp:spPr>
        <a:xfrm>
          <a:off x="251205" y="725"/>
          <a:ext cx="3570783" cy="21424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chemeClr val="tx1"/>
              </a:solidFill>
            </a:rPr>
            <a:t>Реалізація загальних установлень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251205" y="725"/>
        <a:ext cx="3570783" cy="2142470"/>
      </dsp:txXfrm>
    </dsp:sp>
    <dsp:sp modelId="{2D4F0F9D-5486-4A8A-895D-0E012951C9A4}">
      <dsp:nvSpPr>
        <dsp:cNvPr id="0" name=""/>
        <dsp:cNvSpPr/>
      </dsp:nvSpPr>
      <dsp:spPr>
        <a:xfrm>
          <a:off x="4000528" y="75497"/>
          <a:ext cx="3570783" cy="21424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chemeClr val="tx1"/>
              </a:solidFill>
            </a:rPr>
            <a:t>Реалізація правових норм у конкретних правовідносинах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4000528" y="75497"/>
        <a:ext cx="3570783" cy="2142470"/>
      </dsp:txXfrm>
    </dsp:sp>
    <dsp:sp modelId="{4AD43492-EC2C-46EB-BAEC-A3633B692FA4}">
      <dsp:nvSpPr>
        <dsp:cNvPr id="0" name=""/>
        <dsp:cNvSpPr/>
      </dsp:nvSpPr>
      <dsp:spPr>
        <a:xfrm>
          <a:off x="2215136" y="2500274"/>
          <a:ext cx="3570783" cy="21424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chemeClr val="tx1"/>
              </a:solidFill>
            </a:rPr>
            <a:t>Реалізація загальних правових норм поза правовідносинами (активна, пасивна</a:t>
          </a:r>
          <a:r>
            <a:rPr lang="uk-UA" sz="2800" kern="1200" dirty="0" smtClean="0"/>
            <a:t>)</a:t>
          </a:r>
          <a:endParaRPr lang="ru-RU" sz="2800" kern="1200" dirty="0"/>
        </a:p>
      </dsp:txBody>
      <dsp:txXfrm>
        <a:off x="2215136" y="2500274"/>
        <a:ext cx="3570783" cy="21424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837B66-DB22-4926-8A4E-23CC7B0E46EF}">
      <dsp:nvSpPr>
        <dsp:cNvPr id="0" name=""/>
        <dsp:cNvSpPr/>
      </dsp:nvSpPr>
      <dsp:spPr>
        <a:xfrm>
          <a:off x="484" y="407038"/>
          <a:ext cx="4211487" cy="18835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Форми реалізації права за складністю і характером дій суб'єкта </a:t>
          </a:r>
          <a:endParaRPr lang="ru-RU" sz="2500" kern="1200" dirty="0"/>
        </a:p>
      </dsp:txBody>
      <dsp:txXfrm>
        <a:off x="55651" y="462205"/>
        <a:ext cx="4101153" cy="1773201"/>
      </dsp:txXfrm>
    </dsp:sp>
    <dsp:sp modelId="{72A767FF-075D-4982-AF6C-15D74A9A2F04}">
      <dsp:nvSpPr>
        <dsp:cNvPr id="0" name=""/>
        <dsp:cNvSpPr/>
      </dsp:nvSpPr>
      <dsp:spPr>
        <a:xfrm>
          <a:off x="421633" y="2290573"/>
          <a:ext cx="421148" cy="7851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5116"/>
              </a:lnTo>
              <a:lnTo>
                <a:pt x="421148" y="78511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1A385C-1A28-4B23-A2F5-1D7678720446}">
      <dsp:nvSpPr>
        <dsp:cNvPr id="0" name=""/>
        <dsp:cNvSpPr/>
      </dsp:nvSpPr>
      <dsp:spPr>
        <a:xfrm>
          <a:off x="842781" y="2552278"/>
          <a:ext cx="3739832" cy="1046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Проста </a:t>
          </a:r>
          <a:r>
            <a:rPr lang="uk-UA" sz="2000" b="0" kern="1200" dirty="0" smtClean="0"/>
            <a:t>(без участі держави):</a:t>
          </a:r>
          <a:r>
            <a:rPr lang="uk-UA" sz="2000" b="1" kern="1200" dirty="0" smtClean="0"/>
            <a:t> додержання, виконання, використання</a:t>
          </a:r>
          <a:endParaRPr lang="ru-RU" sz="2000" b="1" kern="1200" dirty="0"/>
        </a:p>
      </dsp:txBody>
      <dsp:txXfrm>
        <a:off x="873441" y="2582938"/>
        <a:ext cx="3678512" cy="985501"/>
      </dsp:txXfrm>
    </dsp:sp>
    <dsp:sp modelId="{0664CF1B-5D5C-4616-8ECA-864BC3194815}">
      <dsp:nvSpPr>
        <dsp:cNvPr id="0" name=""/>
        <dsp:cNvSpPr/>
      </dsp:nvSpPr>
      <dsp:spPr>
        <a:xfrm>
          <a:off x="421633" y="2290573"/>
          <a:ext cx="421148" cy="2093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3642"/>
              </a:lnTo>
              <a:lnTo>
                <a:pt x="421148" y="209364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37633C-BE28-4DB3-9146-C83F0ED64F26}">
      <dsp:nvSpPr>
        <dsp:cNvPr id="0" name=""/>
        <dsp:cNvSpPr/>
      </dsp:nvSpPr>
      <dsp:spPr>
        <a:xfrm>
          <a:off x="842781" y="3860805"/>
          <a:ext cx="3698344" cy="1046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Складна</a:t>
          </a:r>
          <a:r>
            <a:rPr lang="uk-UA" sz="1800" kern="1200" dirty="0" smtClean="0"/>
            <a:t>, опосередкована (за участю держави): </a:t>
          </a:r>
          <a:r>
            <a:rPr lang="uk-UA" sz="1800" b="1" kern="1200" dirty="0" smtClean="0"/>
            <a:t>застосування</a:t>
          </a:r>
          <a:endParaRPr lang="ru-RU" sz="1800" b="1" kern="1200" dirty="0"/>
        </a:p>
      </dsp:txBody>
      <dsp:txXfrm>
        <a:off x="873441" y="3891465"/>
        <a:ext cx="3637024" cy="985501"/>
      </dsp:txXfrm>
    </dsp:sp>
    <dsp:sp modelId="{737830AB-048E-4E05-B005-53A478D95D12}">
      <dsp:nvSpPr>
        <dsp:cNvPr id="0" name=""/>
        <dsp:cNvSpPr/>
      </dsp:nvSpPr>
      <dsp:spPr>
        <a:xfrm>
          <a:off x="4572036" y="407038"/>
          <a:ext cx="3622378" cy="10468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Форми безпосередньої реалізації права</a:t>
          </a:r>
          <a:endParaRPr lang="ru-RU" sz="2500" kern="1200" dirty="0"/>
        </a:p>
      </dsp:txBody>
      <dsp:txXfrm>
        <a:off x="4602696" y="437698"/>
        <a:ext cx="3561058" cy="985501"/>
      </dsp:txXfrm>
    </dsp:sp>
    <dsp:sp modelId="{6B150D04-FE76-48B0-9496-715BBE252080}">
      <dsp:nvSpPr>
        <dsp:cNvPr id="0" name=""/>
        <dsp:cNvSpPr/>
      </dsp:nvSpPr>
      <dsp:spPr>
        <a:xfrm>
          <a:off x="4934274" y="1453859"/>
          <a:ext cx="525583" cy="7851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5116"/>
              </a:lnTo>
              <a:lnTo>
                <a:pt x="525583" y="78511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2D2FC8-1197-40B7-94A1-783B9BFAA5AD}">
      <dsp:nvSpPr>
        <dsp:cNvPr id="0" name=""/>
        <dsp:cNvSpPr/>
      </dsp:nvSpPr>
      <dsp:spPr>
        <a:xfrm>
          <a:off x="5459858" y="1715564"/>
          <a:ext cx="2389298" cy="1046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Дотримання заборон </a:t>
          </a:r>
          <a:r>
            <a:rPr lang="uk-UA" sz="1800" kern="1200" dirty="0" smtClean="0"/>
            <a:t>(пасивна поведінка)</a:t>
          </a:r>
          <a:endParaRPr lang="ru-RU" sz="1800" kern="1200" dirty="0"/>
        </a:p>
      </dsp:txBody>
      <dsp:txXfrm>
        <a:off x="5490518" y="1746224"/>
        <a:ext cx="2327978" cy="985501"/>
      </dsp:txXfrm>
    </dsp:sp>
    <dsp:sp modelId="{90972D7C-151D-4650-B970-AD6894F67850}">
      <dsp:nvSpPr>
        <dsp:cNvPr id="0" name=""/>
        <dsp:cNvSpPr/>
      </dsp:nvSpPr>
      <dsp:spPr>
        <a:xfrm>
          <a:off x="4934274" y="1453859"/>
          <a:ext cx="566451" cy="2119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9792"/>
              </a:lnTo>
              <a:lnTo>
                <a:pt x="566451" y="211979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C40E0E-CF71-45F4-8786-F6786232E666}">
      <dsp:nvSpPr>
        <dsp:cNvPr id="0" name=""/>
        <dsp:cNvSpPr/>
      </dsp:nvSpPr>
      <dsp:spPr>
        <a:xfrm>
          <a:off x="5500726" y="3050241"/>
          <a:ext cx="2389298" cy="104682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Виконання обов'язків </a:t>
          </a:r>
          <a:r>
            <a:rPr lang="uk-UA" sz="1800" kern="1200" dirty="0" smtClean="0"/>
            <a:t>(активна поведінка)</a:t>
          </a:r>
          <a:endParaRPr lang="ru-RU" sz="1800" kern="1200" dirty="0"/>
        </a:p>
      </dsp:txBody>
      <dsp:txXfrm>
        <a:off x="5531386" y="3080901"/>
        <a:ext cx="2327978" cy="985501"/>
      </dsp:txXfrm>
    </dsp:sp>
    <dsp:sp modelId="{BB56B57C-BB89-44AA-B5A3-688A16ACF81F}">
      <dsp:nvSpPr>
        <dsp:cNvPr id="0" name=""/>
        <dsp:cNvSpPr/>
      </dsp:nvSpPr>
      <dsp:spPr>
        <a:xfrm>
          <a:off x="4934274" y="1453859"/>
          <a:ext cx="566451" cy="34987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98707"/>
              </a:lnTo>
              <a:lnTo>
                <a:pt x="566451" y="349870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D679F3-2EDF-49C8-9584-EA37C4EF118F}">
      <dsp:nvSpPr>
        <dsp:cNvPr id="0" name=""/>
        <dsp:cNvSpPr/>
      </dsp:nvSpPr>
      <dsp:spPr>
        <a:xfrm>
          <a:off x="5500726" y="4429156"/>
          <a:ext cx="2389298" cy="1046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Використання прав </a:t>
          </a:r>
          <a:r>
            <a:rPr lang="uk-UA" sz="1800" kern="1200" dirty="0" smtClean="0"/>
            <a:t>(активна і пасивна)</a:t>
          </a:r>
          <a:endParaRPr lang="ru-RU" sz="1800" kern="1200" dirty="0"/>
        </a:p>
      </dsp:txBody>
      <dsp:txXfrm>
        <a:off x="5531386" y="4459816"/>
        <a:ext cx="2327978" cy="9855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837B66-DB22-4926-8A4E-23CC7B0E46EF}">
      <dsp:nvSpPr>
        <dsp:cNvPr id="0" name=""/>
        <dsp:cNvSpPr/>
      </dsp:nvSpPr>
      <dsp:spPr>
        <a:xfrm>
          <a:off x="484" y="407038"/>
          <a:ext cx="4211487" cy="18835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Форми реалізації права залежно від порядку реалізації  </a:t>
          </a:r>
          <a:endParaRPr lang="ru-RU" sz="2300" kern="1200" dirty="0"/>
        </a:p>
      </dsp:txBody>
      <dsp:txXfrm>
        <a:off x="55651" y="462205"/>
        <a:ext cx="4101153" cy="1773201"/>
      </dsp:txXfrm>
    </dsp:sp>
    <dsp:sp modelId="{72A767FF-075D-4982-AF6C-15D74A9A2F04}">
      <dsp:nvSpPr>
        <dsp:cNvPr id="0" name=""/>
        <dsp:cNvSpPr/>
      </dsp:nvSpPr>
      <dsp:spPr>
        <a:xfrm>
          <a:off x="421633" y="2290573"/>
          <a:ext cx="421148" cy="7851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5116"/>
              </a:lnTo>
              <a:lnTo>
                <a:pt x="421148" y="78511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1A385C-1A28-4B23-A2F5-1D7678720446}">
      <dsp:nvSpPr>
        <dsp:cNvPr id="0" name=""/>
        <dsp:cNvSpPr/>
      </dsp:nvSpPr>
      <dsp:spPr>
        <a:xfrm>
          <a:off x="842781" y="2552278"/>
          <a:ext cx="3739832" cy="1046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/>
            <a:t>Добровільна</a:t>
          </a:r>
          <a:endParaRPr lang="ru-RU" sz="3200" b="1" kern="1200" dirty="0"/>
        </a:p>
      </dsp:txBody>
      <dsp:txXfrm>
        <a:off x="873441" y="2582938"/>
        <a:ext cx="3678512" cy="985501"/>
      </dsp:txXfrm>
    </dsp:sp>
    <dsp:sp modelId="{0664CF1B-5D5C-4616-8ECA-864BC3194815}">
      <dsp:nvSpPr>
        <dsp:cNvPr id="0" name=""/>
        <dsp:cNvSpPr/>
      </dsp:nvSpPr>
      <dsp:spPr>
        <a:xfrm>
          <a:off x="421633" y="2290573"/>
          <a:ext cx="421148" cy="2093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3642"/>
              </a:lnTo>
              <a:lnTo>
                <a:pt x="421148" y="209364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37633C-BE28-4DB3-9146-C83F0ED64F26}">
      <dsp:nvSpPr>
        <dsp:cNvPr id="0" name=""/>
        <dsp:cNvSpPr/>
      </dsp:nvSpPr>
      <dsp:spPr>
        <a:xfrm>
          <a:off x="842781" y="3860805"/>
          <a:ext cx="3698344" cy="1046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/>
            <a:t>Примусова</a:t>
          </a:r>
          <a:endParaRPr lang="ru-RU" sz="3200" b="1" kern="1200" dirty="0"/>
        </a:p>
      </dsp:txBody>
      <dsp:txXfrm>
        <a:off x="873441" y="3891465"/>
        <a:ext cx="3637024" cy="985501"/>
      </dsp:txXfrm>
    </dsp:sp>
    <dsp:sp modelId="{737830AB-048E-4E05-B005-53A478D95D12}">
      <dsp:nvSpPr>
        <dsp:cNvPr id="0" name=""/>
        <dsp:cNvSpPr/>
      </dsp:nvSpPr>
      <dsp:spPr>
        <a:xfrm>
          <a:off x="4572036" y="407038"/>
          <a:ext cx="3622378" cy="10468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Форми  реалізації права залежно від визначеності у часі</a:t>
          </a:r>
          <a:endParaRPr lang="ru-RU" sz="2300" kern="1200" dirty="0"/>
        </a:p>
      </dsp:txBody>
      <dsp:txXfrm>
        <a:off x="4602696" y="437698"/>
        <a:ext cx="3561058" cy="985501"/>
      </dsp:txXfrm>
    </dsp:sp>
    <dsp:sp modelId="{6B150D04-FE76-48B0-9496-715BBE252080}">
      <dsp:nvSpPr>
        <dsp:cNvPr id="0" name=""/>
        <dsp:cNvSpPr/>
      </dsp:nvSpPr>
      <dsp:spPr>
        <a:xfrm>
          <a:off x="4934274" y="1453859"/>
          <a:ext cx="525583" cy="7851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5116"/>
              </a:lnTo>
              <a:lnTo>
                <a:pt x="525583" y="78511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2D2FC8-1197-40B7-94A1-783B9BFAA5AD}">
      <dsp:nvSpPr>
        <dsp:cNvPr id="0" name=""/>
        <dsp:cNvSpPr/>
      </dsp:nvSpPr>
      <dsp:spPr>
        <a:xfrm>
          <a:off x="5459858" y="1715564"/>
          <a:ext cx="2389298" cy="1046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latin typeface="Times New Roman" pitchFamily="18" charset="0"/>
              <a:cs typeface="Times New Roman" pitchFamily="18" charset="0"/>
            </a:rPr>
            <a:t>Негайна</a:t>
          </a:r>
          <a:endParaRPr lang="ru-RU" sz="3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90518" y="1746224"/>
        <a:ext cx="2327978" cy="985501"/>
      </dsp:txXfrm>
    </dsp:sp>
    <dsp:sp modelId="{90972D7C-151D-4650-B970-AD6894F67850}">
      <dsp:nvSpPr>
        <dsp:cNvPr id="0" name=""/>
        <dsp:cNvSpPr/>
      </dsp:nvSpPr>
      <dsp:spPr>
        <a:xfrm>
          <a:off x="4934274" y="1453859"/>
          <a:ext cx="566451" cy="2119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9792"/>
              </a:lnTo>
              <a:lnTo>
                <a:pt x="566451" y="211979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C40E0E-CF71-45F4-8786-F6786232E666}">
      <dsp:nvSpPr>
        <dsp:cNvPr id="0" name=""/>
        <dsp:cNvSpPr/>
      </dsp:nvSpPr>
      <dsp:spPr>
        <a:xfrm>
          <a:off x="5500726" y="3050241"/>
          <a:ext cx="2389298" cy="104682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latin typeface="Times New Roman" pitchFamily="18" charset="0"/>
              <a:cs typeface="Times New Roman" pitchFamily="18" charset="0"/>
            </a:rPr>
            <a:t>Тривала строков</a:t>
          </a:r>
          <a:r>
            <a:rPr lang="uk-UA" sz="3200" kern="1200" dirty="0" smtClean="0"/>
            <a:t>а</a:t>
          </a:r>
          <a:endParaRPr lang="ru-RU" sz="3200" kern="1200" dirty="0"/>
        </a:p>
      </dsp:txBody>
      <dsp:txXfrm>
        <a:off x="5531386" y="3080901"/>
        <a:ext cx="2327978" cy="985501"/>
      </dsp:txXfrm>
    </dsp:sp>
    <dsp:sp modelId="{BB56B57C-BB89-44AA-B5A3-688A16ACF81F}">
      <dsp:nvSpPr>
        <dsp:cNvPr id="0" name=""/>
        <dsp:cNvSpPr/>
      </dsp:nvSpPr>
      <dsp:spPr>
        <a:xfrm>
          <a:off x="4934274" y="1453859"/>
          <a:ext cx="566451" cy="34987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98707"/>
              </a:lnTo>
              <a:lnTo>
                <a:pt x="566451" y="349870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D679F3-2EDF-49C8-9584-EA37C4EF118F}">
      <dsp:nvSpPr>
        <dsp:cNvPr id="0" name=""/>
        <dsp:cNvSpPr/>
      </dsp:nvSpPr>
      <dsp:spPr>
        <a:xfrm>
          <a:off x="5500726" y="4429156"/>
          <a:ext cx="2389298" cy="1046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latin typeface="Times New Roman" pitchFamily="18" charset="0"/>
              <a:cs typeface="Times New Roman" pitchFamily="18" charset="0"/>
            </a:rPr>
            <a:t>Тривала безстрокова</a:t>
          </a:r>
          <a:endParaRPr lang="ru-RU" sz="3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531386" y="4459816"/>
        <a:ext cx="2327978" cy="9855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85720" y="928670"/>
            <a:ext cx="8229600" cy="400052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7200" dirty="0" smtClean="0"/>
              <a:t>Лекція. </a:t>
            </a:r>
            <a:br>
              <a:rPr lang="uk-UA" sz="7200" dirty="0" smtClean="0"/>
            </a:br>
            <a:r>
              <a:rPr lang="uk-UA" sz="7200" dirty="0" smtClean="0"/>
              <a:t>Реалізація і застосування права</a:t>
            </a:r>
            <a:endParaRPr lang="ru-RU" sz="7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 smtClean="0"/>
              <a:t>ОСНОВНІ ВИМОГИ ДО ПРАВОЗАСТОСУВАННЯ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</p:spPr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uk-UA" dirty="0" smtClean="0"/>
              <a:t>Справедливість</a:t>
            </a:r>
          </a:p>
          <a:p>
            <a:pPr marL="624078" indent="-514350">
              <a:buFont typeface="+mj-lt"/>
              <a:buAutoNum type="arabicPeriod"/>
            </a:pPr>
            <a:r>
              <a:rPr lang="uk-UA" dirty="0" smtClean="0"/>
              <a:t>Пропорційність</a:t>
            </a:r>
          </a:p>
          <a:p>
            <a:pPr marL="624078" indent="-514350">
              <a:buFont typeface="+mj-lt"/>
              <a:buAutoNum type="arabicPeriod"/>
            </a:pPr>
            <a:r>
              <a:rPr lang="uk-UA" dirty="0" smtClean="0"/>
              <a:t>Правова визначеність</a:t>
            </a:r>
          </a:p>
          <a:p>
            <a:pPr marL="624078" indent="-514350">
              <a:buFont typeface="+mj-lt"/>
              <a:buAutoNum type="arabicPeriod"/>
            </a:pPr>
            <a:r>
              <a:rPr lang="uk-UA" dirty="0" smtClean="0"/>
              <a:t>Законність</a:t>
            </a:r>
          </a:p>
          <a:p>
            <a:pPr marL="624078" indent="-514350">
              <a:buFont typeface="+mj-lt"/>
              <a:buAutoNum type="arabicPeriod"/>
            </a:pPr>
            <a:r>
              <a:rPr lang="uk-UA" dirty="0" err="1" smtClean="0"/>
              <a:t>Обгрунтованість</a:t>
            </a:r>
            <a:endParaRPr lang="uk-UA" dirty="0" smtClean="0"/>
          </a:p>
          <a:p>
            <a:pPr marL="624078" indent="-514350">
              <a:buFont typeface="+mj-lt"/>
              <a:buAutoNum type="arabicPeriod"/>
            </a:pPr>
            <a:r>
              <a:rPr lang="uk-UA" dirty="0" smtClean="0"/>
              <a:t>Доцільність</a:t>
            </a:r>
          </a:p>
          <a:p>
            <a:pPr marL="624078" indent="-514350">
              <a:buFont typeface="+mj-lt"/>
              <a:buAutoNum type="arabicPeriod"/>
            </a:pPr>
            <a:r>
              <a:rPr lang="uk-UA" dirty="0" err="1" smtClean="0"/>
              <a:t>Добрососвісність</a:t>
            </a:r>
            <a:endParaRPr lang="uk-UA" dirty="0" smtClean="0"/>
          </a:p>
          <a:p>
            <a:pPr marL="624078" indent="-514350">
              <a:buFont typeface="+mj-lt"/>
              <a:buAutoNum type="arabicPeriod"/>
            </a:pPr>
            <a:r>
              <a:rPr lang="uk-UA" dirty="0" smtClean="0"/>
              <a:t>Розумність</a:t>
            </a:r>
          </a:p>
          <a:p>
            <a:pPr marL="624078" indent="-514350">
              <a:buFont typeface="+mj-lt"/>
              <a:buAutoNum type="arabicPeriod"/>
            </a:pPr>
            <a:r>
              <a:rPr lang="uk-UA" dirty="0" smtClean="0"/>
              <a:t>Своєчасність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0256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07157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Акт застосування пра</a:t>
            </a:r>
            <a:r>
              <a:rPr lang="uk-UA" dirty="0" smtClean="0"/>
              <a:t>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002924"/>
          </a:xfrm>
        </p:spPr>
        <p:txBody>
          <a:bodyPr>
            <a:normAutofit fontScale="85000" lnSpcReduction="10000"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(правозастосовний акт)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— це індивідуальний правовий акт-волевиявлення (рішення) уповноваженого суб'єкта права (компетентного державного органу або посадової особи), що встановлює (змінює, припиняє) на основі юридичних норм права і обов'язки учасників конкретних правовідносин або міру відповідальності конкретних осіб за вчинене ними правопорушення. У встановлених законом випадках він оформляється у вигляді письмового документа (акта-документа).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Правозастосовний акт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вирок, рішення, визначення, висновок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тощо (наприклад, нарахування пенсіонеру пенсії; вирок суду у конкретній кримінальній справі) — результат вирішення юридичної справи і підсумок застосування норм права.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936104"/>
          </a:xfrm>
        </p:spPr>
        <p:txBody>
          <a:bodyPr/>
          <a:lstStyle/>
          <a:p>
            <a:r>
              <a:rPr lang="uk-UA" dirty="0" smtClean="0"/>
              <a:t>Ознаки акта застосування права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340768"/>
            <a:ext cx="8928992" cy="5233768"/>
          </a:xfrm>
        </p:spPr>
        <p:txBody>
          <a:bodyPr>
            <a:noAutofit/>
          </a:bodyPr>
          <a:lstStyle/>
          <a:p>
            <a:r>
              <a:rPr lang="uk-UA" sz="2400" dirty="0" smtClean="0"/>
              <a:t>1.  </a:t>
            </a:r>
            <a:r>
              <a:rPr lang="uk-UA" sz="2000" dirty="0" smtClean="0"/>
              <a:t>Приймається на основі нормативно-правового акта і спирається на певну норму права, тобто є законним і обґрунтованим.</a:t>
            </a:r>
            <a:endParaRPr lang="ru-RU" sz="2000" dirty="0" smtClean="0"/>
          </a:p>
          <a:p>
            <a:r>
              <a:rPr lang="uk-UA" sz="2000" dirty="0" smtClean="0"/>
              <a:t>2.  Виходить від компетентних органів держави в особі їх посадових осіб і являє собою категоричне, офіційно-владне, обов'язкове для виконання веління, яке охороняється примусовою силою держави.</a:t>
            </a:r>
            <a:endParaRPr lang="ru-RU" sz="2000" dirty="0" smtClean="0"/>
          </a:p>
          <a:p>
            <a:r>
              <a:rPr lang="uk-UA" sz="2000" dirty="0" smtClean="0"/>
              <a:t>3. Адресується чітко визначеним суб'єктам, тобто є персоніфікованим, індивідуальним.</a:t>
            </a:r>
            <a:endParaRPr lang="ru-RU" sz="2000" dirty="0" smtClean="0"/>
          </a:p>
          <a:p>
            <a:r>
              <a:rPr lang="uk-UA" sz="2000" dirty="0" smtClean="0"/>
              <a:t>4.  Поширює норму права на конкретну юридичну ситуацію (виключається поширення на подібні випадки), вичерпує себе одноразовим застосуванням, тобто розрахований на один раз.</a:t>
            </a:r>
            <a:endParaRPr lang="ru-RU" sz="2000" dirty="0" smtClean="0"/>
          </a:p>
          <a:p>
            <a:r>
              <a:rPr lang="uk-UA" sz="2000" dirty="0" smtClean="0"/>
              <a:t>5.  Має певну, встановлену законом форму документа (наказ, рішення, вирок, розпорядження), якщо це письмовий акт (а їх більшість). Містить чітко позначені реквізити: назву, підпис, дату. Має сувору структуру: вступну, описову, мотивувальну і результативну частини.</a:t>
            </a:r>
            <a:endParaRPr lang="ru-RU" sz="2000" dirty="0" smtClean="0"/>
          </a:p>
          <a:p>
            <a:r>
              <a:rPr lang="uk-UA" sz="2000" dirty="0" smtClean="0"/>
              <a:t>6.  Може бути оскаржений чи опротестований ким-небудь із зацікавлених осіб.</a:t>
            </a:r>
            <a:endParaRPr lang="ru-RU" sz="2000" dirty="0" smtClean="0"/>
          </a:p>
          <a:p>
            <a:endParaRPr lang="ru-RU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57256"/>
          </a:xfrm>
        </p:spPr>
        <p:txBody>
          <a:bodyPr/>
          <a:lstStyle/>
          <a:p>
            <a:r>
              <a:rPr lang="uk-UA" dirty="0" smtClean="0"/>
              <a:t>Види актів застосування права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5800"/>
          </a:xfrm>
        </p:spPr>
        <p:txBody>
          <a:bodyPr>
            <a:normAutofit fontScale="70000" lnSpcReduction="2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За формою зовнішнього вираж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ення: (1)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письмовий 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кт (таких більшість): а) окремий документ (вирок суду); б)  резолюція за матеріалами справи (затвердження прокурором обвинувального висновку); 2)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усний акт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(виклик понятих); 3) 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конклюдентний акт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акт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дії (наприклад, застосування працівниками міліції табельної зброї або застосування жестів міліціонером-регулювальником дорожнього руху).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За способом прийняття: 1) колегіальні; 2) одноособові.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За суб'єктами прийняття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: (акти парламенту;  акти глави держави; акти виконавчих органів; рішення загальних судів; акти нотаріату; акти прокурорського нагляду; акти місцевих (муніципальних) органів влади; акти керівників підприємств, військових частин тощо; акти уповноважених органів громадських організацій тощо. Акти застосування норм права приймаються практично всіма органами держави.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За юридичною формою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:  укази; постанови; розпорядження; накази; ухвали (суду та ін.); протести, подання, розпорядження, вироки, рішення.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571480"/>
            <a:ext cx="8429684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5. </a:t>
            </a:r>
            <a:r>
              <a:rPr lang="uk-UA" sz="1600" b="1" dirty="0" smtClean="0"/>
              <a:t>За функціями у правовому регулюванні (або функціями </a:t>
            </a:r>
            <a:r>
              <a:rPr lang="uk-UA" sz="1600" dirty="0" smtClean="0"/>
              <a:t>права):</a:t>
            </a:r>
            <a:endParaRPr lang="ru-RU" sz="1600" dirty="0" smtClean="0"/>
          </a:p>
          <a:p>
            <a:r>
              <a:rPr lang="uk-UA" sz="1600" dirty="0" smtClean="0"/>
              <a:t>1)  </a:t>
            </a:r>
            <a:r>
              <a:rPr lang="uk-UA" sz="1600" b="1" dirty="0" smtClean="0"/>
              <a:t>регулятивні </a:t>
            </a:r>
            <a:r>
              <a:rPr lang="uk-UA" sz="1600" dirty="0" smtClean="0"/>
              <a:t>- офіційно підтверджують або визначають права та обов'язки сторін, викладені в диспозиції регулятивних норм (наприклад, свідоцтво про реєстрацію шлюбу);</a:t>
            </a:r>
            <a:endParaRPr lang="ru-RU" sz="1600" dirty="0" smtClean="0"/>
          </a:p>
          <a:p>
            <a:r>
              <a:rPr lang="uk-UA" sz="1600" dirty="0" smtClean="0"/>
              <a:t>2) </a:t>
            </a:r>
            <a:r>
              <a:rPr lang="uk-UA" sz="1600" b="1" dirty="0" smtClean="0"/>
              <a:t>охоронні —</a:t>
            </a:r>
            <a:r>
              <a:rPr lang="uk-UA" sz="1600" dirty="0" smtClean="0"/>
              <a:t> встановлюють міру юридичної відповідальності відповідно до санкції охоронних норм (наприклад, квитанція про сплату штрафу).</a:t>
            </a:r>
            <a:endParaRPr lang="ru-RU" sz="1600" dirty="0" smtClean="0"/>
          </a:p>
          <a:p>
            <a:endParaRPr lang="uk-UA" sz="1600" dirty="0" smtClean="0"/>
          </a:p>
          <a:p>
            <a:r>
              <a:rPr lang="uk-UA" sz="1600" dirty="0" smtClean="0"/>
              <a:t>6</a:t>
            </a:r>
            <a:r>
              <a:rPr lang="uk-UA" sz="1600" b="1" dirty="0" smtClean="0"/>
              <a:t>. За галузевою належністю: 1</a:t>
            </a:r>
            <a:r>
              <a:rPr lang="uk-UA" sz="1600" dirty="0" smtClean="0"/>
              <a:t>) кримінально-правові; 2) адміністративно-правові; 3)  цивільно-правові та ін. (крім процесуальних)</a:t>
            </a:r>
            <a:r>
              <a:rPr lang="uk-UA" sz="1600" b="1" dirty="0" smtClean="0"/>
              <a:t>. </a:t>
            </a:r>
          </a:p>
          <a:p>
            <a:endParaRPr lang="uk-UA" sz="1600" b="1" dirty="0" smtClean="0"/>
          </a:p>
          <a:p>
            <a:r>
              <a:rPr lang="uk-UA" sz="1600" b="1" dirty="0" smtClean="0"/>
              <a:t>7. За юридичними наслідками: </a:t>
            </a:r>
            <a:r>
              <a:rPr lang="uk-UA" sz="1600" dirty="0" smtClean="0"/>
              <a:t>1) п</a:t>
            </a:r>
            <a:r>
              <a:rPr lang="uk-UA" sz="1600" b="1" dirty="0" smtClean="0"/>
              <a:t>равовстановлюючі</a:t>
            </a:r>
            <a:r>
              <a:rPr lang="uk-UA" sz="1600" dirty="0" smtClean="0"/>
              <a:t> (про призначення директора, про присвоєння звання); 2)  </a:t>
            </a:r>
            <a:r>
              <a:rPr lang="uk-UA" sz="1600" b="1" dirty="0" err="1" smtClean="0"/>
              <a:t>правоконстатуючі</a:t>
            </a:r>
            <a:r>
              <a:rPr lang="uk-UA" sz="1600" b="1" dirty="0" smtClean="0"/>
              <a:t> </a:t>
            </a:r>
            <a:r>
              <a:rPr lang="uk-UA" sz="1600" dirty="0" smtClean="0"/>
              <a:t>(свідоцтво про шлюб; свідоцтво про смерть); 3)  </a:t>
            </a:r>
            <a:r>
              <a:rPr lang="uk-UA" sz="1600" b="1" dirty="0" err="1" smtClean="0"/>
              <a:t>правоприпиняючі</a:t>
            </a:r>
            <a:r>
              <a:rPr lang="uk-UA" sz="1600" b="1" dirty="0" smtClean="0"/>
              <a:t> </a:t>
            </a:r>
            <a:r>
              <a:rPr lang="uk-UA" sz="1600" dirty="0" smtClean="0"/>
              <a:t>(протест прокурора з приводу незаконного виселення громадянина Г.); 4) </a:t>
            </a:r>
            <a:r>
              <a:rPr lang="uk-UA" sz="1600" b="1" dirty="0" err="1" smtClean="0"/>
              <a:t>правозмінюючі</a:t>
            </a:r>
            <a:r>
              <a:rPr lang="uk-UA" sz="1600" b="1" dirty="0" smtClean="0"/>
              <a:t> </a:t>
            </a:r>
            <a:r>
              <a:rPr lang="uk-UA" sz="1600" dirty="0" smtClean="0"/>
              <a:t>(заміна арешту підслідного на підписку про невиїзд); 5)  </a:t>
            </a:r>
            <a:r>
              <a:rPr lang="uk-UA" sz="1600" dirty="0" err="1" smtClean="0"/>
              <a:t>п</a:t>
            </a:r>
            <a:r>
              <a:rPr lang="uk-UA" sz="1600" b="1" dirty="0" err="1" smtClean="0"/>
              <a:t>равоскасовуючі</a:t>
            </a:r>
            <a:r>
              <a:rPr lang="uk-UA" sz="1600" b="1" dirty="0" smtClean="0"/>
              <a:t> (винесення судом рішення про ліквідацію акта, про втрату ним юридичної сили).</a:t>
            </a:r>
            <a:endParaRPr lang="ru-RU" sz="1600" b="1" dirty="0" smtClean="0"/>
          </a:p>
          <a:p>
            <a:endParaRPr lang="uk-UA" sz="1600" dirty="0" smtClean="0"/>
          </a:p>
          <a:p>
            <a:r>
              <a:rPr lang="uk-UA" sz="1600" dirty="0" smtClean="0"/>
              <a:t>8. </a:t>
            </a:r>
            <a:r>
              <a:rPr lang="uk-UA" sz="1600" b="1" dirty="0" smtClean="0"/>
              <a:t>За значенням у юридичному процесі: основні акти</a:t>
            </a:r>
            <a:r>
              <a:rPr lang="uk-UA" sz="1600" dirty="0" smtClean="0"/>
              <a:t>, що містять завершене рішення у справі (вирок, рішення суду);  </a:t>
            </a:r>
            <a:r>
              <a:rPr lang="uk-UA" sz="1600" b="1" dirty="0" smtClean="0"/>
              <a:t>допоміжні акти, </a:t>
            </a:r>
            <a:r>
              <a:rPr lang="uk-UA" sz="1600" dirty="0" smtClean="0"/>
              <a:t>що забезпечують прийняття основних актів (постанова і порушення кримінальної справи).</a:t>
            </a:r>
            <a:endParaRPr lang="ru-RU" sz="1600" dirty="0" smtClean="0"/>
          </a:p>
          <a:p>
            <a:endParaRPr lang="uk-UA" sz="1600" dirty="0" smtClean="0"/>
          </a:p>
          <a:p>
            <a:r>
              <a:rPr lang="uk-UA" sz="1600" dirty="0" smtClean="0"/>
              <a:t>9. </a:t>
            </a:r>
            <a:r>
              <a:rPr lang="uk-UA" sz="1600" b="1" dirty="0" smtClean="0"/>
              <a:t>За характером індивідуальних велінь (розпоряджень</a:t>
            </a:r>
            <a:r>
              <a:rPr lang="uk-UA" sz="1600" dirty="0" smtClean="0"/>
              <a:t>): дозвільні, зобов'язуючі, заборонні</a:t>
            </a:r>
            <a:endParaRPr lang="ru-RU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ПРОГАЛИНИ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2800" dirty="0" smtClean="0"/>
              <a:t>Прогалина у праві </a:t>
            </a:r>
            <a:endParaRPr lang="ru-RU" sz="2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uk-UA" sz="2800" dirty="0" smtClean="0"/>
              <a:t>Прогалина в законі</a:t>
            </a:r>
            <a:endParaRPr lang="ru-RU" sz="28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uk-UA" sz="3200" dirty="0" smtClean="0"/>
              <a:t>це повна або часткова відсутність у чинних нормативно-правових актах необхідних юридичних норм.</a:t>
            </a:r>
            <a:endParaRPr lang="ru-RU" sz="3200" dirty="0" smtClean="0"/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це повна або часткова відсутність необхідних юридичних норм у даному законі</a:t>
            </a:r>
            <a:endParaRPr lang="ru-RU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АНАЛОГІЯ ПРАВА І ЗАКОНУ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/>
              <a:t>Аналогія закон</a:t>
            </a:r>
            <a:r>
              <a:rPr lang="uk-UA" sz="2800" dirty="0" smtClean="0"/>
              <a:t>у — це вирішення справи або окремого юридичного питання на основі правової норми, розрахованої на подібні випадки. </a:t>
            </a:r>
            <a:endParaRPr lang="ru-RU" sz="28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/>
              <a:t>Аналогія права </a:t>
            </a:r>
            <a:r>
              <a:rPr lang="uk-UA" sz="2800" dirty="0" smtClean="0"/>
              <a:t>— це вирішення справи або окремого юридичного питання на основі принципів права, загальних засад і змісту законодавства.</a:t>
            </a:r>
            <a:endParaRPr lang="ru-RU" sz="2800" dirty="0" smtClean="0"/>
          </a:p>
          <a:p>
            <a:endParaRPr lang="ru-RU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440160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Субсидіарне застосування норм права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712"/>
          </a:xfrm>
        </p:spPr>
        <p:txBody>
          <a:bodyPr>
            <a:normAutofit/>
          </a:bodyPr>
          <a:lstStyle/>
          <a:p>
            <a:r>
              <a:rPr lang="uk-UA" dirty="0" smtClean="0"/>
              <a:t>— додаткове застосування одного інституту або галузі права до відносин, що регулюються іншим інститутом або галуззю права.</a:t>
            </a:r>
            <a:endParaRPr lang="ru-RU" dirty="0" smtClean="0"/>
          </a:p>
          <a:p>
            <a:r>
              <a:rPr lang="uk-UA" dirty="0" smtClean="0"/>
              <a:t>як правило, закріплене в законі. Є випадки субсидіарного застосування, які прямо законом не передбачені.</a:t>
            </a:r>
            <a:endParaRPr lang="ru-RU" dirty="0" smtClean="0"/>
          </a:p>
          <a:p>
            <a:r>
              <a:rPr lang="uk-UA" dirty="0" smtClean="0"/>
              <a:t>Теоретичним підґрунтям субсидіарного застосування є системність права, поділ його на взаємозалежні галузі та інститути. 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728192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Юридичні колізія </a:t>
            </a:r>
            <a:r>
              <a:rPr lang="uk-UA" dirty="0" smtClean="0"/>
              <a:t>- матеріальна </a:t>
            </a:r>
            <a:r>
              <a:rPr lang="uk-UA" dirty="0"/>
              <a:t>чи формальна неузгодженість (суперечність) норм права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852937"/>
            <a:ext cx="4316288" cy="3096344"/>
          </a:xfrm>
        </p:spPr>
        <p:txBody>
          <a:bodyPr/>
          <a:lstStyle/>
          <a:p>
            <a:r>
              <a:rPr lang="uk-UA" b="1" dirty="0" smtClean="0"/>
              <a:t>Матеріальні неузгодженості</a:t>
            </a:r>
          </a:p>
          <a:p>
            <a:r>
              <a:rPr lang="uk-UA" dirty="0" smtClean="0"/>
              <a:t> – </a:t>
            </a:r>
            <a:r>
              <a:rPr lang="uk-UA" dirty="0" err="1" smtClean="0"/>
              <a:t>міжнормами</a:t>
            </a:r>
            <a:r>
              <a:rPr lang="uk-UA" dirty="0" smtClean="0"/>
              <a:t> права й суспільними відносинами; </a:t>
            </a:r>
          </a:p>
          <a:p>
            <a:endParaRPr lang="uk-UA" dirty="0" smtClean="0"/>
          </a:p>
          <a:p>
            <a:r>
              <a:rPr lang="uk-UA" dirty="0" smtClean="0"/>
              <a:t>- між нормами права й іншими соціальними нормами;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564905"/>
            <a:ext cx="4038600" cy="2592288"/>
          </a:xfrm>
        </p:spPr>
        <p:txBody>
          <a:bodyPr/>
          <a:lstStyle/>
          <a:p>
            <a:r>
              <a:rPr lang="uk-UA" b="1" dirty="0" smtClean="0"/>
              <a:t>Юридичні (формальні) неузгодженості</a:t>
            </a:r>
          </a:p>
          <a:p>
            <a:r>
              <a:rPr lang="uk-UA" dirty="0" smtClean="0"/>
              <a:t>- між різними нормами права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56030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36104"/>
          </a:xfrm>
        </p:spPr>
        <p:txBody>
          <a:bodyPr/>
          <a:lstStyle/>
          <a:p>
            <a:pPr algn="ctr"/>
            <a:r>
              <a:rPr lang="uk-UA" b="1" dirty="0" smtClean="0"/>
              <a:t>ВИДИ ЮРИДИЧНИХ КОЛІЗІЙ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89752"/>
          </a:xfrm>
        </p:spPr>
        <p:txBody>
          <a:bodyPr>
            <a:normAutofit fontScale="92500"/>
          </a:bodyPr>
          <a:lstStyle/>
          <a:p>
            <a:r>
              <a:rPr lang="uk-UA" dirty="0" smtClean="0"/>
              <a:t>Нормотворчі колізії</a:t>
            </a:r>
          </a:p>
          <a:p>
            <a:r>
              <a:rPr lang="uk-UA" dirty="0" smtClean="0"/>
              <a:t>Правозастосовні колізії (між рішеннями судів; між НПА та правозастосовними актами)</a:t>
            </a:r>
          </a:p>
          <a:p>
            <a:r>
              <a:rPr lang="uk-UA" dirty="0" smtClean="0"/>
              <a:t>Інтерпретаційні колізії (між інтерпретаційними актами, між НПА та інтерпретаційними актами)</a:t>
            </a:r>
          </a:p>
          <a:p>
            <a:r>
              <a:rPr lang="uk-UA" dirty="0" smtClean="0"/>
              <a:t>Між джерелами права</a:t>
            </a:r>
          </a:p>
          <a:p>
            <a:r>
              <a:rPr lang="uk-UA" dirty="0" smtClean="0"/>
              <a:t>Колізії в законодавстві (між нормами права)</a:t>
            </a:r>
          </a:p>
          <a:p>
            <a:r>
              <a:rPr lang="uk-UA" dirty="0" smtClean="0"/>
              <a:t>Колізії між нормами законодавства та нормами інших джерел права (судовий прецедент)</a:t>
            </a:r>
          </a:p>
          <a:p>
            <a:r>
              <a:rPr lang="uk-UA" dirty="0" smtClean="0"/>
              <a:t>Колізії між нормами права,закріпленими в інших джерелах права (колізії між судовими прецедентами)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9418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142984"/>
            <a:ext cx="8229600" cy="1066800"/>
          </a:xfrm>
        </p:spPr>
        <p:txBody>
          <a:bodyPr/>
          <a:lstStyle/>
          <a:p>
            <a:pPr algn="ctr"/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1. </a:t>
            </a:r>
            <a:r>
              <a:rPr lang="ru-RU" dirty="0" err="1"/>
              <a:t>Поняття</a:t>
            </a:r>
            <a:r>
              <a:rPr lang="ru-RU" dirty="0"/>
              <a:t> та </a:t>
            </a:r>
            <a:r>
              <a:rPr lang="ru-RU" dirty="0" err="1"/>
              <a:t>форми</a:t>
            </a:r>
            <a:r>
              <a:rPr lang="ru-RU" dirty="0"/>
              <a:t> (</a:t>
            </a:r>
            <a:r>
              <a:rPr lang="ru-RU" dirty="0" err="1"/>
              <a:t>використання</a:t>
            </a:r>
            <a:r>
              <a:rPr lang="ru-RU" dirty="0"/>
              <a:t>, </a:t>
            </a:r>
            <a:r>
              <a:rPr lang="ru-RU" dirty="0" err="1"/>
              <a:t>виконання</a:t>
            </a:r>
            <a:r>
              <a:rPr lang="ru-RU" dirty="0"/>
              <a:t>, </a:t>
            </a:r>
            <a:r>
              <a:rPr lang="ru-RU" dirty="0" err="1"/>
              <a:t>дотримання</a:t>
            </a:r>
            <a:r>
              <a:rPr lang="ru-RU" dirty="0"/>
              <a:t>)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норм</a:t>
            </a:r>
          </a:p>
          <a:p>
            <a:r>
              <a:rPr lang="ru-RU" dirty="0" smtClean="0"/>
              <a:t>2.Ефективність </a:t>
            </a:r>
            <a:r>
              <a:rPr lang="ru-RU" dirty="0"/>
              <a:t>правового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3. </a:t>
            </a:r>
            <a:r>
              <a:rPr lang="ru-RU" dirty="0" err="1"/>
              <a:t>Стадії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 правового </a:t>
            </a:r>
            <a:r>
              <a:rPr lang="ru-RU" dirty="0" err="1"/>
              <a:t>регулювання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4.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як </a:t>
            </a:r>
            <a:r>
              <a:rPr lang="ru-RU" dirty="0" err="1"/>
              <a:t>засіб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 правового </a:t>
            </a:r>
            <a:r>
              <a:rPr lang="ru-RU" dirty="0" err="1"/>
              <a:t>регулювання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296144"/>
          </a:xfrm>
        </p:spPr>
        <p:txBody>
          <a:bodyPr/>
          <a:lstStyle/>
          <a:p>
            <a:pPr algn="ctr"/>
            <a:r>
              <a:rPr lang="uk-UA" b="1" dirty="0" smtClean="0"/>
              <a:t>КОЛІЗІЇ У ЗАКОНОДАВСТВІ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/>
              <a:t>це</a:t>
            </a:r>
            <a:r>
              <a:rPr lang="ru-RU" sz="3200" dirty="0"/>
              <a:t> </a:t>
            </a:r>
            <a:r>
              <a:rPr lang="ru-RU" sz="3200" dirty="0" err="1"/>
              <a:t>різновид</a:t>
            </a:r>
            <a:r>
              <a:rPr lang="ru-RU" sz="3200" dirty="0"/>
              <a:t> </a:t>
            </a:r>
            <a:r>
              <a:rPr lang="ru-RU" sz="3200" dirty="0" err="1"/>
              <a:t>юридичних</a:t>
            </a:r>
            <a:r>
              <a:rPr lang="ru-RU" sz="3200" dirty="0"/>
              <a:t> </a:t>
            </a:r>
            <a:r>
              <a:rPr lang="ru-RU" sz="3200" dirty="0" err="1"/>
              <a:t>колізій</a:t>
            </a:r>
            <a:r>
              <a:rPr lang="ru-RU" sz="3200" dirty="0"/>
              <a:t>, </a:t>
            </a:r>
            <a:r>
              <a:rPr lang="ru-RU" sz="3200" dirty="0" err="1"/>
              <a:t>що</a:t>
            </a:r>
            <a:r>
              <a:rPr lang="ru-RU" sz="3200" dirty="0"/>
              <a:t> </a:t>
            </a:r>
            <a:r>
              <a:rPr lang="ru-RU" sz="3200" dirty="0" err="1"/>
              <a:t>виникають</a:t>
            </a:r>
            <a:r>
              <a:rPr lang="ru-RU" sz="3200" dirty="0"/>
              <a:t> за </a:t>
            </a:r>
            <a:r>
              <a:rPr lang="ru-RU" sz="3200" dirty="0" err="1"/>
              <a:t>наявності</a:t>
            </a:r>
            <a:r>
              <a:rPr lang="ru-RU" sz="3200" dirty="0"/>
              <a:t> </a:t>
            </a:r>
            <a:r>
              <a:rPr lang="ru-RU" sz="3200" dirty="0" err="1"/>
              <a:t>розбіжності</a:t>
            </a:r>
            <a:r>
              <a:rPr lang="ru-RU" sz="3200" dirty="0"/>
              <a:t> (</a:t>
            </a:r>
            <a:r>
              <a:rPr lang="ru-RU" sz="3200" dirty="0" err="1"/>
              <a:t>зокрема</a:t>
            </a:r>
            <a:r>
              <a:rPr lang="ru-RU" sz="3200" dirty="0"/>
              <a:t>, </a:t>
            </a:r>
            <a:r>
              <a:rPr lang="ru-RU" sz="3200" dirty="0" err="1"/>
              <a:t>суперечності</a:t>
            </a:r>
            <a:r>
              <a:rPr lang="ru-RU" sz="3200" dirty="0"/>
              <a:t>) </a:t>
            </a:r>
            <a:r>
              <a:rPr lang="ru-RU" sz="3200" dirty="0" err="1"/>
              <a:t>між</a:t>
            </a:r>
            <a:r>
              <a:rPr lang="ru-RU" sz="3200" dirty="0"/>
              <a:t> нормами права, </a:t>
            </a:r>
            <a:r>
              <a:rPr lang="ru-RU" sz="3200" dirty="0" err="1"/>
              <a:t>які</a:t>
            </a:r>
            <a:r>
              <a:rPr lang="ru-RU" sz="3200" dirty="0"/>
              <a:t> </a:t>
            </a:r>
            <a:r>
              <a:rPr lang="ru-RU" sz="3200" dirty="0" err="1"/>
              <a:t>закріплені</a:t>
            </a:r>
            <a:r>
              <a:rPr lang="ru-RU" sz="3200" dirty="0"/>
              <a:t> в </a:t>
            </a:r>
            <a:r>
              <a:rPr lang="ru-RU" sz="3200" dirty="0" err="1"/>
              <a:t>законодавстві</a:t>
            </a:r>
            <a:r>
              <a:rPr lang="ru-RU" sz="3200" dirty="0"/>
              <a:t> та </a:t>
            </a:r>
            <a:r>
              <a:rPr lang="ru-RU" sz="3200" dirty="0" err="1"/>
              <a:t>регулюють</a:t>
            </a:r>
            <a:r>
              <a:rPr lang="ru-RU" sz="3200" dirty="0"/>
              <a:t> </a:t>
            </a:r>
            <a:r>
              <a:rPr lang="ru-RU" sz="3200" dirty="0" err="1"/>
              <a:t>одні</a:t>
            </a:r>
            <a:r>
              <a:rPr lang="ru-RU" sz="3200" dirty="0"/>
              <a:t> </a:t>
            </a:r>
            <a:r>
              <a:rPr lang="ru-RU" sz="3200" dirty="0" err="1"/>
              <a:t>фактичні</a:t>
            </a:r>
            <a:r>
              <a:rPr lang="ru-RU" sz="3200" dirty="0"/>
              <a:t> </a:t>
            </a:r>
            <a:r>
              <a:rPr lang="ru-RU" sz="3200" dirty="0" err="1"/>
              <a:t>відносини</a:t>
            </a:r>
            <a:r>
              <a:rPr lang="ru-RU" sz="3200" dirty="0"/>
              <a:t>. </a:t>
            </a:r>
            <a:r>
              <a:rPr lang="ru-RU" sz="3200" dirty="0" err="1"/>
              <a:t>Найбільш</a:t>
            </a:r>
            <a:r>
              <a:rPr lang="ru-RU" sz="3200" dirty="0"/>
              <a:t> </a:t>
            </a:r>
            <a:r>
              <a:rPr lang="ru-RU" sz="3200" dirty="0" err="1"/>
              <a:t>поширеними</a:t>
            </a:r>
            <a:r>
              <a:rPr lang="ru-RU" sz="3200" dirty="0"/>
              <a:t> видами </a:t>
            </a:r>
            <a:r>
              <a:rPr lang="ru-RU" sz="3200" dirty="0" err="1"/>
              <a:t>колізій</a:t>
            </a:r>
            <a:r>
              <a:rPr lang="ru-RU" sz="3200" dirty="0"/>
              <a:t> у </a:t>
            </a:r>
            <a:r>
              <a:rPr lang="ru-RU" sz="3200" dirty="0" err="1"/>
              <a:t>законодавстві</a:t>
            </a:r>
            <a:r>
              <a:rPr lang="ru-RU" sz="3200" dirty="0"/>
              <a:t> є </a:t>
            </a:r>
            <a:r>
              <a:rPr lang="ru-RU" sz="3200" dirty="0" err="1"/>
              <a:t>такі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78511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ВИДИ КОЛІЗІЙ У </a:t>
            </a:r>
            <a:r>
              <a:rPr lang="uk-UA" b="1" dirty="0"/>
              <a:t>З</a:t>
            </a:r>
            <a:r>
              <a:rPr lang="uk-UA" b="1" dirty="0" smtClean="0"/>
              <a:t>АКОНОДАВСТВІ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94573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1. </a:t>
            </a:r>
            <a:r>
              <a:rPr lang="ru-RU" b="1" dirty="0" err="1"/>
              <a:t>Темпоральна</a:t>
            </a:r>
            <a:r>
              <a:rPr lang="ru-RU" b="1" dirty="0"/>
              <a:t> (</a:t>
            </a:r>
            <a:r>
              <a:rPr lang="ru-RU" b="1" dirty="0" err="1"/>
              <a:t>часова</a:t>
            </a:r>
            <a:r>
              <a:rPr lang="ru-RU" b="1" dirty="0"/>
              <a:t>) </a:t>
            </a:r>
            <a:r>
              <a:rPr lang="ru-RU" b="1" dirty="0" err="1"/>
              <a:t>колізія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колізія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видання</a:t>
            </a:r>
            <a:r>
              <a:rPr lang="ru-RU" dirty="0"/>
              <a:t> в </a:t>
            </a:r>
            <a:r>
              <a:rPr lang="ru-RU" dirty="0" err="1"/>
              <a:t>різний</a:t>
            </a:r>
            <a:r>
              <a:rPr lang="ru-RU" dirty="0"/>
              <a:t> час з того самого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декількох</a:t>
            </a:r>
            <a:r>
              <a:rPr lang="ru-RU" dirty="0"/>
              <a:t> норм права, </a:t>
            </a:r>
            <a:r>
              <a:rPr lang="ru-RU" dirty="0" err="1"/>
              <a:t>закріплених</a:t>
            </a:r>
            <a:r>
              <a:rPr lang="ru-RU" dirty="0"/>
              <a:t> в нормативно-</a:t>
            </a:r>
            <a:r>
              <a:rPr lang="ru-RU" dirty="0" err="1"/>
              <a:t>правових</a:t>
            </a:r>
            <a:r>
              <a:rPr lang="ru-RU" dirty="0"/>
              <a:t> актах</a:t>
            </a:r>
            <a:r>
              <a:rPr lang="ru-RU" dirty="0" smtClean="0"/>
              <a:t>.</a:t>
            </a:r>
          </a:p>
          <a:p>
            <a:r>
              <a:rPr lang="ru-RU" dirty="0"/>
              <a:t>2. </a:t>
            </a:r>
            <a:r>
              <a:rPr lang="ru-RU" b="1" dirty="0" err="1"/>
              <a:t>Ієрархічна</a:t>
            </a:r>
            <a:r>
              <a:rPr lang="ru-RU" b="1" dirty="0"/>
              <a:t> </a:t>
            </a:r>
            <a:r>
              <a:rPr lang="ru-RU" b="1" dirty="0" err="1"/>
              <a:t>колізія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колізія</a:t>
            </a:r>
            <a:r>
              <a:rPr lang="ru-RU" dirty="0"/>
              <a:t>, яка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одних </a:t>
            </a:r>
            <a:r>
              <a:rPr lang="ru-RU" dirty="0" err="1"/>
              <a:t>фактичних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нормами, </a:t>
            </a:r>
            <a:r>
              <a:rPr lang="ru-RU" dirty="0" err="1"/>
              <a:t>закріпленими</a:t>
            </a:r>
            <a:r>
              <a:rPr lang="ru-RU" dirty="0"/>
              <a:t> в актах,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різну</a:t>
            </a:r>
            <a:r>
              <a:rPr lang="ru-RU" dirty="0"/>
              <a:t> </a:t>
            </a:r>
            <a:r>
              <a:rPr lang="ru-RU" dirty="0" err="1"/>
              <a:t>юридичну</a:t>
            </a:r>
            <a:r>
              <a:rPr lang="ru-RU" dirty="0"/>
              <a:t> </a:t>
            </a:r>
            <a:r>
              <a:rPr lang="ru-RU" dirty="0" smtClean="0"/>
              <a:t>силу</a:t>
            </a:r>
          </a:p>
          <a:p>
            <a:r>
              <a:rPr lang="ru-RU" dirty="0"/>
              <a:t>3. </a:t>
            </a:r>
            <a:r>
              <a:rPr lang="ru-RU" b="1" dirty="0" err="1"/>
              <a:t>Змістовна</a:t>
            </a:r>
            <a:r>
              <a:rPr lang="ru-RU" b="1" dirty="0"/>
              <a:t> </a:t>
            </a:r>
            <a:r>
              <a:rPr lang="ru-RU" b="1" dirty="0" err="1"/>
              <a:t>колізія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колізія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часткового</a:t>
            </a:r>
            <a:r>
              <a:rPr lang="ru-RU" dirty="0"/>
              <a:t> </a:t>
            </a:r>
            <a:r>
              <a:rPr lang="ru-RU" dirty="0" err="1"/>
              <a:t>збігу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декількох</a:t>
            </a:r>
            <a:r>
              <a:rPr lang="ru-RU" dirty="0"/>
              <a:t> норм права</a:t>
            </a:r>
          </a:p>
        </p:txBody>
      </p:sp>
    </p:spTree>
    <p:extLst>
      <p:ext uri="{BB962C8B-B14F-4D97-AF65-F5344CB8AC3E}">
        <p14:creationId xmlns:p14="http://schemas.microsoft.com/office/powerpoint/2010/main" val="41119544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36104"/>
          </a:xfrm>
        </p:spPr>
        <p:txBody>
          <a:bodyPr/>
          <a:lstStyle/>
          <a:p>
            <a:pPr algn="ctr"/>
            <a:r>
              <a:rPr lang="uk-UA" b="1" dirty="0" smtClean="0"/>
              <a:t>Збіг кількох видів колізій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89752"/>
          </a:xfrm>
        </p:spPr>
        <p:txBody>
          <a:bodyPr>
            <a:normAutofit fontScale="85000" lnSpcReduction="10000"/>
          </a:bodyPr>
          <a:lstStyle/>
          <a:p>
            <a:r>
              <a:rPr lang="ru-RU" sz="2000" dirty="0"/>
              <a:t>Так, при </a:t>
            </a:r>
            <a:r>
              <a:rPr lang="ru-RU" sz="2000" b="1" dirty="0" err="1"/>
              <a:t>збігу</a:t>
            </a:r>
            <a:r>
              <a:rPr lang="ru-RU" sz="2000" b="1" dirty="0"/>
              <a:t> </a:t>
            </a:r>
            <a:r>
              <a:rPr lang="ru-RU" sz="2000" b="1" dirty="0" err="1"/>
              <a:t>темпоральної</a:t>
            </a:r>
            <a:r>
              <a:rPr lang="ru-RU" sz="2000" b="1" dirty="0"/>
              <a:t> та </a:t>
            </a:r>
            <a:r>
              <a:rPr lang="ru-RU" sz="2000" b="1" dirty="0" err="1"/>
              <a:t>ієрархічної</a:t>
            </a:r>
            <a:r>
              <a:rPr lang="ru-RU" sz="2000" b="1" dirty="0"/>
              <a:t> </a:t>
            </a:r>
            <a:r>
              <a:rPr lang="ru-RU" sz="2000" b="1" dirty="0" err="1"/>
              <a:t>колізій</a:t>
            </a:r>
            <a:r>
              <a:rPr lang="ru-RU" sz="2000" b="1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виникає</a:t>
            </a:r>
            <a:r>
              <a:rPr lang="ru-RU" sz="2000" dirty="0"/>
              <a:t> </a:t>
            </a:r>
            <a:r>
              <a:rPr lang="ru-RU" sz="2000" dirty="0" err="1"/>
              <a:t>внаслідок</a:t>
            </a:r>
            <a:r>
              <a:rPr lang="ru-RU" sz="2000" dirty="0"/>
              <a:t> </a:t>
            </a:r>
            <a:r>
              <a:rPr lang="ru-RU" sz="2000" dirty="0" err="1"/>
              <a:t>більш</a:t>
            </a:r>
            <a:r>
              <a:rPr lang="ru-RU" sz="2000" dirty="0"/>
              <a:t> </a:t>
            </a:r>
            <a:r>
              <a:rPr lang="ru-RU" sz="2000" dirty="0" err="1"/>
              <a:t>пізнього</a:t>
            </a:r>
            <a:r>
              <a:rPr lang="ru-RU" sz="2000" dirty="0"/>
              <a:t> </a:t>
            </a:r>
            <a:r>
              <a:rPr lang="ru-RU" sz="2000" dirty="0" err="1"/>
              <a:t>введення</a:t>
            </a:r>
            <a:r>
              <a:rPr lang="ru-RU" sz="2000" dirty="0"/>
              <a:t> в </a:t>
            </a:r>
            <a:r>
              <a:rPr lang="ru-RU" sz="2000" dirty="0" err="1"/>
              <a:t>дію</a:t>
            </a:r>
            <a:r>
              <a:rPr lang="ru-RU" sz="2000" dirty="0"/>
              <a:t> </a:t>
            </a:r>
            <a:r>
              <a:rPr lang="ru-RU" sz="2000" dirty="0" err="1"/>
              <a:t>норми</a:t>
            </a:r>
            <a:r>
              <a:rPr lang="ru-RU" sz="2000" dirty="0"/>
              <a:t>, яка </a:t>
            </a:r>
            <a:r>
              <a:rPr lang="ru-RU" sz="2000" dirty="0" err="1"/>
              <a:t>міститься</a:t>
            </a:r>
            <a:r>
              <a:rPr lang="ru-RU" sz="2000" dirty="0"/>
              <a:t> в </a:t>
            </a:r>
            <a:r>
              <a:rPr lang="ru-RU" sz="2000" dirty="0" err="1"/>
              <a:t>акті</a:t>
            </a:r>
            <a:r>
              <a:rPr lang="ru-RU" sz="2000" dirty="0"/>
              <a:t> </a:t>
            </a:r>
            <a:r>
              <a:rPr lang="ru-RU" sz="2000" dirty="0" err="1"/>
              <a:t>меншої</a:t>
            </a:r>
            <a:r>
              <a:rPr lang="ru-RU" sz="2000" dirty="0"/>
              <a:t> </a:t>
            </a:r>
            <a:r>
              <a:rPr lang="ru-RU" sz="2000" dirty="0" err="1"/>
              <a:t>юридичної</a:t>
            </a:r>
            <a:r>
              <a:rPr lang="ru-RU" sz="2000" dirty="0"/>
              <a:t> </a:t>
            </a:r>
            <a:r>
              <a:rPr lang="ru-RU" sz="2000" dirty="0" err="1"/>
              <a:t>сили</a:t>
            </a:r>
            <a:r>
              <a:rPr lang="ru-RU" sz="2000" dirty="0"/>
              <a:t>, </a:t>
            </a:r>
            <a:r>
              <a:rPr lang="ru-RU" sz="2000" dirty="0" err="1"/>
              <a:t>пріоритет</a:t>
            </a:r>
            <a:r>
              <a:rPr lang="ru-RU" sz="2000" dirty="0"/>
              <a:t> </a:t>
            </a:r>
            <a:r>
              <a:rPr lang="ru-RU" sz="2000" dirty="0" err="1"/>
              <a:t>віддається</a:t>
            </a:r>
            <a:r>
              <a:rPr lang="ru-RU" sz="2000" dirty="0"/>
              <a:t> </a:t>
            </a:r>
            <a:r>
              <a:rPr lang="ru-RU" sz="2000" dirty="0" err="1"/>
              <a:t>нормі</a:t>
            </a:r>
            <a:r>
              <a:rPr lang="ru-RU" sz="2000" dirty="0"/>
              <a:t>, яка </a:t>
            </a:r>
            <a:r>
              <a:rPr lang="ru-RU" sz="2000" dirty="0" err="1"/>
              <a:t>міститься</a:t>
            </a:r>
            <a:r>
              <a:rPr lang="ru-RU" sz="2000" dirty="0"/>
              <a:t> в нормативно-правовому </a:t>
            </a:r>
            <a:r>
              <a:rPr lang="ru-RU" sz="2000" dirty="0" err="1"/>
              <a:t>акті</a:t>
            </a:r>
            <a:r>
              <a:rPr lang="ru-RU" sz="2000" dirty="0"/>
              <a:t> </a:t>
            </a:r>
            <a:r>
              <a:rPr lang="ru-RU" sz="2000" dirty="0" err="1"/>
              <a:t>вищої</a:t>
            </a:r>
            <a:r>
              <a:rPr lang="ru-RU" sz="2000" dirty="0"/>
              <a:t> </a:t>
            </a:r>
            <a:r>
              <a:rPr lang="ru-RU" sz="2000" dirty="0" err="1"/>
              <a:t>юридичної</a:t>
            </a:r>
            <a:r>
              <a:rPr lang="ru-RU" sz="2000" dirty="0"/>
              <a:t> </a:t>
            </a:r>
            <a:r>
              <a:rPr lang="ru-RU" sz="2000" dirty="0" err="1"/>
              <a:t>сили</a:t>
            </a:r>
            <a:r>
              <a:rPr lang="ru-RU" sz="2000" dirty="0"/>
              <a:t>, </a:t>
            </a:r>
            <a:r>
              <a:rPr lang="ru-RU" sz="2000" dirty="0" err="1" smtClean="0"/>
              <a:t>хоча</a:t>
            </a:r>
            <a:r>
              <a:rPr lang="ru-RU" sz="2000" dirty="0" smtClean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прийнято</a:t>
            </a:r>
            <a:r>
              <a:rPr lang="ru-RU" sz="2000" dirty="0"/>
              <a:t> </a:t>
            </a:r>
            <a:r>
              <a:rPr lang="ru-RU" sz="2000" dirty="0" err="1" smtClean="0"/>
              <a:t>раніше</a:t>
            </a:r>
            <a:endParaRPr lang="ru-RU" sz="2000" dirty="0" smtClean="0"/>
          </a:p>
          <a:p>
            <a:r>
              <a:rPr lang="ru-RU" sz="2000" dirty="0"/>
              <a:t>У </a:t>
            </a:r>
            <a:r>
              <a:rPr lang="ru-RU" sz="2000" dirty="0" err="1"/>
              <a:t>разі</a:t>
            </a:r>
            <a:r>
              <a:rPr lang="ru-RU" sz="2000" dirty="0"/>
              <a:t> </a:t>
            </a:r>
            <a:r>
              <a:rPr lang="ru-RU" sz="2000" b="1" dirty="0" err="1"/>
              <a:t>збігу</a:t>
            </a:r>
            <a:r>
              <a:rPr lang="ru-RU" sz="2000" b="1" dirty="0"/>
              <a:t> </a:t>
            </a:r>
            <a:r>
              <a:rPr lang="ru-RU" sz="2000" b="1" dirty="0" err="1"/>
              <a:t>темпоральної</a:t>
            </a:r>
            <a:r>
              <a:rPr lang="ru-RU" sz="2000" b="1" dirty="0"/>
              <a:t> та </a:t>
            </a:r>
            <a:r>
              <a:rPr lang="ru-RU" sz="2000" b="1" dirty="0" err="1"/>
              <a:t>змістовної</a:t>
            </a:r>
            <a:r>
              <a:rPr lang="ru-RU" sz="2000" b="1" dirty="0"/>
              <a:t> </a:t>
            </a:r>
            <a:r>
              <a:rPr lang="ru-RU" sz="2000" b="1" dirty="0" err="1"/>
              <a:t>колізій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виникає</a:t>
            </a:r>
            <a:r>
              <a:rPr lang="ru-RU" sz="2000" dirty="0"/>
              <a:t> </a:t>
            </a:r>
            <a:r>
              <a:rPr lang="ru-RU" sz="2000" dirty="0" err="1"/>
              <a:t>внаслідок</a:t>
            </a:r>
            <a:r>
              <a:rPr lang="ru-RU" sz="2000" dirty="0"/>
              <a:t> </a:t>
            </a:r>
            <a:r>
              <a:rPr lang="ru-RU" sz="2000" dirty="0" err="1"/>
              <a:t>більш</a:t>
            </a:r>
            <a:r>
              <a:rPr lang="ru-RU" sz="2000" dirty="0"/>
              <a:t> </a:t>
            </a:r>
            <a:r>
              <a:rPr lang="ru-RU" sz="2000" dirty="0" err="1"/>
              <a:t>пізнього</a:t>
            </a:r>
            <a:r>
              <a:rPr lang="ru-RU" sz="2000" dirty="0"/>
              <a:t> </a:t>
            </a:r>
            <a:r>
              <a:rPr lang="ru-RU" sz="2000" dirty="0" err="1"/>
              <a:t>введення</a:t>
            </a:r>
            <a:r>
              <a:rPr lang="ru-RU" sz="2000" dirty="0"/>
              <a:t> в </a:t>
            </a:r>
            <a:r>
              <a:rPr lang="ru-RU" sz="2000" dirty="0" err="1"/>
              <a:t>дію</a:t>
            </a:r>
            <a:r>
              <a:rPr lang="ru-RU" sz="2000" dirty="0"/>
              <a:t> акта,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містить</a:t>
            </a:r>
            <a:r>
              <a:rPr lang="ru-RU" sz="2000" dirty="0"/>
              <a:t> </a:t>
            </a:r>
            <a:r>
              <a:rPr lang="ru-RU" sz="2000" dirty="0" err="1"/>
              <a:t>загальну</a:t>
            </a:r>
            <a:r>
              <a:rPr lang="ru-RU" sz="2000" dirty="0"/>
              <a:t> норму, </a:t>
            </a:r>
            <a:r>
              <a:rPr lang="ru-RU" sz="2000" dirty="0" err="1"/>
              <a:t>пріоритет</a:t>
            </a:r>
            <a:r>
              <a:rPr lang="ru-RU" sz="2000" dirty="0"/>
              <a:t> </a:t>
            </a:r>
            <a:r>
              <a:rPr lang="ru-RU" sz="2000" dirty="0" err="1"/>
              <a:t>зазвичай</a:t>
            </a:r>
            <a:r>
              <a:rPr lang="ru-RU" sz="2000" dirty="0"/>
              <a:t> </a:t>
            </a:r>
            <a:r>
              <a:rPr lang="ru-RU" sz="2000" dirty="0" err="1"/>
              <a:t>віддається</a:t>
            </a:r>
            <a:r>
              <a:rPr lang="ru-RU" sz="2000" dirty="0"/>
              <a:t> </a:t>
            </a:r>
            <a:r>
              <a:rPr lang="ru-RU" sz="2000" dirty="0" err="1"/>
              <a:t>спеціальній</a:t>
            </a:r>
            <a:r>
              <a:rPr lang="ru-RU" sz="2000" dirty="0"/>
              <a:t> </a:t>
            </a:r>
            <a:r>
              <a:rPr lang="ru-RU" sz="2000" dirty="0" err="1"/>
              <a:t>нормі</a:t>
            </a:r>
            <a:r>
              <a:rPr lang="ru-RU" sz="2000" dirty="0"/>
              <a:t>, </a:t>
            </a:r>
            <a:r>
              <a:rPr lang="ru-RU" sz="2000" dirty="0" err="1"/>
              <a:t>хоча</a:t>
            </a:r>
            <a:r>
              <a:rPr lang="ru-RU" sz="2000" dirty="0"/>
              <a:t> акт,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містить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, </a:t>
            </a:r>
            <a:r>
              <a:rPr lang="ru-RU" sz="2000" dirty="0" err="1"/>
              <a:t>прийнято</a:t>
            </a:r>
            <a:r>
              <a:rPr lang="ru-RU" sz="2000" dirty="0"/>
              <a:t> </a:t>
            </a:r>
            <a:r>
              <a:rPr lang="ru-RU" sz="2000" dirty="0" err="1"/>
              <a:t>раніше</a:t>
            </a:r>
            <a:r>
              <a:rPr lang="ru-RU" sz="2000" dirty="0"/>
              <a:t>. У </a:t>
            </a:r>
            <a:r>
              <a:rPr lang="ru-RU" sz="2000" dirty="0" err="1"/>
              <a:t>цьому</a:t>
            </a:r>
            <a:r>
              <a:rPr lang="ru-RU" sz="2000" dirty="0"/>
              <a:t> </a:t>
            </a:r>
            <a:r>
              <a:rPr lang="ru-RU" sz="2000" dirty="0" err="1"/>
              <a:t>випадку</a:t>
            </a:r>
            <a:r>
              <a:rPr lang="ru-RU" sz="2000" dirty="0"/>
              <a:t> </a:t>
            </a:r>
            <a:r>
              <a:rPr lang="ru-RU" sz="2000" dirty="0" err="1"/>
              <a:t>слід</a:t>
            </a:r>
            <a:r>
              <a:rPr lang="ru-RU" sz="2000" dirty="0"/>
              <a:t> </a:t>
            </a:r>
            <a:r>
              <a:rPr lang="ru-RU" sz="2000" dirty="0" err="1"/>
              <a:t>виходити</a:t>
            </a:r>
            <a:r>
              <a:rPr lang="ru-RU" sz="2000" dirty="0"/>
              <a:t> з того, </a:t>
            </a:r>
            <a:r>
              <a:rPr lang="ru-RU" sz="2000" dirty="0" err="1"/>
              <a:t>що</a:t>
            </a:r>
            <a:r>
              <a:rPr lang="ru-RU" sz="2000" dirty="0"/>
              <a:t>, </a:t>
            </a:r>
            <a:r>
              <a:rPr lang="ru-RU" sz="2000" dirty="0" err="1"/>
              <a:t>незважаючи</a:t>
            </a:r>
            <a:r>
              <a:rPr lang="ru-RU" sz="2000" dirty="0"/>
              <a:t> на </a:t>
            </a:r>
            <a:r>
              <a:rPr lang="ru-RU" sz="2000" dirty="0" err="1"/>
              <a:t>зміну</a:t>
            </a:r>
            <a:r>
              <a:rPr lang="ru-RU" sz="2000" dirty="0"/>
              <a:t> </a:t>
            </a:r>
            <a:r>
              <a:rPr lang="ru-RU" sz="2000" dirty="0" err="1"/>
              <a:t>загального</a:t>
            </a:r>
            <a:r>
              <a:rPr lang="ru-RU" sz="2000" dirty="0"/>
              <a:t> правила, право </a:t>
            </a:r>
            <a:r>
              <a:rPr lang="ru-RU" sz="2000" dirty="0" err="1"/>
              <a:t>має</a:t>
            </a:r>
            <a:r>
              <a:rPr lang="ru-RU" sz="2000" dirty="0"/>
              <a:t> на </a:t>
            </a:r>
            <a:r>
              <a:rPr lang="ru-RU" sz="2000" dirty="0" err="1"/>
              <a:t>меті</a:t>
            </a:r>
            <a:r>
              <a:rPr lang="ru-RU" sz="2000" dirty="0"/>
              <a:t> </a:t>
            </a:r>
            <a:r>
              <a:rPr lang="ru-RU" sz="2000" dirty="0" err="1"/>
              <a:t>зберегти</a:t>
            </a:r>
            <a:r>
              <a:rPr lang="ru-RU" sz="2000" dirty="0"/>
              <a:t> </a:t>
            </a:r>
            <a:r>
              <a:rPr lang="ru-RU" sz="2000" dirty="0" err="1"/>
              <a:t>особливе</a:t>
            </a:r>
            <a:r>
              <a:rPr lang="ru-RU" sz="2000" dirty="0"/>
              <a:t> </a:t>
            </a:r>
            <a:r>
              <a:rPr lang="ru-RU" sz="2000" dirty="0" err="1"/>
              <a:t>регулювання</a:t>
            </a:r>
            <a:r>
              <a:rPr lang="ru-RU" sz="2000" dirty="0"/>
              <a:t>, </a:t>
            </a:r>
            <a:r>
              <a:rPr lang="ru-RU" sz="2000" dirty="0" err="1"/>
              <a:t>обумовлене</a:t>
            </a:r>
            <a:r>
              <a:rPr lang="ru-RU" sz="2000" dirty="0"/>
              <a:t> </a:t>
            </a:r>
            <a:r>
              <a:rPr lang="ru-RU" sz="2000" dirty="0" err="1"/>
              <a:t>специфікою</a:t>
            </a:r>
            <a:r>
              <a:rPr lang="ru-RU" sz="2000" dirty="0"/>
              <a:t> </a:t>
            </a:r>
            <a:r>
              <a:rPr lang="ru-RU" sz="2000" dirty="0" err="1"/>
              <a:t>певного</a:t>
            </a:r>
            <a:r>
              <a:rPr lang="ru-RU" sz="2000" dirty="0"/>
              <a:t> виду </a:t>
            </a:r>
            <a:r>
              <a:rPr lang="ru-RU" sz="2000" dirty="0" err="1"/>
              <a:t>відносин</a:t>
            </a:r>
            <a:r>
              <a:rPr lang="ru-RU" sz="2000" dirty="0"/>
              <a:t>. </a:t>
            </a:r>
            <a:r>
              <a:rPr lang="ru-RU" sz="2000" dirty="0" err="1"/>
              <a:t>Якщо</a:t>
            </a:r>
            <a:r>
              <a:rPr lang="ru-RU" sz="2000" dirty="0"/>
              <a:t> ж </a:t>
            </a:r>
            <a:r>
              <a:rPr lang="ru-RU" sz="2000" dirty="0" err="1"/>
              <a:t>під</a:t>
            </a:r>
            <a:r>
              <a:rPr lang="ru-RU" sz="2000" dirty="0"/>
              <a:t> час </a:t>
            </a:r>
            <a:r>
              <a:rPr lang="ru-RU" sz="2000" dirty="0" err="1"/>
              <a:t>тлумачення</a:t>
            </a:r>
            <a:r>
              <a:rPr lang="ru-RU" sz="2000" dirty="0"/>
              <a:t> буде </a:t>
            </a:r>
            <a:r>
              <a:rPr lang="ru-RU" sz="2000" dirty="0" err="1"/>
              <a:t>встановлено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нова </a:t>
            </a:r>
            <a:r>
              <a:rPr lang="ru-RU" sz="2000" dirty="0" err="1"/>
              <a:t>загальна</a:t>
            </a:r>
            <a:r>
              <a:rPr lang="ru-RU" sz="2000" dirty="0"/>
              <a:t> норма </a:t>
            </a:r>
            <a:r>
              <a:rPr lang="ru-RU" sz="2000" dirty="0" err="1"/>
              <a:t>усуває</a:t>
            </a:r>
            <a:r>
              <a:rPr lang="ru-RU" sz="2000" dirty="0"/>
              <a:t> </a:t>
            </a:r>
            <a:r>
              <a:rPr lang="ru-RU" sz="2000" dirty="0" err="1"/>
              <a:t>відмінне</a:t>
            </a:r>
            <a:r>
              <a:rPr lang="ru-RU" sz="2000" dirty="0"/>
              <a:t> </a:t>
            </a:r>
            <a:r>
              <a:rPr lang="ru-RU" sz="2000" dirty="0" err="1"/>
              <a:t>регулювання</a:t>
            </a:r>
            <a:r>
              <a:rPr lang="ru-RU" sz="2000" dirty="0"/>
              <a:t> для </a:t>
            </a:r>
            <a:r>
              <a:rPr lang="ru-RU" sz="2000" dirty="0" err="1"/>
              <a:t>різних</a:t>
            </a:r>
            <a:r>
              <a:rPr lang="ru-RU" sz="2000" dirty="0"/>
              <a:t> </a:t>
            </a:r>
            <a:r>
              <a:rPr lang="ru-RU" sz="2000" dirty="0" err="1"/>
              <a:t>видів</a:t>
            </a:r>
            <a:r>
              <a:rPr lang="ru-RU" sz="2000" dirty="0"/>
              <a:t> </a:t>
            </a:r>
            <a:r>
              <a:rPr lang="ru-RU" sz="2000" dirty="0" err="1"/>
              <a:t>відносин</a:t>
            </a:r>
            <a:r>
              <a:rPr lang="ru-RU" sz="2000" dirty="0"/>
              <a:t> одного роду, яке </a:t>
            </a:r>
            <a:r>
              <a:rPr lang="ru-RU" sz="2000" dirty="0" err="1"/>
              <a:t>раніше</a:t>
            </a:r>
            <a:r>
              <a:rPr lang="ru-RU" sz="2000" dirty="0"/>
              <a:t> </a:t>
            </a:r>
            <a:r>
              <a:rPr lang="ru-RU" sz="2000" dirty="0" err="1"/>
              <a:t>було</a:t>
            </a:r>
            <a:r>
              <a:rPr lang="ru-RU" sz="2000" dirty="0"/>
              <a:t> </a:t>
            </a:r>
            <a:r>
              <a:rPr lang="ru-RU" sz="2000" dirty="0" err="1"/>
              <a:t>передбачене</a:t>
            </a:r>
            <a:r>
              <a:rPr lang="ru-RU" sz="2000" dirty="0"/>
              <a:t> </a:t>
            </a:r>
            <a:r>
              <a:rPr lang="ru-RU" sz="2000" dirty="0" err="1"/>
              <a:t>спеціальними</a:t>
            </a:r>
            <a:r>
              <a:rPr lang="ru-RU" sz="2000" dirty="0"/>
              <a:t> нормами, то </a:t>
            </a:r>
            <a:r>
              <a:rPr lang="ru-RU" sz="2000" dirty="0" err="1"/>
              <a:t>вибір</a:t>
            </a:r>
            <a:r>
              <a:rPr lang="ru-RU" sz="2000" dirty="0"/>
              <a:t> </a:t>
            </a:r>
            <a:r>
              <a:rPr lang="ru-RU" sz="2000" dirty="0" err="1"/>
              <a:t>слід</a:t>
            </a:r>
            <a:r>
              <a:rPr lang="ru-RU" sz="2000" dirty="0"/>
              <a:t> </a:t>
            </a:r>
            <a:r>
              <a:rPr lang="ru-RU" sz="2000" dirty="0" err="1"/>
              <a:t>зробити</a:t>
            </a:r>
            <a:r>
              <a:rPr lang="ru-RU" sz="2000" dirty="0"/>
              <a:t> на </a:t>
            </a:r>
            <a:r>
              <a:rPr lang="ru-RU" sz="2000" dirty="0" err="1"/>
              <a:t>користь</a:t>
            </a:r>
            <a:r>
              <a:rPr lang="ru-RU" sz="2000" dirty="0"/>
              <a:t> </a:t>
            </a:r>
            <a:r>
              <a:rPr lang="ru-RU" sz="2000" dirty="0" err="1"/>
              <a:t>більш</a:t>
            </a:r>
            <a:r>
              <a:rPr lang="ru-RU" sz="2000" dirty="0"/>
              <a:t> </a:t>
            </a:r>
            <a:r>
              <a:rPr lang="ru-RU" sz="2000" dirty="0" err="1"/>
              <a:t>пізнього</a:t>
            </a:r>
            <a:r>
              <a:rPr lang="ru-RU" sz="2000" dirty="0"/>
              <a:t> </a:t>
            </a:r>
            <a:r>
              <a:rPr lang="ru-RU" sz="2000" dirty="0" err="1"/>
              <a:t>загального</a:t>
            </a:r>
            <a:r>
              <a:rPr lang="ru-RU" sz="2000" dirty="0"/>
              <a:t> закону. </a:t>
            </a:r>
            <a:endParaRPr lang="ru-RU" sz="2000" dirty="0" smtClean="0"/>
          </a:p>
          <a:p>
            <a:r>
              <a:rPr lang="ru-RU" sz="2000" dirty="0" smtClean="0"/>
              <a:t>При </a:t>
            </a:r>
            <a:r>
              <a:rPr lang="ru-RU" sz="2000" b="1" dirty="0" err="1"/>
              <a:t>збігу</a:t>
            </a:r>
            <a:r>
              <a:rPr lang="ru-RU" sz="2000" b="1" dirty="0"/>
              <a:t> </a:t>
            </a:r>
            <a:r>
              <a:rPr lang="ru-RU" sz="2000" b="1" dirty="0" err="1"/>
              <a:t>ієрархічної</a:t>
            </a:r>
            <a:r>
              <a:rPr lang="ru-RU" sz="2000" b="1" dirty="0"/>
              <a:t> та </a:t>
            </a:r>
            <a:r>
              <a:rPr lang="ru-RU" sz="2000" b="1" dirty="0" err="1"/>
              <a:t>змістовної</a:t>
            </a:r>
            <a:r>
              <a:rPr lang="ru-RU" sz="2000" b="1" dirty="0"/>
              <a:t> </a:t>
            </a:r>
            <a:r>
              <a:rPr lang="ru-RU" sz="2000" b="1" dirty="0" err="1"/>
              <a:t>колізій</a:t>
            </a:r>
            <a:r>
              <a:rPr lang="ru-RU" sz="2000" dirty="0"/>
              <a:t>, коли </a:t>
            </a:r>
            <a:r>
              <a:rPr lang="ru-RU" sz="2000" dirty="0" err="1"/>
              <a:t>загальна</a:t>
            </a:r>
            <a:r>
              <a:rPr lang="ru-RU" sz="2000" dirty="0"/>
              <a:t> і </a:t>
            </a:r>
            <a:r>
              <a:rPr lang="ru-RU" sz="2000" dirty="0" err="1"/>
              <a:t>спеціальна</a:t>
            </a:r>
            <a:r>
              <a:rPr lang="ru-RU" sz="2000" dirty="0"/>
              <a:t> </a:t>
            </a:r>
            <a:r>
              <a:rPr lang="ru-RU" sz="2000" dirty="0" err="1"/>
              <a:t>норми</a:t>
            </a:r>
            <a:r>
              <a:rPr lang="ru-RU" sz="2000" dirty="0"/>
              <a:t> </a:t>
            </a:r>
            <a:r>
              <a:rPr lang="ru-RU" sz="2000" dirty="0" err="1"/>
              <a:t>містяться</a:t>
            </a:r>
            <a:r>
              <a:rPr lang="ru-RU" sz="2000" dirty="0"/>
              <a:t> в актах,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мають</a:t>
            </a:r>
            <a:r>
              <a:rPr lang="ru-RU" sz="2000" dirty="0"/>
              <a:t> </a:t>
            </a:r>
            <a:r>
              <a:rPr lang="ru-RU" sz="2000" dirty="0" err="1"/>
              <a:t>різну</a:t>
            </a:r>
            <a:r>
              <a:rPr lang="ru-RU" sz="2000" dirty="0"/>
              <a:t> </a:t>
            </a:r>
            <a:r>
              <a:rPr lang="ru-RU" sz="2000" dirty="0" err="1"/>
              <a:t>юридичну</a:t>
            </a:r>
            <a:r>
              <a:rPr lang="ru-RU" sz="2000" dirty="0"/>
              <a:t> силу, </a:t>
            </a:r>
            <a:r>
              <a:rPr lang="ru-RU" sz="2000" dirty="0" err="1"/>
              <a:t>перевагу</a:t>
            </a:r>
            <a:r>
              <a:rPr lang="ru-RU" sz="2000" dirty="0"/>
              <a:t> </a:t>
            </a:r>
            <a:r>
              <a:rPr lang="ru-RU" sz="2000" dirty="0" err="1"/>
              <a:t>має</a:t>
            </a:r>
            <a:r>
              <a:rPr lang="ru-RU" sz="2000" dirty="0"/>
              <a:t> </a:t>
            </a:r>
            <a:r>
              <a:rPr lang="ru-RU" sz="2000" dirty="0" err="1"/>
              <a:t>спеціальна</a:t>
            </a:r>
            <a:r>
              <a:rPr lang="ru-RU" sz="2000" dirty="0"/>
              <a:t> норма, </a:t>
            </a:r>
            <a:r>
              <a:rPr lang="ru-RU" sz="2000" dirty="0" err="1"/>
              <a:t>якщо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видання</a:t>
            </a:r>
            <a:r>
              <a:rPr lang="ru-RU" sz="2000" dirty="0"/>
              <a:t> прямо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опосередковано</a:t>
            </a:r>
            <a:r>
              <a:rPr lang="ru-RU" sz="2000" dirty="0"/>
              <a:t> </a:t>
            </a:r>
            <a:r>
              <a:rPr lang="ru-RU" sz="2000" dirty="0" err="1"/>
              <a:t>передбачено</a:t>
            </a:r>
            <a:r>
              <a:rPr lang="ru-RU" sz="2000" dirty="0"/>
              <a:t> актом </a:t>
            </a:r>
            <a:r>
              <a:rPr lang="ru-RU" sz="2000" dirty="0" err="1"/>
              <a:t>вищої</a:t>
            </a:r>
            <a:r>
              <a:rPr lang="ru-RU" sz="2000" dirty="0"/>
              <a:t> </a:t>
            </a:r>
            <a:r>
              <a:rPr lang="ru-RU" sz="2000" dirty="0" err="1"/>
              <a:t>юридичної</a:t>
            </a:r>
            <a:r>
              <a:rPr lang="ru-RU" sz="2000" dirty="0"/>
              <a:t> </a:t>
            </a:r>
            <a:r>
              <a:rPr lang="ru-RU" sz="2000" dirty="0" err="1"/>
              <a:t>сили</a:t>
            </a:r>
            <a:r>
              <a:rPr lang="ru-RU" sz="2000" dirty="0"/>
              <a:t>. В </a:t>
            </a:r>
            <a:r>
              <a:rPr lang="ru-RU" sz="2000" dirty="0" err="1"/>
              <a:t>іншому</a:t>
            </a:r>
            <a:r>
              <a:rPr lang="ru-RU" sz="2000" dirty="0"/>
              <a:t> </a:t>
            </a:r>
            <a:r>
              <a:rPr lang="ru-RU" sz="2000" dirty="0" err="1"/>
              <a:t>випадку</a:t>
            </a:r>
            <a:r>
              <a:rPr lang="ru-RU" sz="2000" dirty="0"/>
              <a:t> повинна </a:t>
            </a:r>
            <a:r>
              <a:rPr lang="ru-RU" sz="2000" dirty="0" err="1"/>
              <a:t>діяти</a:t>
            </a:r>
            <a:r>
              <a:rPr lang="ru-RU" sz="2000" dirty="0"/>
              <a:t> </a:t>
            </a:r>
            <a:r>
              <a:rPr lang="ru-RU" sz="2000" dirty="0" err="1"/>
              <a:t>загальна</a:t>
            </a:r>
            <a:r>
              <a:rPr lang="ru-RU" sz="2000" dirty="0"/>
              <a:t> норма,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міститься</a:t>
            </a:r>
            <a:r>
              <a:rPr lang="ru-RU" sz="2000" dirty="0"/>
              <a:t> в </a:t>
            </a:r>
            <a:r>
              <a:rPr lang="ru-RU" sz="2000" dirty="0" err="1"/>
              <a:t>акті</a:t>
            </a:r>
            <a:r>
              <a:rPr lang="ru-RU" sz="2000" dirty="0"/>
              <a:t> </a:t>
            </a:r>
            <a:r>
              <a:rPr lang="ru-RU" sz="2000" dirty="0" err="1"/>
              <a:t>вищої</a:t>
            </a:r>
            <a:r>
              <a:rPr lang="ru-RU" sz="2000" dirty="0"/>
              <a:t> </a:t>
            </a:r>
            <a:r>
              <a:rPr lang="ru-RU" sz="2000" dirty="0" err="1"/>
              <a:t>юридичної</a:t>
            </a:r>
            <a:r>
              <a:rPr lang="ru-RU" sz="2000" dirty="0"/>
              <a:t> </a:t>
            </a:r>
            <a:r>
              <a:rPr lang="ru-RU" sz="2000" dirty="0" err="1"/>
              <a:t>сили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31118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7200" dirty="0" smtClean="0"/>
              <a:t>Дякую за увагу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545138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643074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Реалізація</a:t>
            </a: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норм права - </a:t>
            </a:r>
            <a:r>
              <a:rPr lang="ru-RU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втілення</a:t>
            </a: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правових</a:t>
            </a: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норм </a:t>
            </a:r>
            <a:r>
              <a:rPr lang="ru-RU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принципів</a:t>
            </a: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правомірній</a:t>
            </a: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поведінці</a:t>
            </a: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суб'єктів</a:t>
            </a: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права, у </a:t>
            </a:r>
            <a:r>
              <a:rPr lang="ru-RU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практичній</a:t>
            </a: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результат)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85720" y="2214554"/>
            <a:ext cx="8443914" cy="4429156"/>
          </a:xfrm>
        </p:spPr>
        <p:txBody>
          <a:bodyPr>
            <a:normAutofit/>
          </a:bodyPr>
          <a:lstStyle/>
          <a:p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Ознаки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норм права: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правомірність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корисність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процедурний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характер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вольовий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характер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усвідомле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забезпеченість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державою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результату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права.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За рівнем реалізація приписів, що містяться в НПА, можлива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571472" y="1785926"/>
          <a:ext cx="8001056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793706013"/>
              </p:ext>
            </p:extLst>
          </p:nvPr>
        </p:nvGraphicFramePr>
        <p:xfrm>
          <a:off x="428596" y="714356"/>
          <a:ext cx="8358246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428596" y="714356"/>
          <a:ext cx="8358246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590465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ЗАСТОСУВАННЯ НОРМ ПРАВА </a:t>
            </a:r>
            <a:b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правозастосовна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–</a:t>
            </a:r>
            <a:b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владно-організаційна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уповноважених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посадових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процедурно-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процесуальному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порядку і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норм права шляхом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винесення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юридичних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суб'єктів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928694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Ознаки застосування права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14488"/>
            <a:ext cx="8715436" cy="4860048"/>
          </a:xfrm>
        </p:spPr>
        <p:txBody>
          <a:bodyPr>
            <a:normAutofit fontScale="85000" lnSpcReduction="20000"/>
          </a:bodyPr>
          <a:lstStyle/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державно-владни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характер;</a:t>
            </a: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індивідуалізований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конкретизований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характер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процесуальний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характер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творчий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інтелектуальний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характер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норм прав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а;</a:t>
            </a: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юридично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оформлений характер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завершується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ухваленням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спеціального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акта;</a:t>
            </a: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7) </a:t>
            </a:r>
            <a:r>
              <a:rPr lang="ru-RU" sz="3300" b="1" dirty="0" err="1" smtClean="0">
                <a:latin typeface="Times New Roman" pitchFamily="18" charset="0"/>
                <a:cs typeface="Times New Roman" pitchFamily="18" charset="0"/>
              </a:rPr>
              <a:t>забезпечувальний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 характер 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забезпечується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правозастосувальних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третіми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особами (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примусове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вироків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судів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кримінальних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покарань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) -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працівниками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кримінально-виконавчої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err="1" smtClean="0">
                <a:latin typeface="Times New Roman" pitchFamily="18" charset="0"/>
                <a:cs typeface="Times New Roman" pitchFamily="18" charset="0"/>
              </a:rPr>
              <a:t>служби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Основні стадії застосування права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712968" cy="5017744"/>
          </a:xfrm>
        </p:spPr>
        <p:txBody>
          <a:bodyPr>
            <a:normAutofit lnSpcReduction="10000"/>
          </a:bodyPr>
          <a:lstStyle/>
          <a:p>
            <a:r>
              <a:rPr lang="uk-UA" sz="3200" dirty="0" smtClean="0"/>
              <a:t>1)  встановлення фактичних обставин справи;</a:t>
            </a:r>
            <a:endParaRPr lang="ru-RU" sz="3200" dirty="0" smtClean="0"/>
          </a:p>
          <a:p>
            <a:r>
              <a:rPr lang="uk-UA" sz="3200" dirty="0" smtClean="0"/>
              <a:t>2)  встановлення юридичної основи справи — вибір і аналіз юридичних норм (інакше: юридична кваліфікація фактичних обставин);</a:t>
            </a:r>
            <a:endParaRPr lang="ru-RU" sz="3200" dirty="0" smtClean="0"/>
          </a:p>
          <a:p>
            <a:r>
              <a:rPr lang="uk-UA" sz="3200" dirty="0" smtClean="0"/>
              <a:t>3) з'ясування змісту норми права, її тлумачення</a:t>
            </a:r>
            <a:endParaRPr lang="ru-RU" sz="3200" dirty="0" smtClean="0"/>
          </a:p>
          <a:p>
            <a:r>
              <a:rPr lang="uk-UA" sz="3200" dirty="0" smtClean="0"/>
              <a:t>4) вирішення справи і документальне оформлення ухваленого рішення.</a:t>
            </a:r>
            <a:endParaRPr lang="ru-RU" sz="32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165</TotalTime>
  <Words>942</Words>
  <Application>Microsoft Office PowerPoint</Application>
  <PresentationFormat>Экран (4:3)</PresentationFormat>
  <Paragraphs>119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Городская</vt:lpstr>
      <vt:lpstr>Лекція.  Реалізація і застосування права</vt:lpstr>
      <vt:lpstr>ПЛАН</vt:lpstr>
      <vt:lpstr> Реалізація норм права - втілення правових норм і принципів у правомірній поведінці суб'єктів права, у їх практичній діяльності (процес і результат) </vt:lpstr>
      <vt:lpstr>За рівнем реалізація приписів, що містяться в НПА, можлива</vt:lpstr>
      <vt:lpstr>Презентация PowerPoint</vt:lpstr>
      <vt:lpstr>Презентация PowerPoint</vt:lpstr>
      <vt:lpstr>ЗАСТОСУВАННЯ НОРМ ПРАВА  (правозастосовна діяльність) –  владно-організаційна діяльність уповноважених державних органів, організацій і посадових осіб, яка здійснюється в процедурно-процесуальному порядку і полягає у реалізації норм права шляхом винесення юридичних рішень щодо конкретних суб'єктів з конкретних питань. </vt:lpstr>
      <vt:lpstr>Ознаки застосування права</vt:lpstr>
      <vt:lpstr>Основні стадії застосування права</vt:lpstr>
      <vt:lpstr>ОСНОВНІ ВИМОГИ ДО ПРАВОЗАСТОСУВАННЯ</vt:lpstr>
      <vt:lpstr>Акт застосування права</vt:lpstr>
      <vt:lpstr>Ознаки акта застосування права</vt:lpstr>
      <vt:lpstr>Види актів застосування права</vt:lpstr>
      <vt:lpstr>Презентация PowerPoint</vt:lpstr>
      <vt:lpstr>ПРОГАЛИНИ</vt:lpstr>
      <vt:lpstr>АНАЛОГІЯ ПРАВА І ЗАКОНУ</vt:lpstr>
      <vt:lpstr>Субсидіарне застосування норм права</vt:lpstr>
      <vt:lpstr>Юридичні колізія - матеріальна чи формальна неузгодженість (суперечність) норм права</vt:lpstr>
      <vt:lpstr>ВИДИ ЮРИДИЧНИХ КОЛІЗІЙ</vt:lpstr>
      <vt:lpstr>КОЛІЗІЇ У ЗАКОНОДАВСТВІ</vt:lpstr>
      <vt:lpstr>ВИДИ КОЛІЗІЙ У ЗАКОНОДАВСТВІ</vt:lpstr>
      <vt:lpstr>Збіг кількох видів колізій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20</cp:revision>
  <dcterms:modified xsi:type="dcterms:W3CDTF">2026-03-16T09:45:37Z</dcterms:modified>
</cp:coreProperties>
</file>