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57" r:id="rId5"/>
    <p:sldId id="258" r:id="rId6"/>
    <p:sldId id="259" r:id="rId7"/>
    <p:sldId id="266" r:id="rId8"/>
    <p:sldId id="264" r:id="rId9"/>
    <p:sldId id="260" r:id="rId10"/>
    <p:sldId id="265" r:id="rId11"/>
    <p:sldId id="268" r:id="rId12"/>
    <p:sldId id="267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7" autoAdjust="0"/>
    <p:restoredTop sz="94660"/>
  </p:normalViewPr>
  <p:slideViewPr>
    <p:cSldViewPr>
      <p:cViewPr varScale="1">
        <p:scale>
          <a:sx n="101" d="100"/>
          <a:sy n="101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1FFD53-213C-41BF-906A-BCAE1361331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B4CD54-DD0F-4862-8536-07C079142422}">
      <dgm:prSet phldrT="[Текст]" custT="1"/>
      <dgm:spPr/>
      <dgm:t>
        <a:bodyPr/>
        <a:lstStyle/>
        <a:p>
          <a:r>
            <a:rPr lang="uk-UA" sz="2800" dirty="0" smtClean="0"/>
            <a:t>- інтелектуальна діяльність суб'єкта по встановленню точного змісту (сенсу) норм права,</a:t>
          </a:r>
          <a:endParaRPr lang="ru-RU" sz="2800" dirty="0"/>
        </a:p>
      </dgm:t>
    </dgm:pt>
    <dgm:pt modelId="{51685F2C-0EFE-4412-A40E-81476B72AE77}" type="parTrans" cxnId="{3222E77D-9650-4479-AB35-3A351CFC9DB4}">
      <dgm:prSet/>
      <dgm:spPr/>
      <dgm:t>
        <a:bodyPr/>
        <a:lstStyle/>
        <a:p>
          <a:endParaRPr lang="ru-RU"/>
        </a:p>
      </dgm:t>
    </dgm:pt>
    <dgm:pt modelId="{CC625F05-4E8E-42A4-BE1F-A483ECBA1175}" type="sibTrans" cxnId="{3222E77D-9650-4479-AB35-3A351CFC9DB4}">
      <dgm:prSet/>
      <dgm:spPr/>
      <dgm:t>
        <a:bodyPr/>
        <a:lstStyle/>
        <a:p>
          <a:endParaRPr lang="ru-RU"/>
        </a:p>
      </dgm:t>
    </dgm:pt>
    <dgm:pt modelId="{97DD860D-F259-496C-9387-3273E85B2643}">
      <dgm:prSet phldrT="[Текст]" custT="1"/>
      <dgm:spPr/>
      <dgm:t>
        <a:bodyPr/>
        <a:lstStyle/>
        <a:p>
          <a:r>
            <a:rPr lang="uk-UA" sz="2800" dirty="0" smtClean="0"/>
            <a:t>що здійснюється за допомогою певних прийомів і способів</a:t>
          </a:r>
          <a:endParaRPr lang="ru-RU" sz="2800" dirty="0"/>
        </a:p>
      </dgm:t>
    </dgm:pt>
    <dgm:pt modelId="{95BBE420-D269-4E54-8A5C-CE891D005D30}" type="parTrans" cxnId="{AFBA986C-173A-46B5-856B-936F52038E32}">
      <dgm:prSet/>
      <dgm:spPr/>
      <dgm:t>
        <a:bodyPr/>
        <a:lstStyle/>
        <a:p>
          <a:endParaRPr lang="ru-RU"/>
        </a:p>
      </dgm:t>
    </dgm:pt>
    <dgm:pt modelId="{75980DE0-3103-4F72-8637-DBA92B297496}" type="sibTrans" cxnId="{AFBA986C-173A-46B5-856B-936F52038E32}">
      <dgm:prSet/>
      <dgm:spPr/>
      <dgm:t>
        <a:bodyPr/>
        <a:lstStyle/>
        <a:p>
          <a:endParaRPr lang="ru-RU"/>
        </a:p>
      </dgm:t>
    </dgm:pt>
    <dgm:pt modelId="{5799B453-61F3-4F62-8E33-79EADB4590DC}">
      <dgm:prSet phldrT="[Текст]" custT="1"/>
      <dgm:spPr/>
      <dgm:t>
        <a:bodyPr/>
        <a:lstStyle/>
        <a:p>
          <a:r>
            <a:rPr lang="uk-UA" sz="2800" dirty="0" smtClean="0"/>
            <a:t>та має на меті правильну реалізацію  і підвищення ефективності правового регулювання суспільних відносин </a:t>
          </a:r>
          <a:endParaRPr lang="ru-RU" sz="2800" dirty="0"/>
        </a:p>
      </dgm:t>
    </dgm:pt>
    <dgm:pt modelId="{E2A112AC-426F-4946-B0D3-3E4AB1B96BF0}" type="parTrans" cxnId="{3C56BE25-62A6-4F2E-8F19-F4F51FDB66DE}">
      <dgm:prSet/>
      <dgm:spPr/>
      <dgm:t>
        <a:bodyPr/>
        <a:lstStyle/>
        <a:p>
          <a:endParaRPr lang="ru-RU"/>
        </a:p>
      </dgm:t>
    </dgm:pt>
    <dgm:pt modelId="{78B15F77-82B5-4D68-B41C-CE3484F995D5}" type="sibTrans" cxnId="{3C56BE25-62A6-4F2E-8F19-F4F51FDB66DE}">
      <dgm:prSet/>
      <dgm:spPr/>
      <dgm:t>
        <a:bodyPr/>
        <a:lstStyle/>
        <a:p>
          <a:endParaRPr lang="ru-RU"/>
        </a:p>
      </dgm:t>
    </dgm:pt>
    <dgm:pt modelId="{62F43053-5627-4D09-B8E9-7A1F8A48CA25}" type="pres">
      <dgm:prSet presAssocID="{311FFD53-213C-41BF-906A-BCAE1361331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AA2E1D-03CE-4124-BC42-F74F4062F862}" type="pres">
      <dgm:prSet presAssocID="{311FFD53-213C-41BF-906A-BCAE1361331B}" presName="dummyMaxCanvas" presStyleCnt="0">
        <dgm:presLayoutVars/>
      </dgm:prSet>
      <dgm:spPr/>
    </dgm:pt>
    <dgm:pt modelId="{237E4081-6027-4253-8FC3-54B23BF306F0}" type="pres">
      <dgm:prSet presAssocID="{311FFD53-213C-41BF-906A-BCAE1361331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76C4B-BD8F-48DF-AFE9-5A28F66EDF46}" type="pres">
      <dgm:prSet presAssocID="{311FFD53-213C-41BF-906A-BCAE1361331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9F32F-3F29-48BC-8D31-FE178FCF2FA3}" type="pres">
      <dgm:prSet presAssocID="{311FFD53-213C-41BF-906A-BCAE1361331B}" presName="ThreeNodes_3" presStyleLbl="node1" presStyleIdx="2" presStyleCnt="3" custScaleX="105474" custScaleY="123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B7DE1-CB0C-4A62-B7BA-A609379FDACB}" type="pres">
      <dgm:prSet presAssocID="{311FFD53-213C-41BF-906A-BCAE1361331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3FE004-133A-4C57-9186-5E37EA4C5308}" type="pres">
      <dgm:prSet presAssocID="{311FFD53-213C-41BF-906A-BCAE1361331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EC4FE-31BD-42B8-B473-1158299FC9DB}" type="pres">
      <dgm:prSet presAssocID="{311FFD53-213C-41BF-906A-BCAE1361331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0C837-8710-4BFD-81CB-F7210EDB6373}" type="pres">
      <dgm:prSet presAssocID="{311FFD53-213C-41BF-906A-BCAE1361331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387D9-53F1-448E-801B-0896807066B1}" type="pres">
      <dgm:prSet presAssocID="{311FFD53-213C-41BF-906A-BCAE1361331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56BE25-62A6-4F2E-8F19-F4F51FDB66DE}" srcId="{311FFD53-213C-41BF-906A-BCAE1361331B}" destId="{5799B453-61F3-4F62-8E33-79EADB4590DC}" srcOrd="2" destOrd="0" parTransId="{E2A112AC-426F-4946-B0D3-3E4AB1B96BF0}" sibTransId="{78B15F77-82B5-4D68-B41C-CE3484F995D5}"/>
    <dgm:cxn modelId="{4F834E20-44BF-44C8-BD9F-D7067B67B0D9}" type="presOf" srcId="{CC625F05-4E8E-42A4-BE1F-A483ECBA1175}" destId="{096B7DE1-CB0C-4A62-B7BA-A609379FDACB}" srcOrd="0" destOrd="0" presId="urn:microsoft.com/office/officeart/2005/8/layout/vProcess5"/>
    <dgm:cxn modelId="{B2D122EA-DBD7-467A-A1D1-3152884A7467}" type="presOf" srcId="{5799B453-61F3-4F62-8E33-79EADB4590DC}" destId="{EAD9F32F-3F29-48BC-8D31-FE178FCF2FA3}" srcOrd="0" destOrd="0" presId="urn:microsoft.com/office/officeart/2005/8/layout/vProcess5"/>
    <dgm:cxn modelId="{7002D8BB-C13C-49C0-9A96-849C4BD25220}" type="presOf" srcId="{97DD860D-F259-496C-9387-3273E85B2643}" destId="{90276C4B-BD8F-48DF-AFE9-5A28F66EDF46}" srcOrd="0" destOrd="0" presId="urn:microsoft.com/office/officeart/2005/8/layout/vProcess5"/>
    <dgm:cxn modelId="{2497EEB5-4443-45F1-9274-9AE9B35ECC5B}" type="presOf" srcId="{C1B4CD54-DD0F-4862-8536-07C079142422}" destId="{237E4081-6027-4253-8FC3-54B23BF306F0}" srcOrd="0" destOrd="0" presId="urn:microsoft.com/office/officeart/2005/8/layout/vProcess5"/>
    <dgm:cxn modelId="{FA6913DC-A819-46C9-A2E5-7EF71E193626}" type="presOf" srcId="{75980DE0-3103-4F72-8637-DBA92B297496}" destId="{483FE004-133A-4C57-9186-5E37EA4C5308}" srcOrd="0" destOrd="0" presId="urn:microsoft.com/office/officeart/2005/8/layout/vProcess5"/>
    <dgm:cxn modelId="{3222E77D-9650-4479-AB35-3A351CFC9DB4}" srcId="{311FFD53-213C-41BF-906A-BCAE1361331B}" destId="{C1B4CD54-DD0F-4862-8536-07C079142422}" srcOrd="0" destOrd="0" parTransId="{51685F2C-0EFE-4412-A40E-81476B72AE77}" sibTransId="{CC625F05-4E8E-42A4-BE1F-A483ECBA1175}"/>
    <dgm:cxn modelId="{A37CE6A4-A5E3-4093-B9FE-14C782BC5840}" type="presOf" srcId="{C1B4CD54-DD0F-4862-8536-07C079142422}" destId="{E61EC4FE-31BD-42B8-B473-1158299FC9DB}" srcOrd="1" destOrd="0" presId="urn:microsoft.com/office/officeart/2005/8/layout/vProcess5"/>
    <dgm:cxn modelId="{AFBA986C-173A-46B5-856B-936F52038E32}" srcId="{311FFD53-213C-41BF-906A-BCAE1361331B}" destId="{97DD860D-F259-496C-9387-3273E85B2643}" srcOrd="1" destOrd="0" parTransId="{95BBE420-D269-4E54-8A5C-CE891D005D30}" sibTransId="{75980DE0-3103-4F72-8637-DBA92B297496}"/>
    <dgm:cxn modelId="{E393F794-2DEA-473C-902F-C79594CDA44E}" type="presOf" srcId="{5799B453-61F3-4F62-8E33-79EADB4590DC}" destId="{F91387D9-53F1-448E-801B-0896807066B1}" srcOrd="1" destOrd="0" presId="urn:microsoft.com/office/officeart/2005/8/layout/vProcess5"/>
    <dgm:cxn modelId="{B57AB060-AFDF-42C3-AC48-76C1BEA9D21A}" type="presOf" srcId="{311FFD53-213C-41BF-906A-BCAE1361331B}" destId="{62F43053-5627-4D09-B8E9-7A1F8A48CA25}" srcOrd="0" destOrd="0" presId="urn:microsoft.com/office/officeart/2005/8/layout/vProcess5"/>
    <dgm:cxn modelId="{41E149C4-B39B-4406-89DF-C35324507561}" type="presOf" srcId="{97DD860D-F259-496C-9387-3273E85B2643}" destId="{21C0C837-8710-4BFD-81CB-F7210EDB6373}" srcOrd="1" destOrd="0" presId="urn:microsoft.com/office/officeart/2005/8/layout/vProcess5"/>
    <dgm:cxn modelId="{2897C6FD-3DF0-4906-A3C6-57BEFF8A9619}" type="presParOf" srcId="{62F43053-5627-4D09-B8E9-7A1F8A48CA25}" destId="{E8AA2E1D-03CE-4124-BC42-F74F4062F862}" srcOrd="0" destOrd="0" presId="urn:microsoft.com/office/officeart/2005/8/layout/vProcess5"/>
    <dgm:cxn modelId="{B10630E6-B12C-4E69-AC8E-0E9EB9F740D0}" type="presParOf" srcId="{62F43053-5627-4D09-B8E9-7A1F8A48CA25}" destId="{237E4081-6027-4253-8FC3-54B23BF306F0}" srcOrd="1" destOrd="0" presId="urn:microsoft.com/office/officeart/2005/8/layout/vProcess5"/>
    <dgm:cxn modelId="{793C1C2B-FC01-4EBE-979E-BB9B03BBE746}" type="presParOf" srcId="{62F43053-5627-4D09-B8E9-7A1F8A48CA25}" destId="{90276C4B-BD8F-48DF-AFE9-5A28F66EDF46}" srcOrd="2" destOrd="0" presId="urn:microsoft.com/office/officeart/2005/8/layout/vProcess5"/>
    <dgm:cxn modelId="{43860FB7-4B94-4FDF-8C62-1C301B7483C8}" type="presParOf" srcId="{62F43053-5627-4D09-B8E9-7A1F8A48CA25}" destId="{EAD9F32F-3F29-48BC-8D31-FE178FCF2FA3}" srcOrd="3" destOrd="0" presId="urn:microsoft.com/office/officeart/2005/8/layout/vProcess5"/>
    <dgm:cxn modelId="{E3AE2D29-FA7F-4CDB-A184-A13DD9A7D00F}" type="presParOf" srcId="{62F43053-5627-4D09-B8E9-7A1F8A48CA25}" destId="{096B7DE1-CB0C-4A62-B7BA-A609379FDACB}" srcOrd="4" destOrd="0" presId="urn:microsoft.com/office/officeart/2005/8/layout/vProcess5"/>
    <dgm:cxn modelId="{90D081D1-9A22-466F-A358-B0BC3AED34F0}" type="presParOf" srcId="{62F43053-5627-4D09-B8E9-7A1F8A48CA25}" destId="{483FE004-133A-4C57-9186-5E37EA4C5308}" srcOrd="5" destOrd="0" presId="urn:microsoft.com/office/officeart/2005/8/layout/vProcess5"/>
    <dgm:cxn modelId="{98522C4F-45A1-48DE-83B7-6230712490A2}" type="presParOf" srcId="{62F43053-5627-4D09-B8E9-7A1F8A48CA25}" destId="{E61EC4FE-31BD-42B8-B473-1158299FC9DB}" srcOrd="6" destOrd="0" presId="urn:microsoft.com/office/officeart/2005/8/layout/vProcess5"/>
    <dgm:cxn modelId="{BF4E10F4-AF87-44A9-A052-DCAE07CC5BBB}" type="presParOf" srcId="{62F43053-5627-4D09-B8E9-7A1F8A48CA25}" destId="{21C0C837-8710-4BFD-81CB-F7210EDB6373}" srcOrd="7" destOrd="0" presId="urn:microsoft.com/office/officeart/2005/8/layout/vProcess5"/>
    <dgm:cxn modelId="{B4866A91-7925-4A95-9D58-DFE7C14D8477}" type="presParOf" srcId="{62F43053-5627-4D09-B8E9-7A1F8A48CA25}" destId="{F91387D9-53F1-448E-801B-0896807066B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9C0E911-FEF5-4049-9130-B960B0CC954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574008-BD1B-42F8-9F23-28E39AD2CEC0}">
      <dgm:prSet phldrT="[Текст]" custT="1"/>
      <dgm:spPr/>
      <dgm:t>
        <a:bodyPr/>
        <a:lstStyle/>
        <a:p>
          <a:r>
            <a:rPr lang="uk-UA" sz="2800" dirty="0" smtClean="0"/>
            <a:t>Нормативне правотворче</a:t>
          </a:r>
          <a:endParaRPr lang="ru-RU" sz="2800" dirty="0"/>
        </a:p>
      </dgm:t>
    </dgm:pt>
    <dgm:pt modelId="{143C6F2E-AC33-460B-B282-46D939C1EDFA}" type="parTrans" cxnId="{7FC68BCC-F494-4452-91F3-61A2EF165DD1}">
      <dgm:prSet/>
      <dgm:spPr/>
      <dgm:t>
        <a:bodyPr/>
        <a:lstStyle/>
        <a:p>
          <a:endParaRPr lang="ru-RU"/>
        </a:p>
      </dgm:t>
    </dgm:pt>
    <dgm:pt modelId="{3615565B-37C6-4CCB-A128-9859117F4DA5}" type="sibTrans" cxnId="{7FC68BCC-F494-4452-91F3-61A2EF165DD1}">
      <dgm:prSet/>
      <dgm:spPr/>
      <dgm:t>
        <a:bodyPr/>
        <a:lstStyle/>
        <a:p>
          <a:endParaRPr lang="ru-RU"/>
        </a:p>
      </dgm:t>
    </dgm:pt>
    <dgm:pt modelId="{4332D446-AE40-4A56-97A3-A3E84E21F441}">
      <dgm:prSet phldrT="[Текст]" custT="1"/>
      <dgm:spPr/>
      <dgm:t>
        <a:bodyPr/>
        <a:lstStyle/>
        <a:p>
          <a:r>
            <a:rPr lang="uk-UA" sz="2400" dirty="0" smtClean="0"/>
            <a:t>автентичне</a:t>
          </a:r>
          <a:endParaRPr lang="ru-RU" sz="2400" dirty="0"/>
        </a:p>
      </dgm:t>
    </dgm:pt>
    <dgm:pt modelId="{6F488462-1AEA-461B-9390-32A2C8FB609B}" type="parTrans" cxnId="{9234BC9F-C4BC-423D-A272-153E3FFB1194}">
      <dgm:prSet/>
      <dgm:spPr/>
      <dgm:t>
        <a:bodyPr/>
        <a:lstStyle/>
        <a:p>
          <a:endParaRPr lang="ru-RU"/>
        </a:p>
      </dgm:t>
    </dgm:pt>
    <dgm:pt modelId="{93380645-E615-4E2E-ACAC-EDA76069BF7C}" type="sibTrans" cxnId="{9234BC9F-C4BC-423D-A272-153E3FFB1194}">
      <dgm:prSet/>
      <dgm:spPr/>
      <dgm:t>
        <a:bodyPr/>
        <a:lstStyle/>
        <a:p>
          <a:endParaRPr lang="ru-RU"/>
        </a:p>
      </dgm:t>
    </dgm:pt>
    <dgm:pt modelId="{B20A3072-079B-4113-983E-646412876E15}">
      <dgm:prSet phldrT="[Текст]" custT="1"/>
      <dgm:spPr/>
      <dgm:t>
        <a:bodyPr/>
        <a:lstStyle/>
        <a:p>
          <a:r>
            <a:rPr lang="uk-UA" sz="2400" dirty="0" smtClean="0"/>
            <a:t>делеговане (право має Пленум ВС)</a:t>
          </a:r>
          <a:endParaRPr lang="ru-RU" sz="2400" dirty="0"/>
        </a:p>
      </dgm:t>
    </dgm:pt>
    <dgm:pt modelId="{F4853183-CA53-4EB1-84E6-EEC6BD1E5961}" type="parTrans" cxnId="{AF3379F5-A913-4E19-AC5F-05E5BE60A514}">
      <dgm:prSet/>
      <dgm:spPr/>
      <dgm:t>
        <a:bodyPr/>
        <a:lstStyle/>
        <a:p>
          <a:endParaRPr lang="ru-RU"/>
        </a:p>
      </dgm:t>
    </dgm:pt>
    <dgm:pt modelId="{D785BB83-FD3D-4A00-AD79-8DB0B24E7CEA}" type="sibTrans" cxnId="{AF3379F5-A913-4E19-AC5F-05E5BE60A514}">
      <dgm:prSet/>
      <dgm:spPr/>
      <dgm:t>
        <a:bodyPr/>
        <a:lstStyle/>
        <a:p>
          <a:endParaRPr lang="ru-RU"/>
        </a:p>
      </dgm:t>
    </dgm:pt>
    <dgm:pt modelId="{1A77D9F2-B92F-4823-B442-E708F1F1FA80}">
      <dgm:prSet phldrT="[Текст]" custT="1"/>
      <dgm:spPr/>
      <dgm:t>
        <a:bodyPr/>
        <a:lstStyle/>
        <a:p>
          <a:r>
            <a:rPr lang="uk-UA" sz="2800" dirty="0" smtClean="0"/>
            <a:t>Нормативне правозастосовне</a:t>
          </a:r>
          <a:endParaRPr lang="ru-RU" sz="2800" dirty="0"/>
        </a:p>
      </dgm:t>
    </dgm:pt>
    <dgm:pt modelId="{2830B7EB-F28D-4355-AB94-16CD16135883}" type="parTrans" cxnId="{66D22082-DF8E-4ED2-BF9B-F0B9395C18EE}">
      <dgm:prSet/>
      <dgm:spPr/>
      <dgm:t>
        <a:bodyPr/>
        <a:lstStyle/>
        <a:p>
          <a:endParaRPr lang="ru-RU"/>
        </a:p>
      </dgm:t>
    </dgm:pt>
    <dgm:pt modelId="{E5DB2639-C1C6-4714-B669-2C78DF3F8C58}" type="sibTrans" cxnId="{66D22082-DF8E-4ED2-BF9B-F0B9395C18EE}">
      <dgm:prSet/>
      <dgm:spPr/>
      <dgm:t>
        <a:bodyPr/>
        <a:lstStyle/>
        <a:p>
          <a:endParaRPr lang="ru-RU"/>
        </a:p>
      </dgm:t>
    </dgm:pt>
    <dgm:pt modelId="{F9ADDE46-180E-420C-A58D-3E5510688FBB}">
      <dgm:prSet phldrT="[Текст]" custT="1"/>
      <dgm:spPr/>
      <dgm:t>
        <a:bodyPr/>
        <a:lstStyle/>
        <a:p>
          <a:r>
            <a:rPr lang="uk-UA" sz="2400" dirty="0" smtClean="0"/>
            <a:t>Напр. КСУ</a:t>
          </a:r>
          <a:endParaRPr lang="ru-RU" sz="2400" dirty="0"/>
        </a:p>
      </dgm:t>
    </dgm:pt>
    <dgm:pt modelId="{7BCE2B15-D7A1-4E8E-861B-461518B997BB}" type="parTrans" cxnId="{7F6AEFA4-8221-40A0-8F33-D7083FB6F9DB}">
      <dgm:prSet/>
      <dgm:spPr/>
      <dgm:t>
        <a:bodyPr/>
        <a:lstStyle/>
        <a:p>
          <a:endParaRPr lang="ru-RU"/>
        </a:p>
      </dgm:t>
    </dgm:pt>
    <dgm:pt modelId="{8EFB450C-9E3F-4255-9077-55476908BE7C}" type="sibTrans" cxnId="{7F6AEFA4-8221-40A0-8F33-D7083FB6F9DB}">
      <dgm:prSet/>
      <dgm:spPr/>
      <dgm:t>
        <a:bodyPr/>
        <a:lstStyle/>
        <a:p>
          <a:endParaRPr lang="ru-RU"/>
        </a:p>
      </dgm:t>
    </dgm:pt>
    <dgm:pt modelId="{11126D72-5C18-49A5-8F5B-5252351DD408}">
      <dgm:prSet phldrT="[Текст]" phldr="1"/>
      <dgm:spPr/>
      <dgm:t>
        <a:bodyPr/>
        <a:lstStyle/>
        <a:p>
          <a:endParaRPr lang="ru-RU" sz="1900" dirty="0"/>
        </a:p>
      </dgm:t>
    </dgm:pt>
    <dgm:pt modelId="{56ABF937-40F7-4D0E-BC04-593A350B6DD9}" type="parTrans" cxnId="{23D09724-F638-4BE4-9DFE-B2B902EFDF38}">
      <dgm:prSet/>
      <dgm:spPr/>
      <dgm:t>
        <a:bodyPr/>
        <a:lstStyle/>
        <a:p>
          <a:endParaRPr lang="ru-RU"/>
        </a:p>
      </dgm:t>
    </dgm:pt>
    <dgm:pt modelId="{AFB6C24B-984D-48F0-B8FE-60E0F67F5296}" type="sibTrans" cxnId="{23D09724-F638-4BE4-9DFE-B2B902EFDF38}">
      <dgm:prSet/>
      <dgm:spPr/>
      <dgm:t>
        <a:bodyPr/>
        <a:lstStyle/>
        <a:p>
          <a:endParaRPr lang="ru-RU"/>
        </a:p>
      </dgm:t>
    </dgm:pt>
    <dgm:pt modelId="{0D922618-2F4D-4AD9-A8DC-724103078D90}">
      <dgm:prSet phldrT="[Текст]" custT="1"/>
      <dgm:spPr/>
      <dgm:t>
        <a:bodyPr/>
        <a:lstStyle/>
        <a:p>
          <a:r>
            <a:rPr lang="uk-UA" sz="2800" dirty="0" smtClean="0"/>
            <a:t>Правозастосовне казуальне</a:t>
          </a:r>
          <a:endParaRPr lang="ru-RU" sz="2800" dirty="0"/>
        </a:p>
      </dgm:t>
    </dgm:pt>
    <dgm:pt modelId="{03C3D955-A28D-40A6-842B-CFCCE0354228}" type="parTrans" cxnId="{1D4F3293-D74C-4E71-9426-03D3F01C0F33}">
      <dgm:prSet/>
      <dgm:spPr/>
      <dgm:t>
        <a:bodyPr/>
        <a:lstStyle/>
        <a:p>
          <a:endParaRPr lang="ru-RU"/>
        </a:p>
      </dgm:t>
    </dgm:pt>
    <dgm:pt modelId="{BF3899D9-AE51-470A-A07A-CF929089C1A5}" type="sibTrans" cxnId="{1D4F3293-D74C-4E71-9426-03D3F01C0F33}">
      <dgm:prSet/>
      <dgm:spPr/>
      <dgm:t>
        <a:bodyPr/>
        <a:lstStyle/>
        <a:p>
          <a:endParaRPr lang="ru-RU"/>
        </a:p>
      </dgm:t>
    </dgm:pt>
    <dgm:pt modelId="{7BC9EF73-0178-42DB-A1FB-585BFD5BE187}">
      <dgm:prSet phldrT="[Текст]" custT="1"/>
      <dgm:spPr/>
      <dgm:t>
        <a:bodyPr/>
        <a:lstStyle/>
        <a:p>
          <a:r>
            <a:rPr lang="uk-UA" sz="2000" dirty="0" smtClean="0"/>
            <a:t>Судове </a:t>
          </a:r>
          <a:endParaRPr lang="ru-RU" sz="2000" dirty="0"/>
        </a:p>
      </dgm:t>
    </dgm:pt>
    <dgm:pt modelId="{C9CDDF77-F99C-4089-86EE-D505D2C4E037}" type="parTrans" cxnId="{A570ACEC-7505-4ACD-93C0-28EDB24ACC95}">
      <dgm:prSet/>
      <dgm:spPr/>
      <dgm:t>
        <a:bodyPr/>
        <a:lstStyle/>
        <a:p>
          <a:endParaRPr lang="ru-RU"/>
        </a:p>
      </dgm:t>
    </dgm:pt>
    <dgm:pt modelId="{D08DFDD5-979C-45A6-8AC3-BC92484464DE}" type="sibTrans" cxnId="{A570ACEC-7505-4ACD-93C0-28EDB24ACC95}">
      <dgm:prSet/>
      <dgm:spPr/>
      <dgm:t>
        <a:bodyPr/>
        <a:lstStyle/>
        <a:p>
          <a:endParaRPr lang="ru-RU"/>
        </a:p>
      </dgm:t>
    </dgm:pt>
    <dgm:pt modelId="{4C1949AA-FA11-4666-98F2-DC69FBEF6DD6}">
      <dgm:prSet phldrT="[Текст]" custT="1"/>
      <dgm:spPr/>
      <dgm:t>
        <a:bodyPr/>
        <a:lstStyle/>
        <a:p>
          <a:r>
            <a:rPr lang="uk-UA" sz="2000" dirty="0" smtClean="0"/>
            <a:t>Адміністративне (здійснюється міністерствами, відомствами, місцевою держадміністрацією)</a:t>
          </a:r>
          <a:endParaRPr lang="ru-RU" sz="2000" dirty="0"/>
        </a:p>
      </dgm:t>
    </dgm:pt>
    <dgm:pt modelId="{8DF1C6D6-84DE-469F-B68C-CFAC1FB2C398}" type="parTrans" cxnId="{F9EDAC10-69A8-49A2-9BBD-87C598121FF1}">
      <dgm:prSet/>
      <dgm:spPr/>
      <dgm:t>
        <a:bodyPr/>
        <a:lstStyle/>
        <a:p>
          <a:endParaRPr lang="ru-RU"/>
        </a:p>
      </dgm:t>
    </dgm:pt>
    <dgm:pt modelId="{6424B8D1-57A2-4421-9B6A-20048934AF3D}" type="sibTrans" cxnId="{F9EDAC10-69A8-49A2-9BBD-87C598121FF1}">
      <dgm:prSet/>
      <dgm:spPr/>
      <dgm:t>
        <a:bodyPr/>
        <a:lstStyle/>
        <a:p>
          <a:endParaRPr lang="ru-RU"/>
        </a:p>
      </dgm:t>
    </dgm:pt>
    <dgm:pt modelId="{7A55C474-46E4-4836-BAE9-14F5C9044922}" type="pres">
      <dgm:prSet presAssocID="{09C0E911-FEF5-4049-9130-B960B0CC95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B20775-87D9-4795-8089-94D37ED14DC0}" type="pres">
      <dgm:prSet presAssocID="{88574008-BD1B-42F8-9F23-28E39AD2CEC0}" presName="composite" presStyleCnt="0"/>
      <dgm:spPr/>
    </dgm:pt>
    <dgm:pt modelId="{89A3DEF8-BB55-4459-BDEC-B2DBF9C5A061}" type="pres">
      <dgm:prSet presAssocID="{88574008-BD1B-42F8-9F23-28E39AD2CEC0}" presName="parTx" presStyleLbl="alignNode1" presStyleIdx="0" presStyleCnt="3" custLinFactNeighborX="-104" custLinFactNeighborY="-8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D9BAAE-AA97-4348-90F0-895862EAFF85}" type="pres">
      <dgm:prSet presAssocID="{88574008-BD1B-42F8-9F23-28E39AD2CEC0}" presName="desTx" presStyleLbl="alignAccFollowNode1" presStyleIdx="0" presStyleCnt="3" custLinFactNeighborX="-11295" custLinFactNeighborY="-5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8F524-D2D4-4C3E-BA79-8EF76E41D184}" type="pres">
      <dgm:prSet presAssocID="{3615565B-37C6-4CCB-A128-9859117F4DA5}" presName="space" presStyleCnt="0"/>
      <dgm:spPr/>
    </dgm:pt>
    <dgm:pt modelId="{DE000EC8-5346-49DB-AD5F-F05B0E29104D}" type="pres">
      <dgm:prSet presAssocID="{1A77D9F2-B92F-4823-B442-E708F1F1FA80}" presName="composite" presStyleCnt="0"/>
      <dgm:spPr/>
    </dgm:pt>
    <dgm:pt modelId="{54E7F023-6D76-466E-B9B3-FEB3E5611DD9}" type="pres">
      <dgm:prSet presAssocID="{1A77D9F2-B92F-4823-B442-E708F1F1FA8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8E76F-9412-49DB-84B3-2E14A8479B6B}" type="pres">
      <dgm:prSet presAssocID="{1A77D9F2-B92F-4823-B442-E708F1F1FA80}" presName="desTx" presStyleLbl="alignAccFollowNode1" presStyleIdx="1" presStyleCnt="3" custLinFactNeighborX="-180" custLinFactNeighborY="3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F5D7F-2DD6-4C84-8979-848EA1FD8668}" type="pres">
      <dgm:prSet presAssocID="{E5DB2639-C1C6-4714-B669-2C78DF3F8C58}" presName="space" presStyleCnt="0"/>
      <dgm:spPr/>
    </dgm:pt>
    <dgm:pt modelId="{DB07B1AB-D2DE-4ADE-BA53-A4D24E3F1720}" type="pres">
      <dgm:prSet presAssocID="{0D922618-2F4D-4AD9-A8DC-724103078D90}" presName="composite" presStyleCnt="0"/>
      <dgm:spPr/>
    </dgm:pt>
    <dgm:pt modelId="{134FD886-38D8-45CB-A39F-BF47F984C7CB}" type="pres">
      <dgm:prSet presAssocID="{0D922618-2F4D-4AD9-A8DC-724103078D9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21106-768D-4F84-95BE-11399C31A773}" type="pres">
      <dgm:prSet presAssocID="{0D922618-2F4D-4AD9-A8DC-724103078D9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4F3293-D74C-4E71-9426-03D3F01C0F33}" srcId="{09C0E911-FEF5-4049-9130-B960B0CC9542}" destId="{0D922618-2F4D-4AD9-A8DC-724103078D90}" srcOrd="2" destOrd="0" parTransId="{03C3D955-A28D-40A6-842B-CFCCE0354228}" sibTransId="{BF3899D9-AE51-470A-A07A-CF929089C1A5}"/>
    <dgm:cxn modelId="{7FC68BCC-F494-4452-91F3-61A2EF165DD1}" srcId="{09C0E911-FEF5-4049-9130-B960B0CC9542}" destId="{88574008-BD1B-42F8-9F23-28E39AD2CEC0}" srcOrd="0" destOrd="0" parTransId="{143C6F2E-AC33-460B-B282-46D939C1EDFA}" sibTransId="{3615565B-37C6-4CCB-A128-9859117F4DA5}"/>
    <dgm:cxn modelId="{66D22082-DF8E-4ED2-BF9B-F0B9395C18EE}" srcId="{09C0E911-FEF5-4049-9130-B960B0CC9542}" destId="{1A77D9F2-B92F-4823-B442-E708F1F1FA80}" srcOrd="1" destOrd="0" parTransId="{2830B7EB-F28D-4355-AB94-16CD16135883}" sibTransId="{E5DB2639-C1C6-4714-B669-2C78DF3F8C58}"/>
    <dgm:cxn modelId="{F9EDAC10-69A8-49A2-9BBD-87C598121FF1}" srcId="{0D922618-2F4D-4AD9-A8DC-724103078D90}" destId="{4C1949AA-FA11-4666-98F2-DC69FBEF6DD6}" srcOrd="1" destOrd="0" parTransId="{8DF1C6D6-84DE-469F-B68C-CFAC1FB2C398}" sibTransId="{6424B8D1-57A2-4421-9B6A-20048934AF3D}"/>
    <dgm:cxn modelId="{FBDFCD44-0D0D-430B-9760-88E63AF7F8E5}" type="presOf" srcId="{0D922618-2F4D-4AD9-A8DC-724103078D90}" destId="{134FD886-38D8-45CB-A39F-BF47F984C7CB}" srcOrd="0" destOrd="0" presId="urn:microsoft.com/office/officeart/2005/8/layout/hList1"/>
    <dgm:cxn modelId="{FDB2DCD1-E269-4AFF-86A0-75B4595A5C79}" type="presOf" srcId="{F9ADDE46-180E-420C-A58D-3E5510688FBB}" destId="{7148E76F-9412-49DB-84B3-2E14A8479B6B}" srcOrd="0" destOrd="0" presId="urn:microsoft.com/office/officeart/2005/8/layout/hList1"/>
    <dgm:cxn modelId="{DAD139D4-60BF-41B6-A0B2-7E6377C88B84}" type="presOf" srcId="{4332D446-AE40-4A56-97A3-A3E84E21F441}" destId="{61D9BAAE-AA97-4348-90F0-895862EAFF85}" srcOrd="0" destOrd="0" presId="urn:microsoft.com/office/officeart/2005/8/layout/hList1"/>
    <dgm:cxn modelId="{308F6C4E-8679-4A38-B0DC-AD773B725562}" type="presOf" srcId="{88574008-BD1B-42F8-9F23-28E39AD2CEC0}" destId="{89A3DEF8-BB55-4459-BDEC-B2DBF9C5A061}" srcOrd="0" destOrd="0" presId="urn:microsoft.com/office/officeart/2005/8/layout/hList1"/>
    <dgm:cxn modelId="{A570ACEC-7505-4ACD-93C0-28EDB24ACC95}" srcId="{0D922618-2F4D-4AD9-A8DC-724103078D90}" destId="{7BC9EF73-0178-42DB-A1FB-585BFD5BE187}" srcOrd="0" destOrd="0" parTransId="{C9CDDF77-F99C-4089-86EE-D505D2C4E037}" sibTransId="{D08DFDD5-979C-45A6-8AC3-BC92484464DE}"/>
    <dgm:cxn modelId="{3B7BD8CF-7260-41C5-B933-765BDF2764D6}" type="presOf" srcId="{7BC9EF73-0178-42DB-A1FB-585BFD5BE187}" destId="{E8121106-768D-4F84-95BE-11399C31A773}" srcOrd="0" destOrd="0" presId="urn:microsoft.com/office/officeart/2005/8/layout/hList1"/>
    <dgm:cxn modelId="{AF3379F5-A913-4E19-AC5F-05E5BE60A514}" srcId="{88574008-BD1B-42F8-9F23-28E39AD2CEC0}" destId="{B20A3072-079B-4113-983E-646412876E15}" srcOrd="1" destOrd="0" parTransId="{F4853183-CA53-4EB1-84E6-EEC6BD1E5961}" sibTransId="{D785BB83-FD3D-4A00-AD79-8DB0B24E7CEA}"/>
    <dgm:cxn modelId="{FC13296C-5B8C-4F52-B67D-F6115E281F7A}" type="presOf" srcId="{4C1949AA-FA11-4666-98F2-DC69FBEF6DD6}" destId="{E8121106-768D-4F84-95BE-11399C31A773}" srcOrd="0" destOrd="1" presId="urn:microsoft.com/office/officeart/2005/8/layout/hList1"/>
    <dgm:cxn modelId="{D06E21F1-123F-44EF-B34E-735749EC0A5D}" type="presOf" srcId="{B20A3072-079B-4113-983E-646412876E15}" destId="{61D9BAAE-AA97-4348-90F0-895862EAFF85}" srcOrd="0" destOrd="1" presId="urn:microsoft.com/office/officeart/2005/8/layout/hList1"/>
    <dgm:cxn modelId="{9234BC9F-C4BC-423D-A272-153E3FFB1194}" srcId="{88574008-BD1B-42F8-9F23-28E39AD2CEC0}" destId="{4332D446-AE40-4A56-97A3-A3E84E21F441}" srcOrd="0" destOrd="0" parTransId="{6F488462-1AEA-461B-9390-32A2C8FB609B}" sibTransId="{93380645-E615-4E2E-ACAC-EDA76069BF7C}"/>
    <dgm:cxn modelId="{23D09724-F638-4BE4-9DFE-B2B902EFDF38}" srcId="{1A77D9F2-B92F-4823-B442-E708F1F1FA80}" destId="{11126D72-5C18-49A5-8F5B-5252351DD408}" srcOrd="1" destOrd="0" parTransId="{56ABF937-40F7-4D0E-BC04-593A350B6DD9}" sibTransId="{AFB6C24B-984D-48F0-B8FE-60E0F67F5296}"/>
    <dgm:cxn modelId="{8EF271D7-18C2-48FD-8A04-AD52B7BD6B98}" type="presOf" srcId="{1A77D9F2-B92F-4823-B442-E708F1F1FA80}" destId="{54E7F023-6D76-466E-B9B3-FEB3E5611DD9}" srcOrd="0" destOrd="0" presId="urn:microsoft.com/office/officeart/2005/8/layout/hList1"/>
    <dgm:cxn modelId="{6D5FF6CD-FC43-4598-AE01-6F92CE5B2887}" type="presOf" srcId="{11126D72-5C18-49A5-8F5B-5252351DD408}" destId="{7148E76F-9412-49DB-84B3-2E14A8479B6B}" srcOrd="0" destOrd="1" presId="urn:microsoft.com/office/officeart/2005/8/layout/hList1"/>
    <dgm:cxn modelId="{7F6AEFA4-8221-40A0-8F33-D7083FB6F9DB}" srcId="{1A77D9F2-B92F-4823-B442-E708F1F1FA80}" destId="{F9ADDE46-180E-420C-A58D-3E5510688FBB}" srcOrd="0" destOrd="0" parTransId="{7BCE2B15-D7A1-4E8E-861B-461518B997BB}" sibTransId="{8EFB450C-9E3F-4255-9077-55476908BE7C}"/>
    <dgm:cxn modelId="{9D5F3BDA-DBBD-4E06-9A3E-972FC7FE25C9}" type="presOf" srcId="{09C0E911-FEF5-4049-9130-B960B0CC9542}" destId="{7A55C474-46E4-4836-BAE9-14F5C9044922}" srcOrd="0" destOrd="0" presId="urn:microsoft.com/office/officeart/2005/8/layout/hList1"/>
    <dgm:cxn modelId="{31B92620-4A55-4D05-A038-65CA5168A115}" type="presParOf" srcId="{7A55C474-46E4-4836-BAE9-14F5C9044922}" destId="{9DB20775-87D9-4795-8089-94D37ED14DC0}" srcOrd="0" destOrd="0" presId="urn:microsoft.com/office/officeart/2005/8/layout/hList1"/>
    <dgm:cxn modelId="{70FD897C-9EEA-44F9-A227-0B728A5E45C6}" type="presParOf" srcId="{9DB20775-87D9-4795-8089-94D37ED14DC0}" destId="{89A3DEF8-BB55-4459-BDEC-B2DBF9C5A061}" srcOrd="0" destOrd="0" presId="urn:microsoft.com/office/officeart/2005/8/layout/hList1"/>
    <dgm:cxn modelId="{256383D1-BAA2-4E74-9BD0-780FB96B5304}" type="presParOf" srcId="{9DB20775-87D9-4795-8089-94D37ED14DC0}" destId="{61D9BAAE-AA97-4348-90F0-895862EAFF85}" srcOrd="1" destOrd="0" presId="urn:microsoft.com/office/officeart/2005/8/layout/hList1"/>
    <dgm:cxn modelId="{9071B664-0483-46EB-BF09-D320CE5A06BF}" type="presParOf" srcId="{7A55C474-46E4-4836-BAE9-14F5C9044922}" destId="{5198F524-D2D4-4C3E-BA79-8EF76E41D184}" srcOrd="1" destOrd="0" presId="urn:microsoft.com/office/officeart/2005/8/layout/hList1"/>
    <dgm:cxn modelId="{4A696E85-BA69-41B2-AE04-DC3622DA5CB7}" type="presParOf" srcId="{7A55C474-46E4-4836-BAE9-14F5C9044922}" destId="{DE000EC8-5346-49DB-AD5F-F05B0E29104D}" srcOrd="2" destOrd="0" presId="urn:microsoft.com/office/officeart/2005/8/layout/hList1"/>
    <dgm:cxn modelId="{7F6FE095-C121-44BA-92D4-988FFF3BCF32}" type="presParOf" srcId="{DE000EC8-5346-49DB-AD5F-F05B0E29104D}" destId="{54E7F023-6D76-466E-B9B3-FEB3E5611DD9}" srcOrd="0" destOrd="0" presId="urn:microsoft.com/office/officeart/2005/8/layout/hList1"/>
    <dgm:cxn modelId="{BDC3CD65-3416-4A35-AD12-940AFA957C76}" type="presParOf" srcId="{DE000EC8-5346-49DB-AD5F-F05B0E29104D}" destId="{7148E76F-9412-49DB-84B3-2E14A8479B6B}" srcOrd="1" destOrd="0" presId="urn:microsoft.com/office/officeart/2005/8/layout/hList1"/>
    <dgm:cxn modelId="{F964D270-E3A1-4670-8CD2-9A0C079A1FD2}" type="presParOf" srcId="{7A55C474-46E4-4836-BAE9-14F5C9044922}" destId="{341F5D7F-2DD6-4C84-8979-848EA1FD8668}" srcOrd="3" destOrd="0" presId="urn:microsoft.com/office/officeart/2005/8/layout/hList1"/>
    <dgm:cxn modelId="{2D4EBF25-66E0-4223-9CEC-CB6AA1A4FC41}" type="presParOf" srcId="{7A55C474-46E4-4836-BAE9-14F5C9044922}" destId="{DB07B1AB-D2DE-4ADE-BA53-A4D24E3F1720}" srcOrd="4" destOrd="0" presId="urn:microsoft.com/office/officeart/2005/8/layout/hList1"/>
    <dgm:cxn modelId="{7CEA5AAF-91F4-4728-A6DA-3C4438E0842A}" type="presParOf" srcId="{DB07B1AB-D2DE-4ADE-BA53-A4D24E3F1720}" destId="{134FD886-38D8-45CB-A39F-BF47F984C7CB}" srcOrd="0" destOrd="0" presId="urn:microsoft.com/office/officeart/2005/8/layout/hList1"/>
    <dgm:cxn modelId="{F047795D-8CAF-4AEC-9912-39150CC6F1E5}" type="presParOf" srcId="{DB07B1AB-D2DE-4ADE-BA53-A4D24E3F1720}" destId="{E8121106-768D-4F84-95BE-11399C31A77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A8C95A8-098A-4B91-97DE-2FDC4A68FC4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ABE1BA-5A8E-4B27-8DCB-B971907B3B0C}">
      <dgm:prSet phldrT="[Текст]"/>
      <dgm:spPr/>
      <dgm:t>
        <a:bodyPr/>
        <a:lstStyle/>
        <a:p>
          <a:r>
            <a:rPr lang="uk-UA" dirty="0" smtClean="0"/>
            <a:t>ВИДИ</a:t>
          </a:r>
          <a:endParaRPr lang="ru-RU" dirty="0"/>
        </a:p>
      </dgm:t>
    </dgm:pt>
    <dgm:pt modelId="{9491FE8A-3044-4B3E-B9A2-DB6F8EDD3AD1}" type="parTrans" cxnId="{039D49B7-5F25-46C4-9F81-0D1E5D0EEDD5}">
      <dgm:prSet/>
      <dgm:spPr/>
      <dgm:t>
        <a:bodyPr/>
        <a:lstStyle/>
        <a:p>
          <a:endParaRPr lang="ru-RU"/>
        </a:p>
      </dgm:t>
    </dgm:pt>
    <dgm:pt modelId="{5763C7E1-8837-4335-BCAD-6FBBA1FECEE5}" type="sibTrans" cxnId="{039D49B7-5F25-46C4-9F81-0D1E5D0EEDD5}">
      <dgm:prSet/>
      <dgm:spPr/>
      <dgm:t>
        <a:bodyPr/>
        <a:lstStyle/>
        <a:p>
          <a:endParaRPr lang="ru-RU"/>
        </a:p>
      </dgm:t>
    </dgm:pt>
    <dgm:pt modelId="{3474B1E6-80D6-4ABB-A849-53291D5448B8}">
      <dgm:prSet phldrT="[Текст]" custT="1"/>
      <dgm:spPr/>
      <dgm:t>
        <a:bodyPr/>
        <a:lstStyle/>
        <a:p>
          <a:r>
            <a:rPr lang="uk-UA" sz="2800" b="1" dirty="0" smtClean="0"/>
            <a:t>Компетентно-правове </a:t>
          </a:r>
          <a:endParaRPr lang="ru-RU" sz="2800" b="1" dirty="0"/>
        </a:p>
      </dgm:t>
    </dgm:pt>
    <dgm:pt modelId="{4501F4A6-6158-4502-B479-6642ED5710FE}" type="parTrans" cxnId="{0DC2F2C1-0335-4340-AADC-23E6D685AC4D}">
      <dgm:prSet/>
      <dgm:spPr/>
      <dgm:t>
        <a:bodyPr/>
        <a:lstStyle/>
        <a:p>
          <a:endParaRPr lang="ru-RU"/>
        </a:p>
      </dgm:t>
    </dgm:pt>
    <dgm:pt modelId="{0056D97F-0772-4834-9F04-BB53AA891BBF}" type="sibTrans" cxnId="{0DC2F2C1-0335-4340-AADC-23E6D685AC4D}">
      <dgm:prSet/>
      <dgm:spPr/>
      <dgm:t>
        <a:bodyPr/>
        <a:lstStyle/>
        <a:p>
          <a:endParaRPr lang="ru-RU"/>
        </a:p>
      </dgm:t>
    </dgm:pt>
    <dgm:pt modelId="{DF6B82D4-7726-46D2-81B5-CB54534A4021}">
      <dgm:prSet phldrT="[Текст]"/>
      <dgm:spPr/>
      <dgm:t>
        <a:bodyPr/>
        <a:lstStyle/>
        <a:p>
          <a:r>
            <a:rPr lang="uk-UA" b="1" dirty="0" err="1" smtClean="0"/>
            <a:t>Компетентно-неправове</a:t>
          </a:r>
          <a:endParaRPr lang="ru-RU" b="1" dirty="0"/>
        </a:p>
      </dgm:t>
    </dgm:pt>
    <dgm:pt modelId="{2A92B38D-06A2-4C51-94F5-C091F6C3C557}" type="parTrans" cxnId="{A18600C0-2C06-4E25-9450-98650E5E2E6A}">
      <dgm:prSet/>
      <dgm:spPr/>
      <dgm:t>
        <a:bodyPr/>
        <a:lstStyle/>
        <a:p>
          <a:endParaRPr lang="ru-RU"/>
        </a:p>
      </dgm:t>
    </dgm:pt>
    <dgm:pt modelId="{64A60CEF-5B67-43C4-8839-98838CABF9C5}" type="sibTrans" cxnId="{A18600C0-2C06-4E25-9450-98650E5E2E6A}">
      <dgm:prSet/>
      <dgm:spPr/>
      <dgm:t>
        <a:bodyPr/>
        <a:lstStyle/>
        <a:p>
          <a:endParaRPr lang="ru-RU"/>
        </a:p>
      </dgm:t>
    </dgm:pt>
    <dgm:pt modelId="{75F44EDE-6FB7-4866-AB30-7879F5C15B0D}">
      <dgm:prSet phldrT="[Текст]"/>
      <dgm:spPr/>
      <dgm:t>
        <a:bodyPr/>
        <a:lstStyle/>
        <a:p>
          <a:r>
            <a:rPr lang="uk-UA" dirty="0" smtClean="0"/>
            <a:t>1. Доктринальне (наукове)</a:t>
          </a:r>
        </a:p>
        <a:p>
          <a:r>
            <a:rPr lang="uk-UA" dirty="0" smtClean="0"/>
            <a:t>2. Професійне (практичне)</a:t>
          </a:r>
          <a:endParaRPr lang="ru-RU" dirty="0"/>
        </a:p>
      </dgm:t>
    </dgm:pt>
    <dgm:pt modelId="{50D2E9AC-2C50-4D88-8713-349FBAB96899}" type="parTrans" cxnId="{CBEEF9C3-6C9D-41D8-8E95-F125165F09FF}">
      <dgm:prSet/>
      <dgm:spPr/>
      <dgm:t>
        <a:bodyPr/>
        <a:lstStyle/>
        <a:p>
          <a:endParaRPr lang="ru-RU"/>
        </a:p>
      </dgm:t>
    </dgm:pt>
    <dgm:pt modelId="{E126511B-A8A3-41C0-87B7-1F6C1186FA24}" type="sibTrans" cxnId="{CBEEF9C3-6C9D-41D8-8E95-F125165F09FF}">
      <dgm:prSet/>
      <dgm:spPr/>
      <dgm:t>
        <a:bodyPr/>
        <a:lstStyle/>
        <a:p>
          <a:endParaRPr lang="ru-RU"/>
        </a:p>
      </dgm:t>
    </dgm:pt>
    <dgm:pt modelId="{E75C7F1B-E5DC-404A-AB98-ED70E80CFD5F}">
      <dgm:prSet phldrT="[Текст]"/>
      <dgm:spPr/>
      <dgm:t>
        <a:bodyPr/>
        <a:lstStyle/>
        <a:p>
          <a:r>
            <a:rPr lang="uk-UA" dirty="0" smtClean="0"/>
            <a:t>1. Наукове</a:t>
          </a:r>
        </a:p>
        <a:p>
          <a:r>
            <a:rPr lang="uk-UA" dirty="0" smtClean="0"/>
            <a:t>2. Повсякденне</a:t>
          </a:r>
          <a:endParaRPr lang="ru-RU" dirty="0"/>
        </a:p>
      </dgm:t>
    </dgm:pt>
    <dgm:pt modelId="{249F5A2C-07EC-442C-9D56-1E0DC9C09F62}" type="parTrans" cxnId="{D1D03460-4902-4BB5-B58E-9F282C86CE8E}">
      <dgm:prSet/>
      <dgm:spPr/>
      <dgm:t>
        <a:bodyPr/>
        <a:lstStyle/>
        <a:p>
          <a:endParaRPr lang="ru-RU"/>
        </a:p>
      </dgm:t>
    </dgm:pt>
    <dgm:pt modelId="{4DED29C6-B427-408B-8D83-4C23C3BAB7B7}" type="sibTrans" cxnId="{D1D03460-4902-4BB5-B58E-9F282C86CE8E}">
      <dgm:prSet/>
      <dgm:spPr/>
      <dgm:t>
        <a:bodyPr/>
        <a:lstStyle/>
        <a:p>
          <a:endParaRPr lang="ru-RU"/>
        </a:p>
      </dgm:t>
    </dgm:pt>
    <dgm:pt modelId="{7A5F24EF-317C-4095-B781-0E5CA6EBC3D5}" type="pres">
      <dgm:prSet presAssocID="{DA8C95A8-098A-4B91-97DE-2FDC4A68FC4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5B3D41-E631-407E-85B0-CD8A3F78C6B6}" type="pres">
      <dgm:prSet presAssocID="{DA8C95A8-098A-4B91-97DE-2FDC4A68FC4A}" presName="matrix" presStyleCnt="0"/>
      <dgm:spPr/>
    </dgm:pt>
    <dgm:pt modelId="{82468905-3ABC-421A-B956-BD448223679B}" type="pres">
      <dgm:prSet presAssocID="{DA8C95A8-098A-4B91-97DE-2FDC4A68FC4A}" presName="tile1" presStyleLbl="node1" presStyleIdx="0" presStyleCnt="4"/>
      <dgm:spPr/>
      <dgm:t>
        <a:bodyPr/>
        <a:lstStyle/>
        <a:p>
          <a:endParaRPr lang="ru-RU"/>
        </a:p>
      </dgm:t>
    </dgm:pt>
    <dgm:pt modelId="{C1935261-244A-4D8C-BA29-FDEA93E2122B}" type="pres">
      <dgm:prSet presAssocID="{DA8C95A8-098A-4B91-97DE-2FDC4A68FC4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1EC9C5-0384-4596-B6DF-041B8BD9DCFB}" type="pres">
      <dgm:prSet presAssocID="{DA8C95A8-098A-4B91-97DE-2FDC4A68FC4A}" presName="tile2" presStyleLbl="node1" presStyleIdx="1" presStyleCnt="4"/>
      <dgm:spPr/>
      <dgm:t>
        <a:bodyPr/>
        <a:lstStyle/>
        <a:p>
          <a:endParaRPr lang="ru-RU"/>
        </a:p>
      </dgm:t>
    </dgm:pt>
    <dgm:pt modelId="{CBFCEA1D-EFD7-43C0-8589-6759B679A6EF}" type="pres">
      <dgm:prSet presAssocID="{DA8C95A8-098A-4B91-97DE-2FDC4A68FC4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FFCB8-614F-417B-928A-B9A186B346D5}" type="pres">
      <dgm:prSet presAssocID="{DA8C95A8-098A-4B91-97DE-2FDC4A68FC4A}" presName="tile3" presStyleLbl="node1" presStyleIdx="2" presStyleCnt="4"/>
      <dgm:spPr/>
      <dgm:t>
        <a:bodyPr/>
        <a:lstStyle/>
        <a:p>
          <a:endParaRPr lang="ru-RU"/>
        </a:p>
      </dgm:t>
    </dgm:pt>
    <dgm:pt modelId="{807388A4-0A72-40D7-B873-4AE369686776}" type="pres">
      <dgm:prSet presAssocID="{DA8C95A8-098A-4B91-97DE-2FDC4A68FC4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A71C0-D797-4E5C-BFC9-E391DF3BDB7F}" type="pres">
      <dgm:prSet presAssocID="{DA8C95A8-098A-4B91-97DE-2FDC4A68FC4A}" presName="tile4" presStyleLbl="node1" presStyleIdx="3" presStyleCnt="4"/>
      <dgm:spPr/>
      <dgm:t>
        <a:bodyPr/>
        <a:lstStyle/>
        <a:p>
          <a:endParaRPr lang="ru-RU"/>
        </a:p>
      </dgm:t>
    </dgm:pt>
    <dgm:pt modelId="{0D131FD2-DDB1-4EAC-8910-78FFC71913E7}" type="pres">
      <dgm:prSet presAssocID="{DA8C95A8-098A-4B91-97DE-2FDC4A68FC4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2EFCE-2FFA-43C5-92EE-F38F9410C8E9}" type="pres">
      <dgm:prSet presAssocID="{DA8C95A8-098A-4B91-97DE-2FDC4A68FC4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0F3548E3-E883-4B0F-8CF4-651D5285CE57}" type="presOf" srcId="{75F44EDE-6FB7-4866-AB30-7879F5C15B0D}" destId="{807388A4-0A72-40D7-B873-4AE369686776}" srcOrd="1" destOrd="0" presId="urn:microsoft.com/office/officeart/2005/8/layout/matrix1"/>
    <dgm:cxn modelId="{063B638E-B2AE-4931-A10A-39D15E534F60}" type="presOf" srcId="{E75C7F1B-E5DC-404A-AB98-ED70E80CFD5F}" destId="{0D131FD2-DDB1-4EAC-8910-78FFC71913E7}" srcOrd="1" destOrd="0" presId="urn:microsoft.com/office/officeart/2005/8/layout/matrix1"/>
    <dgm:cxn modelId="{1B5D8BAA-06AE-48E0-82E0-D65644823F80}" type="presOf" srcId="{DF6B82D4-7726-46D2-81B5-CB54534A4021}" destId="{CBFCEA1D-EFD7-43C0-8589-6759B679A6EF}" srcOrd="1" destOrd="0" presId="urn:microsoft.com/office/officeart/2005/8/layout/matrix1"/>
    <dgm:cxn modelId="{8A9CA252-B280-494D-B8C9-56FD646909ED}" type="presOf" srcId="{1BABE1BA-5A8E-4B27-8DCB-B971907B3B0C}" destId="{BAE2EFCE-2FFA-43C5-92EE-F38F9410C8E9}" srcOrd="0" destOrd="0" presId="urn:microsoft.com/office/officeart/2005/8/layout/matrix1"/>
    <dgm:cxn modelId="{D1D03460-4902-4BB5-B58E-9F282C86CE8E}" srcId="{1BABE1BA-5A8E-4B27-8DCB-B971907B3B0C}" destId="{E75C7F1B-E5DC-404A-AB98-ED70E80CFD5F}" srcOrd="3" destOrd="0" parTransId="{249F5A2C-07EC-442C-9D56-1E0DC9C09F62}" sibTransId="{4DED29C6-B427-408B-8D83-4C23C3BAB7B7}"/>
    <dgm:cxn modelId="{CBEEF9C3-6C9D-41D8-8E95-F125165F09FF}" srcId="{1BABE1BA-5A8E-4B27-8DCB-B971907B3B0C}" destId="{75F44EDE-6FB7-4866-AB30-7879F5C15B0D}" srcOrd="2" destOrd="0" parTransId="{50D2E9AC-2C50-4D88-8713-349FBAB96899}" sibTransId="{E126511B-A8A3-41C0-87B7-1F6C1186FA24}"/>
    <dgm:cxn modelId="{F569617C-B8AD-4679-8E70-5A0373CE5883}" type="presOf" srcId="{E75C7F1B-E5DC-404A-AB98-ED70E80CFD5F}" destId="{BBBA71C0-D797-4E5C-BFC9-E391DF3BDB7F}" srcOrd="0" destOrd="0" presId="urn:microsoft.com/office/officeart/2005/8/layout/matrix1"/>
    <dgm:cxn modelId="{5D3961E2-A1A6-4591-B2A0-A9D26B783798}" type="presOf" srcId="{75F44EDE-6FB7-4866-AB30-7879F5C15B0D}" destId="{274FFCB8-614F-417B-928A-B9A186B346D5}" srcOrd="0" destOrd="0" presId="urn:microsoft.com/office/officeart/2005/8/layout/matrix1"/>
    <dgm:cxn modelId="{B9D25012-E834-4CB5-847A-054D35689ADA}" type="presOf" srcId="{DF6B82D4-7726-46D2-81B5-CB54534A4021}" destId="{9A1EC9C5-0384-4596-B6DF-041B8BD9DCFB}" srcOrd="0" destOrd="0" presId="urn:microsoft.com/office/officeart/2005/8/layout/matrix1"/>
    <dgm:cxn modelId="{0DC2F2C1-0335-4340-AADC-23E6D685AC4D}" srcId="{1BABE1BA-5A8E-4B27-8DCB-B971907B3B0C}" destId="{3474B1E6-80D6-4ABB-A849-53291D5448B8}" srcOrd="0" destOrd="0" parTransId="{4501F4A6-6158-4502-B479-6642ED5710FE}" sibTransId="{0056D97F-0772-4834-9F04-BB53AA891BBF}"/>
    <dgm:cxn modelId="{F06B31FD-2C78-4DF1-AAA6-0A493BE2BD15}" type="presOf" srcId="{DA8C95A8-098A-4B91-97DE-2FDC4A68FC4A}" destId="{7A5F24EF-317C-4095-B781-0E5CA6EBC3D5}" srcOrd="0" destOrd="0" presId="urn:microsoft.com/office/officeart/2005/8/layout/matrix1"/>
    <dgm:cxn modelId="{039D49B7-5F25-46C4-9F81-0D1E5D0EEDD5}" srcId="{DA8C95A8-098A-4B91-97DE-2FDC4A68FC4A}" destId="{1BABE1BA-5A8E-4B27-8DCB-B971907B3B0C}" srcOrd="0" destOrd="0" parTransId="{9491FE8A-3044-4B3E-B9A2-DB6F8EDD3AD1}" sibTransId="{5763C7E1-8837-4335-BCAD-6FBBA1FECEE5}"/>
    <dgm:cxn modelId="{531660A4-8270-4928-8D60-4ADA0F9D943F}" type="presOf" srcId="{3474B1E6-80D6-4ABB-A849-53291D5448B8}" destId="{82468905-3ABC-421A-B956-BD448223679B}" srcOrd="0" destOrd="0" presId="urn:microsoft.com/office/officeart/2005/8/layout/matrix1"/>
    <dgm:cxn modelId="{C59C0AC4-5523-4B26-A045-B3907C07A3CE}" type="presOf" srcId="{3474B1E6-80D6-4ABB-A849-53291D5448B8}" destId="{C1935261-244A-4D8C-BA29-FDEA93E2122B}" srcOrd="1" destOrd="0" presId="urn:microsoft.com/office/officeart/2005/8/layout/matrix1"/>
    <dgm:cxn modelId="{A18600C0-2C06-4E25-9450-98650E5E2E6A}" srcId="{1BABE1BA-5A8E-4B27-8DCB-B971907B3B0C}" destId="{DF6B82D4-7726-46D2-81B5-CB54534A4021}" srcOrd="1" destOrd="0" parTransId="{2A92B38D-06A2-4C51-94F5-C091F6C3C557}" sibTransId="{64A60CEF-5B67-43C4-8839-98838CABF9C5}"/>
    <dgm:cxn modelId="{8CA964B5-0129-44DF-AF2F-E7CAC7B07876}" type="presParOf" srcId="{7A5F24EF-317C-4095-B781-0E5CA6EBC3D5}" destId="{215B3D41-E631-407E-85B0-CD8A3F78C6B6}" srcOrd="0" destOrd="0" presId="urn:microsoft.com/office/officeart/2005/8/layout/matrix1"/>
    <dgm:cxn modelId="{67991073-003F-4FCC-904A-93439F137495}" type="presParOf" srcId="{215B3D41-E631-407E-85B0-CD8A3F78C6B6}" destId="{82468905-3ABC-421A-B956-BD448223679B}" srcOrd="0" destOrd="0" presId="urn:microsoft.com/office/officeart/2005/8/layout/matrix1"/>
    <dgm:cxn modelId="{7219D94D-4602-4839-ADE2-365C2B58F3E5}" type="presParOf" srcId="{215B3D41-E631-407E-85B0-CD8A3F78C6B6}" destId="{C1935261-244A-4D8C-BA29-FDEA93E2122B}" srcOrd="1" destOrd="0" presId="urn:microsoft.com/office/officeart/2005/8/layout/matrix1"/>
    <dgm:cxn modelId="{BD12F3C2-AF07-4229-97D3-0C17DE8BB955}" type="presParOf" srcId="{215B3D41-E631-407E-85B0-CD8A3F78C6B6}" destId="{9A1EC9C5-0384-4596-B6DF-041B8BD9DCFB}" srcOrd="2" destOrd="0" presId="urn:microsoft.com/office/officeart/2005/8/layout/matrix1"/>
    <dgm:cxn modelId="{7E77A654-3E06-4FE4-9EF2-9B752244EC56}" type="presParOf" srcId="{215B3D41-E631-407E-85B0-CD8A3F78C6B6}" destId="{CBFCEA1D-EFD7-43C0-8589-6759B679A6EF}" srcOrd="3" destOrd="0" presId="urn:microsoft.com/office/officeart/2005/8/layout/matrix1"/>
    <dgm:cxn modelId="{1925668E-0B49-42A6-BE0B-8E3B1B6392BA}" type="presParOf" srcId="{215B3D41-E631-407E-85B0-CD8A3F78C6B6}" destId="{274FFCB8-614F-417B-928A-B9A186B346D5}" srcOrd="4" destOrd="0" presId="urn:microsoft.com/office/officeart/2005/8/layout/matrix1"/>
    <dgm:cxn modelId="{DBDD3FAF-9F94-4960-B28A-42904B1D7786}" type="presParOf" srcId="{215B3D41-E631-407E-85B0-CD8A3F78C6B6}" destId="{807388A4-0A72-40D7-B873-4AE369686776}" srcOrd="5" destOrd="0" presId="urn:microsoft.com/office/officeart/2005/8/layout/matrix1"/>
    <dgm:cxn modelId="{CCF3165A-55D1-4C49-975C-BD5B0BF59C55}" type="presParOf" srcId="{215B3D41-E631-407E-85B0-CD8A3F78C6B6}" destId="{BBBA71C0-D797-4E5C-BFC9-E391DF3BDB7F}" srcOrd="6" destOrd="0" presId="urn:microsoft.com/office/officeart/2005/8/layout/matrix1"/>
    <dgm:cxn modelId="{29653D53-46B2-4A95-B100-AB25EF1D67A5}" type="presParOf" srcId="{215B3D41-E631-407E-85B0-CD8A3F78C6B6}" destId="{0D131FD2-DDB1-4EAC-8910-78FFC71913E7}" srcOrd="7" destOrd="0" presId="urn:microsoft.com/office/officeart/2005/8/layout/matrix1"/>
    <dgm:cxn modelId="{0501FAD2-5865-455A-9F75-6573DC545B9B}" type="presParOf" srcId="{7A5F24EF-317C-4095-B781-0E5CA6EBC3D5}" destId="{BAE2EFCE-2FFA-43C5-92EE-F38F9410C8E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3D1FE8F-35C4-4CB3-A6C8-92761377705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F90C1E-696C-4480-8838-D65BF7927931}">
      <dgm:prSet phldrT="[Текст]" custT="1"/>
      <dgm:spPr/>
      <dgm:t>
        <a:bodyPr/>
        <a:lstStyle/>
        <a:p>
          <a:r>
            <a:rPr lang="uk-UA" sz="2400" b="1" dirty="0" smtClean="0"/>
            <a:t>Адекватне </a:t>
          </a:r>
          <a:r>
            <a:rPr lang="uk-UA" sz="2400" dirty="0" smtClean="0"/>
            <a:t>– роз'яснення, при якому дійсний зміст норми відповідає буквальному текстовому вираженні. Дух і буква закону збігаються</a:t>
          </a:r>
          <a:endParaRPr lang="ru-RU" sz="2400" dirty="0"/>
        </a:p>
      </dgm:t>
    </dgm:pt>
    <dgm:pt modelId="{FF184B62-546D-4A9C-87A3-5487E9A4540B}" type="parTrans" cxnId="{910ADE91-0E32-466E-8AF0-D35E08548F58}">
      <dgm:prSet/>
      <dgm:spPr/>
      <dgm:t>
        <a:bodyPr/>
        <a:lstStyle/>
        <a:p>
          <a:endParaRPr lang="ru-RU"/>
        </a:p>
      </dgm:t>
    </dgm:pt>
    <dgm:pt modelId="{8ED3EF70-AB34-4684-B843-5AC4FC6D9DA9}" type="sibTrans" cxnId="{910ADE91-0E32-466E-8AF0-D35E08548F58}">
      <dgm:prSet/>
      <dgm:spPr/>
      <dgm:t>
        <a:bodyPr/>
        <a:lstStyle/>
        <a:p>
          <a:endParaRPr lang="ru-RU"/>
        </a:p>
      </dgm:t>
    </dgm:pt>
    <dgm:pt modelId="{59219323-2535-4812-875F-C983FA93D430}">
      <dgm:prSet phldrT="[Текст]" custT="1"/>
      <dgm:spPr/>
      <dgm:t>
        <a:bodyPr/>
        <a:lstStyle/>
        <a:p>
          <a:r>
            <a:rPr lang="uk-UA" sz="2800" b="1" dirty="0" smtClean="0"/>
            <a:t>Розширювальне</a:t>
          </a:r>
          <a:r>
            <a:rPr lang="uk-UA" sz="2800" dirty="0" smtClean="0"/>
            <a:t> – роз'яснення, </a:t>
          </a:r>
          <a:r>
            <a:rPr lang="uk-UA" sz="2400" dirty="0" smtClean="0"/>
            <a:t>при якому дійсний зміст норми права є ширшим за її буквальний текст. Дух закону ширше його </a:t>
          </a:r>
          <a:r>
            <a:rPr lang="uk-UA" sz="2800" dirty="0" smtClean="0"/>
            <a:t>букви.</a:t>
          </a:r>
          <a:endParaRPr lang="ru-RU" sz="2800" dirty="0"/>
        </a:p>
      </dgm:t>
    </dgm:pt>
    <dgm:pt modelId="{822FC29C-A560-491A-B761-5A0AD2E451FF}" type="parTrans" cxnId="{0AB36B81-E7DD-4446-B18A-38BEE32117EA}">
      <dgm:prSet/>
      <dgm:spPr/>
      <dgm:t>
        <a:bodyPr/>
        <a:lstStyle/>
        <a:p>
          <a:endParaRPr lang="ru-RU"/>
        </a:p>
      </dgm:t>
    </dgm:pt>
    <dgm:pt modelId="{0E365546-3ED5-460D-AF6C-670352E11F0D}" type="sibTrans" cxnId="{0AB36B81-E7DD-4446-B18A-38BEE32117EA}">
      <dgm:prSet/>
      <dgm:spPr/>
      <dgm:t>
        <a:bodyPr/>
        <a:lstStyle/>
        <a:p>
          <a:endParaRPr lang="ru-RU"/>
        </a:p>
      </dgm:t>
    </dgm:pt>
    <dgm:pt modelId="{2089DA42-242E-4AE8-92E6-CDA7ED66CB61}">
      <dgm:prSet phldrT="[Текст]" custT="1"/>
      <dgm:spPr/>
      <dgm:t>
        <a:bodyPr/>
        <a:lstStyle/>
        <a:p>
          <a:r>
            <a:rPr lang="uk-UA" sz="2400" b="1" dirty="0" smtClean="0"/>
            <a:t>Обмежувальне </a:t>
          </a:r>
          <a:r>
            <a:rPr lang="uk-UA" sz="2400" dirty="0" smtClean="0"/>
            <a:t>– роз'яснення, при якому дійсний зміст норми права є вужчим за його текстуальний вираз. Дух закону вужчий його букви</a:t>
          </a:r>
          <a:endParaRPr lang="ru-RU" sz="2400" dirty="0"/>
        </a:p>
      </dgm:t>
    </dgm:pt>
    <dgm:pt modelId="{0A184E33-CD69-4823-B105-DD08140ADC2B}" type="parTrans" cxnId="{563A3880-9D8C-4596-B35C-8B4598AF37D1}">
      <dgm:prSet/>
      <dgm:spPr/>
      <dgm:t>
        <a:bodyPr/>
        <a:lstStyle/>
        <a:p>
          <a:endParaRPr lang="ru-RU"/>
        </a:p>
      </dgm:t>
    </dgm:pt>
    <dgm:pt modelId="{9DFB5272-2A3C-4A79-9A98-0D7865D206CF}" type="sibTrans" cxnId="{563A3880-9D8C-4596-B35C-8B4598AF37D1}">
      <dgm:prSet/>
      <dgm:spPr/>
      <dgm:t>
        <a:bodyPr/>
        <a:lstStyle/>
        <a:p>
          <a:endParaRPr lang="ru-RU"/>
        </a:p>
      </dgm:t>
    </dgm:pt>
    <dgm:pt modelId="{F8EA7084-B8B0-409D-B29A-31FD19EDCD75}" type="pres">
      <dgm:prSet presAssocID="{13D1FE8F-35C4-4CB3-A6C8-92761377705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3FF837-FDB4-4454-BDFC-E13B2A1C995A}" type="pres">
      <dgm:prSet presAssocID="{13D1FE8F-35C4-4CB3-A6C8-92761377705F}" presName="dummyMaxCanvas" presStyleCnt="0">
        <dgm:presLayoutVars/>
      </dgm:prSet>
      <dgm:spPr/>
    </dgm:pt>
    <dgm:pt modelId="{ABC13FF1-C0B6-4152-8C89-44D76A7A0233}" type="pres">
      <dgm:prSet presAssocID="{13D1FE8F-35C4-4CB3-A6C8-92761377705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F2534-8565-4FB4-B31E-3EB3E2C32A96}" type="pres">
      <dgm:prSet presAssocID="{13D1FE8F-35C4-4CB3-A6C8-92761377705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C5BC91-4CF0-43D2-BE47-C0A85AB8CD11}" type="pres">
      <dgm:prSet presAssocID="{13D1FE8F-35C4-4CB3-A6C8-92761377705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00402-FC6A-4962-9E55-496CAB5302B3}" type="pres">
      <dgm:prSet presAssocID="{13D1FE8F-35C4-4CB3-A6C8-92761377705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BCCDE-FDDF-41FD-B3E5-F7D604C4AD55}" type="pres">
      <dgm:prSet presAssocID="{13D1FE8F-35C4-4CB3-A6C8-92761377705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C327B-32EF-40C1-A8BC-A4364490F671}" type="pres">
      <dgm:prSet presAssocID="{13D1FE8F-35C4-4CB3-A6C8-92761377705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2FE29-B2FD-42F9-A6ED-078EA5CD20A8}" type="pres">
      <dgm:prSet presAssocID="{13D1FE8F-35C4-4CB3-A6C8-92761377705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49A7E-F88D-4E29-B75D-F23697265175}" type="pres">
      <dgm:prSet presAssocID="{13D1FE8F-35C4-4CB3-A6C8-92761377705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0ADE91-0E32-466E-8AF0-D35E08548F58}" srcId="{13D1FE8F-35C4-4CB3-A6C8-92761377705F}" destId="{BEF90C1E-696C-4480-8838-D65BF7927931}" srcOrd="0" destOrd="0" parTransId="{FF184B62-546D-4A9C-87A3-5487E9A4540B}" sibTransId="{8ED3EF70-AB34-4684-B843-5AC4FC6D9DA9}"/>
    <dgm:cxn modelId="{A5242964-D281-4680-9CE6-DA9C31E0C09D}" type="presOf" srcId="{2089DA42-242E-4AE8-92E6-CDA7ED66CB61}" destId="{1A049A7E-F88D-4E29-B75D-F23697265175}" srcOrd="1" destOrd="0" presId="urn:microsoft.com/office/officeart/2005/8/layout/vProcess5"/>
    <dgm:cxn modelId="{0AE6EB6C-1763-41FF-AA23-A36097C048DD}" type="presOf" srcId="{BEF90C1E-696C-4480-8838-D65BF7927931}" destId="{1FCC327B-32EF-40C1-A8BC-A4364490F671}" srcOrd="1" destOrd="0" presId="urn:microsoft.com/office/officeart/2005/8/layout/vProcess5"/>
    <dgm:cxn modelId="{0A9728D2-67FF-41E6-8655-9D2899C70D88}" type="presOf" srcId="{13D1FE8F-35C4-4CB3-A6C8-92761377705F}" destId="{F8EA7084-B8B0-409D-B29A-31FD19EDCD75}" srcOrd="0" destOrd="0" presId="urn:microsoft.com/office/officeart/2005/8/layout/vProcess5"/>
    <dgm:cxn modelId="{96738017-DF8B-4D7A-A254-951B2E5A2055}" type="presOf" srcId="{BEF90C1E-696C-4480-8838-D65BF7927931}" destId="{ABC13FF1-C0B6-4152-8C89-44D76A7A0233}" srcOrd="0" destOrd="0" presId="urn:microsoft.com/office/officeart/2005/8/layout/vProcess5"/>
    <dgm:cxn modelId="{75A545D8-992C-48F4-B8BF-71A7567F0703}" type="presOf" srcId="{8ED3EF70-AB34-4684-B843-5AC4FC6D9DA9}" destId="{2E200402-FC6A-4962-9E55-496CAB5302B3}" srcOrd="0" destOrd="0" presId="urn:microsoft.com/office/officeart/2005/8/layout/vProcess5"/>
    <dgm:cxn modelId="{5DD2384F-3CD5-4422-BBC8-7C60F627F787}" type="presOf" srcId="{59219323-2535-4812-875F-C983FA93D430}" destId="{912F2534-8565-4FB4-B31E-3EB3E2C32A96}" srcOrd="0" destOrd="0" presId="urn:microsoft.com/office/officeart/2005/8/layout/vProcess5"/>
    <dgm:cxn modelId="{167A2D8E-79D2-4ADA-BAE4-D4A72B103706}" type="presOf" srcId="{0E365546-3ED5-460D-AF6C-670352E11F0D}" destId="{BE7BCCDE-FDDF-41FD-B3E5-F7D604C4AD55}" srcOrd="0" destOrd="0" presId="urn:microsoft.com/office/officeart/2005/8/layout/vProcess5"/>
    <dgm:cxn modelId="{39D91079-F1F3-43A7-B457-285BE0A502CF}" type="presOf" srcId="{59219323-2535-4812-875F-C983FA93D430}" destId="{59A2FE29-B2FD-42F9-A6ED-078EA5CD20A8}" srcOrd="1" destOrd="0" presId="urn:microsoft.com/office/officeart/2005/8/layout/vProcess5"/>
    <dgm:cxn modelId="{563A3880-9D8C-4596-B35C-8B4598AF37D1}" srcId="{13D1FE8F-35C4-4CB3-A6C8-92761377705F}" destId="{2089DA42-242E-4AE8-92E6-CDA7ED66CB61}" srcOrd="2" destOrd="0" parTransId="{0A184E33-CD69-4823-B105-DD08140ADC2B}" sibTransId="{9DFB5272-2A3C-4A79-9A98-0D7865D206CF}"/>
    <dgm:cxn modelId="{0AB36B81-E7DD-4446-B18A-38BEE32117EA}" srcId="{13D1FE8F-35C4-4CB3-A6C8-92761377705F}" destId="{59219323-2535-4812-875F-C983FA93D430}" srcOrd="1" destOrd="0" parTransId="{822FC29C-A560-491A-B761-5A0AD2E451FF}" sibTransId="{0E365546-3ED5-460D-AF6C-670352E11F0D}"/>
    <dgm:cxn modelId="{ACDAD91D-3AE4-4628-B0C6-CF85AEFDA37D}" type="presOf" srcId="{2089DA42-242E-4AE8-92E6-CDA7ED66CB61}" destId="{9FC5BC91-4CF0-43D2-BE47-C0A85AB8CD11}" srcOrd="0" destOrd="0" presId="urn:microsoft.com/office/officeart/2005/8/layout/vProcess5"/>
    <dgm:cxn modelId="{1C2F2180-D37A-4F59-BFDC-24EF50E82660}" type="presParOf" srcId="{F8EA7084-B8B0-409D-B29A-31FD19EDCD75}" destId="{053FF837-FDB4-4454-BDFC-E13B2A1C995A}" srcOrd="0" destOrd="0" presId="urn:microsoft.com/office/officeart/2005/8/layout/vProcess5"/>
    <dgm:cxn modelId="{A3C244B1-9AE8-431A-8650-D3123B2F46F9}" type="presParOf" srcId="{F8EA7084-B8B0-409D-B29A-31FD19EDCD75}" destId="{ABC13FF1-C0B6-4152-8C89-44D76A7A0233}" srcOrd="1" destOrd="0" presId="urn:microsoft.com/office/officeart/2005/8/layout/vProcess5"/>
    <dgm:cxn modelId="{5D6DC861-CCF5-4C63-9D30-1083DA1D3935}" type="presParOf" srcId="{F8EA7084-B8B0-409D-B29A-31FD19EDCD75}" destId="{912F2534-8565-4FB4-B31E-3EB3E2C32A96}" srcOrd="2" destOrd="0" presId="urn:microsoft.com/office/officeart/2005/8/layout/vProcess5"/>
    <dgm:cxn modelId="{061ACEC1-CEF2-4598-8655-747DBA3B0F27}" type="presParOf" srcId="{F8EA7084-B8B0-409D-B29A-31FD19EDCD75}" destId="{9FC5BC91-4CF0-43D2-BE47-C0A85AB8CD11}" srcOrd="3" destOrd="0" presId="urn:microsoft.com/office/officeart/2005/8/layout/vProcess5"/>
    <dgm:cxn modelId="{779A84BA-6394-45BB-93D8-36862AE6E281}" type="presParOf" srcId="{F8EA7084-B8B0-409D-B29A-31FD19EDCD75}" destId="{2E200402-FC6A-4962-9E55-496CAB5302B3}" srcOrd="4" destOrd="0" presId="urn:microsoft.com/office/officeart/2005/8/layout/vProcess5"/>
    <dgm:cxn modelId="{2E82FBA1-80D6-45C5-B941-5A618537A706}" type="presParOf" srcId="{F8EA7084-B8B0-409D-B29A-31FD19EDCD75}" destId="{BE7BCCDE-FDDF-41FD-B3E5-F7D604C4AD55}" srcOrd="5" destOrd="0" presId="urn:microsoft.com/office/officeart/2005/8/layout/vProcess5"/>
    <dgm:cxn modelId="{6B026458-FCBD-4978-B381-34A033F755EB}" type="presParOf" srcId="{F8EA7084-B8B0-409D-B29A-31FD19EDCD75}" destId="{1FCC327B-32EF-40C1-A8BC-A4364490F671}" srcOrd="6" destOrd="0" presId="urn:microsoft.com/office/officeart/2005/8/layout/vProcess5"/>
    <dgm:cxn modelId="{0409F751-0F4B-476B-88D5-9A5FCA940958}" type="presParOf" srcId="{F8EA7084-B8B0-409D-B29A-31FD19EDCD75}" destId="{59A2FE29-B2FD-42F9-A6ED-078EA5CD20A8}" srcOrd="7" destOrd="0" presId="urn:microsoft.com/office/officeart/2005/8/layout/vProcess5"/>
    <dgm:cxn modelId="{753FD6FB-25DA-46D0-8BD7-665792116AD1}" type="presParOf" srcId="{F8EA7084-B8B0-409D-B29A-31FD19EDCD75}" destId="{1A049A7E-F88D-4E29-B75D-F2369726517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89CED5F-72BB-401F-9044-3AABB637D21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A93765-359C-454C-B27F-CBAD172635C0}">
      <dgm:prSet phldrT="[Текст]"/>
      <dgm:spPr/>
      <dgm:t>
        <a:bodyPr/>
        <a:lstStyle/>
        <a:p>
          <a:r>
            <a:rPr lang="uk-UA" dirty="0" smtClean="0"/>
            <a:t>Акти нормативного правотворчого тлумачення</a:t>
          </a:r>
          <a:endParaRPr lang="ru-RU" dirty="0"/>
        </a:p>
      </dgm:t>
    </dgm:pt>
    <dgm:pt modelId="{9B618D03-AEF6-4F4F-9AC9-1489149CF38B}" type="parTrans" cxnId="{18E083FC-C82A-4A3A-9206-0F86268131FE}">
      <dgm:prSet/>
      <dgm:spPr/>
      <dgm:t>
        <a:bodyPr/>
        <a:lstStyle/>
        <a:p>
          <a:endParaRPr lang="ru-RU"/>
        </a:p>
      </dgm:t>
    </dgm:pt>
    <dgm:pt modelId="{320D8D63-92DA-4C55-A0AA-C88E36684F2C}" type="sibTrans" cxnId="{18E083FC-C82A-4A3A-9206-0F86268131FE}">
      <dgm:prSet/>
      <dgm:spPr/>
      <dgm:t>
        <a:bodyPr/>
        <a:lstStyle/>
        <a:p>
          <a:endParaRPr lang="ru-RU"/>
        </a:p>
      </dgm:t>
    </dgm:pt>
    <dgm:pt modelId="{ED020058-4C4B-4A4D-825C-50968BA3FB65}">
      <dgm:prSet phldrT="[Текст]"/>
      <dgm:spPr/>
      <dgm:t>
        <a:bodyPr/>
        <a:lstStyle/>
        <a:p>
          <a:r>
            <a:rPr lang="uk-UA" dirty="0" smtClean="0"/>
            <a:t>Акти автентичного тлумачення</a:t>
          </a:r>
          <a:endParaRPr lang="ru-RU" dirty="0"/>
        </a:p>
      </dgm:t>
    </dgm:pt>
    <dgm:pt modelId="{A172EFAF-43A7-4773-B9A1-CEC05254431A}" type="parTrans" cxnId="{B4913FE6-A950-4DF9-A396-A71860EA968C}">
      <dgm:prSet/>
      <dgm:spPr/>
      <dgm:t>
        <a:bodyPr/>
        <a:lstStyle/>
        <a:p>
          <a:endParaRPr lang="ru-RU"/>
        </a:p>
      </dgm:t>
    </dgm:pt>
    <dgm:pt modelId="{8F2FA981-080B-4004-BC2B-582359397F23}" type="sibTrans" cxnId="{B4913FE6-A950-4DF9-A396-A71860EA968C}">
      <dgm:prSet/>
      <dgm:spPr/>
      <dgm:t>
        <a:bodyPr/>
        <a:lstStyle/>
        <a:p>
          <a:endParaRPr lang="ru-RU"/>
        </a:p>
      </dgm:t>
    </dgm:pt>
    <dgm:pt modelId="{6F9DDFA7-422F-4449-92BB-E22C4DB3C706}">
      <dgm:prSet phldrT="[Текст]"/>
      <dgm:spPr/>
      <dgm:t>
        <a:bodyPr/>
        <a:lstStyle/>
        <a:p>
          <a:r>
            <a:rPr lang="uk-UA" dirty="0" smtClean="0"/>
            <a:t>Акти делегованого тлумачення</a:t>
          </a:r>
          <a:endParaRPr lang="ru-RU" dirty="0"/>
        </a:p>
      </dgm:t>
    </dgm:pt>
    <dgm:pt modelId="{F29D878F-B27E-45FF-8E8C-1540AA606D9B}" type="parTrans" cxnId="{711EB107-5C9D-411F-AFEC-1A51BFA3E2D9}">
      <dgm:prSet/>
      <dgm:spPr/>
      <dgm:t>
        <a:bodyPr/>
        <a:lstStyle/>
        <a:p>
          <a:endParaRPr lang="ru-RU"/>
        </a:p>
      </dgm:t>
    </dgm:pt>
    <dgm:pt modelId="{61DA99CA-FC52-41F9-8DEF-4934921703B0}" type="sibTrans" cxnId="{711EB107-5C9D-411F-AFEC-1A51BFA3E2D9}">
      <dgm:prSet/>
      <dgm:spPr/>
      <dgm:t>
        <a:bodyPr/>
        <a:lstStyle/>
        <a:p>
          <a:endParaRPr lang="ru-RU"/>
        </a:p>
      </dgm:t>
    </dgm:pt>
    <dgm:pt modelId="{204CB320-8D8A-4CCF-8059-6A1F273C3424}">
      <dgm:prSet phldrT="[Текст]"/>
      <dgm:spPr/>
      <dgm:t>
        <a:bodyPr/>
        <a:lstStyle/>
        <a:p>
          <a:r>
            <a:rPr lang="uk-UA" dirty="0" smtClean="0"/>
            <a:t>Акти правозастосовного тлумачення</a:t>
          </a:r>
          <a:endParaRPr lang="ru-RU" dirty="0"/>
        </a:p>
      </dgm:t>
    </dgm:pt>
    <dgm:pt modelId="{3B1CE400-F581-4448-B487-CBD6D4174CDE}" type="parTrans" cxnId="{EA9196C9-7075-4C85-A0CD-4E0D262BCD17}">
      <dgm:prSet/>
      <dgm:spPr/>
      <dgm:t>
        <a:bodyPr/>
        <a:lstStyle/>
        <a:p>
          <a:endParaRPr lang="ru-RU"/>
        </a:p>
      </dgm:t>
    </dgm:pt>
    <dgm:pt modelId="{6381D205-530F-4415-B67E-F59CB91D2B18}" type="sibTrans" cxnId="{EA9196C9-7075-4C85-A0CD-4E0D262BCD17}">
      <dgm:prSet/>
      <dgm:spPr/>
      <dgm:t>
        <a:bodyPr/>
        <a:lstStyle/>
        <a:p>
          <a:endParaRPr lang="ru-RU"/>
        </a:p>
      </dgm:t>
    </dgm:pt>
    <dgm:pt modelId="{F7D182D5-4941-497D-A20A-2B5952C7C843}">
      <dgm:prSet phldrT="[Текст]"/>
      <dgm:spPr/>
      <dgm:t>
        <a:bodyPr/>
        <a:lstStyle/>
        <a:p>
          <a:r>
            <a:rPr lang="uk-UA" dirty="0" smtClean="0"/>
            <a:t>Акти судового тлумачення</a:t>
          </a:r>
          <a:endParaRPr lang="ru-RU" dirty="0"/>
        </a:p>
      </dgm:t>
    </dgm:pt>
    <dgm:pt modelId="{128F7310-8340-4D12-99FE-636BA865DBD7}" type="parTrans" cxnId="{E5DB6649-C707-400A-8B98-8AC42E3DA35C}">
      <dgm:prSet/>
      <dgm:spPr/>
      <dgm:t>
        <a:bodyPr/>
        <a:lstStyle/>
        <a:p>
          <a:endParaRPr lang="ru-RU"/>
        </a:p>
      </dgm:t>
    </dgm:pt>
    <dgm:pt modelId="{CB2D91C5-90D0-47C8-9AE8-43B3EAFD4595}" type="sibTrans" cxnId="{E5DB6649-C707-400A-8B98-8AC42E3DA35C}">
      <dgm:prSet/>
      <dgm:spPr/>
      <dgm:t>
        <a:bodyPr/>
        <a:lstStyle/>
        <a:p>
          <a:endParaRPr lang="ru-RU"/>
        </a:p>
      </dgm:t>
    </dgm:pt>
    <dgm:pt modelId="{B72956DF-A793-493E-8299-2C0646246926}">
      <dgm:prSet phldrT="[Текст]"/>
      <dgm:spPr/>
      <dgm:t>
        <a:bodyPr/>
        <a:lstStyle/>
        <a:p>
          <a:r>
            <a:rPr lang="uk-UA" dirty="0" smtClean="0"/>
            <a:t>Акти адміністративного тлумачення</a:t>
          </a:r>
          <a:endParaRPr lang="ru-RU" dirty="0"/>
        </a:p>
      </dgm:t>
    </dgm:pt>
    <dgm:pt modelId="{31EC273A-5CAA-4F27-901A-089CD97AC3ED}" type="parTrans" cxnId="{910839D0-B233-4D5C-AFF9-718A9F812673}">
      <dgm:prSet/>
      <dgm:spPr/>
      <dgm:t>
        <a:bodyPr/>
        <a:lstStyle/>
        <a:p>
          <a:endParaRPr lang="ru-RU"/>
        </a:p>
      </dgm:t>
    </dgm:pt>
    <dgm:pt modelId="{8FCF4996-00B1-45B6-94F1-D75F63B29BA2}" type="sibTrans" cxnId="{910839D0-B233-4D5C-AFF9-718A9F812673}">
      <dgm:prSet/>
      <dgm:spPr/>
      <dgm:t>
        <a:bodyPr/>
        <a:lstStyle/>
        <a:p>
          <a:endParaRPr lang="ru-RU"/>
        </a:p>
      </dgm:t>
    </dgm:pt>
    <dgm:pt modelId="{0BF645D7-809D-4A69-993B-CDA22117B6FA}" type="pres">
      <dgm:prSet presAssocID="{689CED5F-72BB-401F-9044-3AABB637D2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372D7F-8F0F-4B18-B66F-9177A09FD2C1}" type="pres">
      <dgm:prSet presAssocID="{5DA93765-359C-454C-B27F-CBAD172635C0}" presName="root" presStyleCnt="0"/>
      <dgm:spPr/>
    </dgm:pt>
    <dgm:pt modelId="{5D69BADF-B4F0-483E-B7B2-54BEEF98C31E}" type="pres">
      <dgm:prSet presAssocID="{5DA93765-359C-454C-B27F-CBAD172635C0}" presName="rootComposite" presStyleCnt="0"/>
      <dgm:spPr/>
    </dgm:pt>
    <dgm:pt modelId="{C0E8A7E6-34C7-4211-BBB1-B883A6C39BFE}" type="pres">
      <dgm:prSet presAssocID="{5DA93765-359C-454C-B27F-CBAD172635C0}" presName="rootText" presStyleLbl="node1" presStyleIdx="0" presStyleCnt="2"/>
      <dgm:spPr/>
      <dgm:t>
        <a:bodyPr/>
        <a:lstStyle/>
        <a:p>
          <a:endParaRPr lang="ru-RU"/>
        </a:p>
      </dgm:t>
    </dgm:pt>
    <dgm:pt modelId="{3C448AEB-8CEC-4561-BF31-7A892FBBECD2}" type="pres">
      <dgm:prSet presAssocID="{5DA93765-359C-454C-B27F-CBAD172635C0}" presName="rootConnector" presStyleLbl="node1" presStyleIdx="0" presStyleCnt="2"/>
      <dgm:spPr/>
      <dgm:t>
        <a:bodyPr/>
        <a:lstStyle/>
        <a:p>
          <a:endParaRPr lang="ru-RU"/>
        </a:p>
      </dgm:t>
    </dgm:pt>
    <dgm:pt modelId="{E7D36389-A7D5-42EB-8F2E-200AB4778BB0}" type="pres">
      <dgm:prSet presAssocID="{5DA93765-359C-454C-B27F-CBAD172635C0}" presName="childShape" presStyleCnt="0"/>
      <dgm:spPr/>
    </dgm:pt>
    <dgm:pt modelId="{1C437E66-01FC-4D23-9B64-410877EDFF60}" type="pres">
      <dgm:prSet presAssocID="{A172EFAF-43A7-4773-B9A1-CEC05254431A}" presName="Name13" presStyleLbl="parChTrans1D2" presStyleIdx="0" presStyleCnt="4"/>
      <dgm:spPr/>
      <dgm:t>
        <a:bodyPr/>
        <a:lstStyle/>
        <a:p>
          <a:endParaRPr lang="ru-RU"/>
        </a:p>
      </dgm:t>
    </dgm:pt>
    <dgm:pt modelId="{65A18716-A948-4165-8395-E61983A90BF7}" type="pres">
      <dgm:prSet presAssocID="{ED020058-4C4B-4A4D-825C-50968BA3FB65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897585-D9E5-41B9-99F0-E3A808C9C68C}" type="pres">
      <dgm:prSet presAssocID="{F29D878F-B27E-45FF-8E8C-1540AA606D9B}" presName="Name13" presStyleLbl="parChTrans1D2" presStyleIdx="1" presStyleCnt="4"/>
      <dgm:spPr/>
      <dgm:t>
        <a:bodyPr/>
        <a:lstStyle/>
        <a:p>
          <a:endParaRPr lang="ru-RU"/>
        </a:p>
      </dgm:t>
    </dgm:pt>
    <dgm:pt modelId="{7B9AF03A-04C5-4F79-8949-68AD7A4A08DA}" type="pres">
      <dgm:prSet presAssocID="{6F9DDFA7-422F-4449-92BB-E22C4DB3C706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4E7F1-B1D3-40DC-AF29-E254274B82CF}" type="pres">
      <dgm:prSet presAssocID="{204CB320-8D8A-4CCF-8059-6A1F273C3424}" presName="root" presStyleCnt="0"/>
      <dgm:spPr/>
    </dgm:pt>
    <dgm:pt modelId="{F6351A8E-C1C3-423F-B192-81C45CDF3ADF}" type="pres">
      <dgm:prSet presAssocID="{204CB320-8D8A-4CCF-8059-6A1F273C3424}" presName="rootComposite" presStyleCnt="0"/>
      <dgm:spPr/>
    </dgm:pt>
    <dgm:pt modelId="{F3EA4401-0AA9-4356-9F7A-88D9B51393A2}" type="pres">
      <dgm:prSet presAssocID="{204CB320-8D8A-4CCF-8059-6A1F273C3424}" presName="rootText" presStyleLbl="node1" presStyleIdx="1" presStyleCnt="2"/>
      <dgm:spPr/>
      <dgm:t>
        <a:bodyPr/>
        <a:lstStyle/>
        <a:p>
          <a:endParaRPr lang="ru-RU"/>
        </a:p>
      </dgm:t>
    </dgm:pt>
    <dgm:pt modelId="{223FDAF7-7698-44A5-940D-E22D11799D0A}" type="pres">
      <dgm:prSet presAssocID="{204CB320-8D8A-4CCF-8059-6A1F273C3424}" presName="rootConnector" presStyleLbl="node1" presStyleIdx="1" presStyleCnt="2"/>
      <dgm:spPr/>
      <dgm:t>
        <a:bodyPr/>
        <a:lstStyle/>
        <a:p>
          <a:endParaRPr lang="ru-RU"/>
        </a:p>
      </dgm:t>
    </dgm:pt>
    <dgm:pt modelId="{640A4EC2-0E9C-4506-8119-D7A19C82A971}" type="pres">
      <dgm:prSet presAssocID="{204CB320-8D8A-4CCF-8059-6A1F273C3424}" presName="childShape" presStyleCnt="0"/>
      <dgm:spPr/>
    </dgm:pt>
    <dgm:pt modelId="{2EE5AE65-A402-4830-A5B0-01084FE888EE}" type="pres">
      <dgm:prSet presAssocID="{128F7310-8340-4D12-99FE-636BA865DBD7}" presName="Name13" presStyleLbl="parChTrans1D2" presStyleIdx="2" presStyleCnt="4"/>
      <dgm:spPr/>
      <dgm:t>
        <a:bodyPr/>
        <a:lstStyle/>
        <a:p>
          <a:endParaRPr lang="ru-RU"/>
        </a:p>
      </dgm:t>
    </dgm:pt>
    <dgm:pt modelId="{5298FE77-EFAF-4150-B475-F3682EA7479F}" type="pres">
      <dgm:prSet presAssocID="{F7D182D5-4941-497D-A20A-2B5952C7C84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9FC34E-73DF-47CC-B3C9-56387E282C62}" type="pres">
      <dgm:prSet presAssocID="{31EC273A-5CAA-4F27-901A-089CD97AC3ED}" presName="Name13" presStyleLbl="parChTrans1D2" presStyleIdx="3" presStyleCnt="4"/>
      <dgm:spPr/>
      <dgm:t>
        <a:bodyPr/>
        <a:lstStyle/>
        <a:p>
          <a:endParaRPr lang="ru-RU"/>
        </a:p>
      </dgm:t>
    </dgm:pt>
    <dgm:pt modelId="{41E237FD-5501-4F9E-BAAE-47EBF8F41B31}" type="pres">
      <dgm:prSet presAssocID="{B72956DF-A793-493E-8299-2C0646246926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D9C48F-7B54-4031-9680-127361C62848}" type="presOf" srcId="{5DA93765-359C-454C-B27F-CBAD172635C0}" destId="{3C448AEB-8CEC-4561-BF31-7A892FBBECD2}" srcOrd="1" destOrd="0" presId="urn:microsoft.com/office/officeart/2005/8/layout/hierarchy3"/>
    <dgm:cxn modelId="{18E083FC-C82A-4A3A-9206-0F86268131FE}" srcId="{689CED5F-72BB-401F-9044-3AABB637D210}" destId="{5DA93765-359C-454C-B27F-CBAD172635C0}" srcOrd="0" destOrd="0" parTransId="{9B618D03-AEF6-4F4F-9AC9-1489149CF38B}" sibTransId="{320D8D63-92DA-4C55-A0AA-C88E36684F2C}"/>
    <dgm:cxn modelId="{501CD611-80A8-45EC-B97D-7CAAF0023709}" type="presOf" srcId="{F7D182D5-4941-497D-A20A-2B5952C7C843}" destId="{5298FE77-EFAF-4150-B475-F3682EA7479F}" srcOrd="0" destOrd="0" presId="urn:microsoft.com/office/officeart/2005/8/layout/hierarchy3"/>
    <dgm:cxn modelId="{6AADADFB-2ED7-4BA4-B52C-AD3C9F33EF22}" type="presOf" srcId="{31EC273A-5CAA-4F27-901A-089CD97AC3ED}" destId="{1B9FC34E-73DF-47CC-B3C9-56387E282C62}" srcOrd="0" destOrd="0" presId="urn:microsoft.com/office/officeart/2005/8/layout/hierarchy3"/>
    <dgm:cxn modelId="{EE2C5060-88A6-42FA-8BD8-86918FDF4EF7}" type="presOf" srcId="{204CB320-8D8A-4CCF-8059-6A1F273C3424}" destId="{223FDAF7-7698-44A5-940D-E22D11799D0A}" srcOrd="1" destOrd="0" presId="urn:microsoft.com/office/officeart/2005/8/layout/hierarchy3"/>
    <dgm:cxn modelId="{F9C8C055-A1F0-4768-90A9-22FFBC10F0D6}" type="presOf" srcId="{A172EFAF-43A7-4773-B9A1-CEC05254431A}" destId="{1C437E66-01FC-4D23-9B64-410877EDFF60}" srcOrd="0" destOrd="0" presId="urn:microsoft.com/office/officeart/2005/8/layout/hierarchy3"/>
    <dgm:cxn modelId="{D413DF12-4B3D-413C-82E6-E65DB3B18B6F}" type="presOf" srcId="{5DA93765-359C-454C-B27F-CBAD172635C0}" destId="{C0E8A7E6-34C7-4211-BBB1-B883A6C39BFE}" srcOrd="0" destOrd="0" presId="urn:microsoft.com/office/officeart/2005/8/layout/hierarchy3"/>
    <dgm:cxn modelId="{B4913FE6-A950-4DF9-A396-A71860EA968C}" srcId="{5DA93765-359C-454C-B27F-CBAD172635C0}" destId="{ED020058-4C4B-4A4D-825C-50968BA3FB65}" srcOrd="0" destOrd="0" parTransId="{A172EFAF-43A7-4773-B9A1-CEC05254431A}" sibTransId="{8F2FA981-080B-4004-BC2B-582359397F23}"/>
    <dgm:cxn modelId="{5EA9F03C-6088-4120-B49F-293F2DDFCCF7}" type="presOf" srcId="{128F7310-8340-4D12-99FE-636BA865DBD7}" destId="{2EE5AE65-A402-4830-A5B0-01084FE888EE}" srcOrd="0" destOrd="0" presId="urn:microsoft.com/office/officeart/2005/8/layout/hierarchy3"/>
    <dgm:cxn modelId="{CDBE2F09-E5EE-49C4-AFEB-C49A23FFEDE5}" type="presOf" srcId="{ED020058-4C4B-4A4D-825C-50968BA3FB65}" destId="{65A18716-A948-4165-8395-E61983A90BF7}" srcOrd="0" destOrd="0" presId="urn:microsoft.com/office/officeart/2005/8/layout/hierarchy3"/>
    <dgm:cxn modelId="{9E5ABD66-2695-4F70-A37C-8B4BFA091AFD}" type="presOf" srcId="{689CED5F-72BB-401F-9044-3AABB637D210}" destId="{0BF645D7-809D-4A69-993B-CDA22117B6FA}" srcOrd="0" destOrd="0" presId="urn:microsoft.com/office/officeart/2005/8/layout/hierarchy3"/>
    <dgm:cxn modelId="{12BF8133-38BD-4CAF-AF23-8B084F6C6BFB}" type="presOf" srcId="{204CB320-8D8A-4CCF-8059-6A1F273C3424}" destId="{F3EA4401-0AA9-4356-9F7A-88D9B51393A2}" srcOrd="0" destOrd="0" presId="urn:microsoft.com/office/officeart/2005/8/layout/hierarchy3"/>
    <dgm:cxn modelId="{EA9196C9-7075-4C85-A0CD-4E0D262BCD17}" srcId="{689CED5F-72BB-401F-9044-3AABB637D210}" destId="{204CB320-8D8A-4CCF-8059-6A1F273C3424}" srcOrd="1" destOrd="0" parTransId="{3B1CE400-F581-4448-B487-CBD6D4174CDE}" sibTransId="{6381D205-530F-4415-B67E-F59CB91D2B18}"/>
    <dgm:cxn modelId="{6597B4CE-B66A-4F02-8406-321BD4DBF162}" type="presOf" srcId="{6F9DDFA7-422F-4449-92BB-E22C4DB3C706}" destId="{7B9AF03A-04C5-4F79-8949-68AD7A4A08DA}" srcOrd="0" destOrd="0" presId="urn:microsoft.com/office/officeart/2005/8/layout/hierarchy3"/>
    <dgm:cxn modelId="{711EB107-5C9D-411F-AFEC-1A51BFA3E2D9}" srcId="{5DA93765-359C-454C-B27F-CBAD172635C0}" destId="{6F9DDFA7-422F-4449-92BB-E22C4DB3C706}" srcOrd="1" destOrd="0" parTransId="{F29D878F-B27E-45FF-8E8C-1540AA606D9B}" sibTransId="{61DA99CA-FC52-41F9-8DEF-4934921703B0}"/>
    <dgm:cxn modelId="{93B10C07-C457-44D9-BAD0-095B1E13443E}" type="presOf" srcId="{B72956DF-A793-493E-8299-2C0646246926}" destId="{41E237FD-5501-4F9E-BAAE-47EBF8F41B31}" srcOrd="0" destOrd="0" presId="urn:microsoft.com/office/officeart/2005/8/layout/hierarchy3"/>
    <dgm:cxn modelId="{E5DB6649-C707-400A-8B98-8AC42E3DA35C}" srcId="{204CB320-8D8A-4CCF-8059-6A1F273C3424}" destId="{F7D182D5-4941-497D-A20A-2B5952C7C843}" srcOrd="0" destOrd="0" parTransId="{128F7310-8340-4D12-99FE-636BA865DBD7}" sibTransId="{CB2D91C5-90D0-47C8-9AE8-43B3EAFD4595}"/>
    <dgm:cxn modelId="{8BB08A7B-F7C3-45AD-9A1E-95989AB85D0C}" type="presOf" srcId="{F29D878F-B27E-45FF-8E8C-1540AA606D9B}" destId="{77897585-D9E5-41B9-99F0-E3A808C9C68C}" srcOrd="0" destOrd="0" presId="urn:microsoft.com/office/officeart/2005/8/layout/hierarchy3"/>
    <dgm:cxn modelId="{910839D0-B233-4D5C-AFF9-718A9F812673}" srcId="{204CB320-8D8A-4CCF-8059-6A1F273C3424}" destId="{B72956DF-A793-493E-8299-2C0646246926}" srcOrd="1" destOrd="0" parTransId="{31EC273A-5CAA-4F27-901A-089CD97AC3ED}" sibTransId="{8FCF4996-00B1-45B6-94F1-D75F63B29BA2}"/>
    <dgm:cxn modelId="{81067A0E-7234-40DB-BD49-64EE3934F7AA}" type="presParOf" srcId="{0BF645D7-809D-4A69-993B-CDA22117B6FA}" destId="{4F372D7F-8F0F-4B18-B66F-9177A09FD2C1}" srcOrd="0" destOrd="0" presId="urn:microsoft.com/office/officeart/2005/8/layout/hierarchy3"/>
    <dgm:cxn modelId="{5FFA8C6D-4475-4523-B42A-5007B11205B7}" type="presParOf" srcId="{4F372D7F-8F0F-4B18-B66F-9177A09FD2C1}" destId="{5D69BADF-B4F0-483E-B7B2-54BEEF98C31E}" srcOrd="0" destOrd="0" presId="urn:microsoft.com/office/officeart/2005/8/layout/hierarchy3"/>
    <dgm:cxn modelId="{F33A0AC5-6754-4D65-BEDE-7E2FF85E97EE}" type="presParOf" srcId="{5D69BADF-B4F0-483E-B7B2-54BEEF98C31E}" destId="{C0E8A7E6-34C7-4211-BBB1-B883A6C39BFE}" srcOrd="0" destOrd="0" presId="urn:microsoft.com/office/officeart/2005/8/layout/hierarchy3"/>
    <dgm:cxn modelId="{E855A533-7090-4031-AF05-00A68FD3EDBD}" type="presParOf" srcId="{5D69BADF-B4F0-483E-B7B2-54BEEF98C31E}" destId="{3C448AEB-8CEC-4561-BF31-7A892FBBECD2}" srcOrd="1" destOrd="0" presId="urn:microsoft.com/office/officeart/2005/8/layout/hierarchy3"/>
    <dgm:cxn modelId="{0478E953-B37D-41AB-9D36-39211C5B6848}" type="presParOf" srcId="{4F372D7F-8F0F-4B18-B66F-9177A09FD2C1}" destId="{E7D36389-A7D5-42EB-8F2E-200AB4778BB0}" srcOrd="1" destOrd="0" presId="urn:microsoft.com/office/officeart/2005/8/layout/hierarchy3"/>
    <dgm:cxn modelId="{7ABAD9E7-17CC-49D3-A968-CA75DF2D0750}" type="presParOf" srcId="{E7D36389-A7D5-42EB-8F2E-200AB4778BB0}" destId="{1C437E66-01FC-4D23-9B64-410877EDFF60}" srcOrd="0" destOrd="0" presId="urn:microsoft.com/office/officeart/2005/8/layout/hierarchy3"/>
    <dgm:cxn modelId="{FC0AB7C6-EC9D-4B6A-9D8E-FA5EF88D19F4}" type="presParOf" srcId="{E7D36389-A7D5-42EB-8F2E-200AB4778BB0}" destId="{65A18716-A948-4165-8395-E61983A90BF7}" srcOrd="1" destOrd="0" presId="urn:microsoft.com/office/officeart/2005/8/layout/hierarchy3"/>
    <dgm:cxn modelId="{744A4A32-85B4-46CD-A427-BA5EFA60E997}" type="presParOf" srcId="{E7D36389-A7D5-42EB-8F2E-200AB4778BB0}" destId="{77897585-D9E5-41B9-99F0-E3A808C9C68C}" srcOrd="2" destOrd="0" presId="urn:microsoft.com/office/officeart/2005/8/layout/hierarchy3"/>
    <dgm:cxn modelId="{FA8E440E-315C-4E65-8B31-0268D7D99DA8}" type="presParOf" srcId="{E7D36389-A7D5-42EB-8F2E-200AB4778BB0}" destId="{7B9AF03A-04C5-4F79-8949-68AD7A4A08DA}" srcOrd="3" destOrd="0" presId="urn:microsoft.com/office/officeart/2005/8/layout/hierarchy3"/>
    <dgm:cxn modelId="{7689927C-0B38-4037-8D25-10C8B0293651}" type="presParOf" srcId="{0BF645D7-809D-4A69-993B-CDA22117B6FA}" destId="{C984E7F1-B1D3-40DC-AF29-E254274B82CF}" srcOrd="1" destOrd="0" presId="urn:microsoft.com/office/officeart/2005/8/layout/hierarchy3"/>
    <dgm:cxn modelId="{E679A46D-6745-4E4C-BB77-D38C1E9BF6D8}" type="presParOf" srcId="{C984E7F1-B1D3-40DC-AF29-E254274B82CF}" destId="{F6351A8E-C1C3-423F-B192-81C45CDF3ADF}" srcOrd="0" destOrd="0" presId="urn:microsoft.com/office/officeart/2005/8/layout/hierarchy3"/>
    <dgm:cxn modelId="{859295E7-B3B2-4E9B-A14D-C830906D9DD5}" type="presParOf" srcId="{F6351A8E-C1C3-423F-B192-81C45CDF3ADF}" destId="{F3EA4401-0AA9-4356-9F7A-88D9B51393A2}" srcOrd="0" destOrd="0" presId="urn:microsoft.com/office/officeart/2005/8/layout/hierarchy3"/>
    <dgm:cxn modelId="{AA8F13CC-9B2B-493C-9227-BDBE17EE3F86}" type="presParOf" srcId="{F6351A8E-C1C3-423F-B192-81C45CDF3ADF}" destId="{223FDAF7-7698-44A5-940D-E22D11799D0A}" srcOrd="1" destOrd="0" presId="urn:microsoft.com/office/officeart/2005/8/layout/hierarchy3"/>
    <dgm:cxn modelId="{CA189B08-B26F-443B-8F87-7A80AA2439E4}" type="presParOf" srcId="{C984E7F1-B1D3-40DC-AF29-E254274B82CF}" destId="{640A4EC2-0E9C-4506-8119-D7A19C82A971}" srcOrd="1" destOrd="0" presId="urn:microsoft.com/office/officeart/2005/8/layout/hierarchy3"/>
    <dgm:cxn modelId="{57D69E43-7673-4E8A-9996-7785CCBF559E}" type="presParOf" srcId="{640A4EC2-0E9C-4506-8119-D7A19C82A971}" destId="{2EE5AE65-A402-4830-A5B0-01084FE888EE}" srcOrd="0" destOrd="0" presId="urn:microsoft.com/office/officeart/2005/8/layout/hierarchy3"/>
    <dgm:cxn modelId="{404420A0-1B87-472C-911E-2B224AC600F5}" type="presParOf" srcId="{640A4EC2-0E9C-4506-8119-D7A19C82A971}" destId="{5298FE77-EFAF-4150-B475-F3682EA7479F}" srcOrd="1" destOrd="0" presId="urn:microsoft.com/office/officeart/2005/8/layout/hierarchy3"/>
    <dgm:cxn modelId="{481F5762-AEAB-458F-B666-0173CACF813C}" type="presParOf" srcId="{640A4EC2-0E9C-4506-8119-D7A19C82A971}" destId="{1B9FC34E-73DF-47CC-B3C9-56387E282C62}" srcOrd="2" destOrd="0" presId="urn:microsoft.com/office/officeart/2005/8/layout/hierarchy3"/>
    <dgm:cxn modelId="{D653187F-14EB-4F02-9EA9-A03206B1E598}" type="presParOf" srcId="{640A4EC2-0E9C-4506-8119-D7A19C82A971}" destId="{41E237FD-5501-4F9E-BAAE-47EBF8F41B3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5A63F9-80AA-4B51-8457-02B282F4E6A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D22FE5-D97F-40E4-83C6-541D2D064E26}">
      <dgm:prSet phldrT="[Текст]" custT="1"/>
      <dgm:spPr/>
      <dgm:t>
        <a:bodyPr/>
        <a:lstStyle/>
        <a:p>
          <a:r>
            <a:rPr lang="ru-RU" sz="3200" b="1" dirty="0">
              <a:solidFill>
                <a:sysClr val="windowText" lastClr="000000"/>
              </a:solidFill>
            </a:rPr>
            <a:t>О</a:t>
          </a:r>
          <a:r>
            <a:rPr lang="uk-UA" sz="3200" b="1" dirty="0" err="1">
              <a:solidFill>
                <a:sysClr val="windowText" lastClr="000000"/>
              </a:solidFill>
            </a:rPr>
            <a:t>б</a:t>
          </a:r>
          <a:r>
            <a:rPr lang="uk-UA" sz="3200" b="1" dirty="0" err="1">
              <a:solidFill>
                <a:sysClr val="windowText" lastClr="000000"/>
              </a:solidFill>
              <a:latin typeface="Times New Roman"/>
              <a:cs typeface="Times New Roman"/>
            </a:rPr>
            <a:t>’</a:t>
          </a:r>
          <a:r>
            <a:rPr lang="uk-UA" sz="3200" b="1" dirty="0" err="1">
              <a:solidFill>
                <a:sysClr val="windowText" lastClr="000000"/>
              </a:solidFill>
            </a:rPr>
            <a:t>єкти</a:t>
          </a:r>
          <a:r>
            <a:rPr lang="uk-UA" sz="3200" b="1" dirty="0">
              <a:solidFill>
                <a:sysClr val="windowText" lastClr="000000"/>
              </a:solidFill>
            </a:rPr>
            <a:t> тлумачення </a:t>
          </a:r>
          <a:r>
            <a:rPr lang="uk-UA" sz="3200" dirty="0">
              <a:solidFill>
                <a:sysClr val="windowText" lastClr="000000"/>
              </a:solidFill>
            </a:rPr>
            <a:t>- закони і підзаконні акти, інші джерела права, (проекти НПА) </a:t>
          </a:r>
          <a:endParaRPr lang="ru-RU" sz="3200" dirty="0">
            <a:solidFill>
              <a:sysClr val="windowText" lastClr="000000"/>
            </a:solidFill>
          </a:endParaRPr>
        </a:p>
      </dgm:t>
    </dgm:pt>
    <dgm:pt modelId="{F8E473E6-49AD-4D8E-924B-8C9853C3BECA}" type="parTrans" cxnId="{C122BA7B-C3B3-452B-9179-3406F33C4119}">
      <dgm:prSet/>
      <dgm:spPr/>
      <dgm:t>
        <a:bodyPr/>
        <a:lstStyle/>
        <a:p>
          <a:endParaRPr lang="ru-RU"/>
        </a:p>
      </dgm:t>
    </dgm:pt>
    <dgm:pt modelId="{3135AC3B-C649-48BC-94D5-7B5F942F444F}" type="sibTrans" cxnId="{C122BA7B-C3B3-452B-9179-3406F33C4119}">
      <dgm:prSet/>
      <dgm:spPr/>
      <dgm:t>
        <a:bodyPr/>
        <a:lstStyle/>
        <a:p>
          <a:endParaRPr lang="ru-RU"/>
        </a:p>
      </dgm:t>
    </dgm:pt>
    <dgm:pt modelId="{E215692C-F8E5-47DB-81D7-C755E83A0325}">
      <dgm:prSet phldrT="[Текст]" custT="1"/>
      <dgm:spPr/>
      <dgm:t>
        <a:bodyPr/>
        <a:lstStyle/>
        <a:p>
          <a:r>
            <a:rPr lang="uk-UA" sz="2800" b="1" dirty="0">
              <a:solidFill>
                <a:sysClr val="windowText" lastClr="000000"/>
              </a:solidFill>
            </a:rPr>
            <a:t>Суб</a:t>
          </a:r>
          <a:r>
            <a:rPr lang="uk-UA" sz="2800" b="1" dirty="0">
              <a:solidFill>
                <a:sysClr val="windowText" lastClr="000000"/>
              </a:solidFill>
              <a:latin typeface="Times New Roman"/>
              <a:cs typeface="Times New Roman"/>
            </a:rPr>
            <a:t>’</a:t>
          </a:r>
          <a:r>
            <a:rPr lang="uk-UA" sz="2800" b="1" dirty="0">
              <a:solidFill>
                <a:sysClr val="windowText" lastClr="000000"/>
              </a:solidFill>
            </a:rPr>
            <a:t>єкти тлумаченн</a:t>
          </a:r>
          <a:r>
            <a:rPr lang="uk-UA" sz="2800" dirty="0">
              <a:solidFill>
                <a:sysClr val="windowText" lastClr="000000"/>
              </a:solidFill>
            </a:rPr>
            <a:t>я - органи держави, посадові особи, </a:t>
          </a:r>
          <a:r>
            <a:rPr lang="uk-UA" sz="2800" dirty="0" smtClean="0">
              <a:solidFill>
                <a:sysClr val="windowText" lastClr="000000"/>
              </a:solidFill>
            </a:rPr>
            <a:t>громадські організації</a:t>
          </a:r>
          <a:r>
            <a:rPr lang="uk-UA" sz="2800" dirty="0">
              <a:solidFill>
                <a:sysClr val="windowText" lastClr="000000"/>
              </a:solidFill>
            </a:rPr>
            <a:t>, окремі громадяни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450D9969-A1B8-4176-96CF-BAA4DC2E6CDC}" type="parTrans" cxnId="{3A6151AB-9DA8-4F7B-B22C-F3BBAF8175D6}">
      <dgm:prSet/>
      <dgm:spPr/>
      <dgm:t>
        <a:bodyPr/>
        <a:lstStyle/>
        <a:p>
          <a:endParaRPr lang="ru-RU"/>
        </a:p>
      </dgm:t>
    </dgm:pt>
    <dgm:pt modelId="{CCB8F459-740E-4855-AA56-E64445C3AF20}" type="sibTrans" cxnId="{3A6151AB-9DA8-4F7B-B22C-F3BBAF8175D6}">
      <dgm:prSet/>
      <dgm:spPr/>
      <dgm:t>
        <a:bodyPr/>
        <a:lstStyle/>
        <a:p>
          <a:endParaRPr lang="ru-RU"/>
        </a:p>
      </dgm:t>
    </dgm:pt>
    <dgm:pt modelId="{252E45BA-E841-430B-BD84-EED284CE9261}">
      <dgm:prSet phldrT="[Текст]" custT="1"/>
      <dgm:spPr/>
      <dgm:t>
        <a:bodyPr/>
        <a:lstStyle/>
        <a:p>
          <a:r>
            <a:rPr lang="uk-UA" sz="2800" b="1" dirty="0">
              <a:solidFill>
                <a:sysClr val="windowText" lastClr="000000"/>
              </a:solidFill>
            </a:rPr>
            <a:t>Предмет тлумачення</a:t>
          </a:r>
          <a:r>
            <a:rPr lang="uk-UA" sz="2800" dirty="0">
              <a:solidFill>
                <a:sysClr val="windowText" lastClr="000000"/>
              </a:solidFill>
            </a:rPr>
            <a:t> - зміст права, виражений у ньому соціальний компроміс</a:t>
          </a:r>
          <a:endParaRPr lang="ru-RU" sz="2800" dirty="0">
            <a:solidFill>
              <a:sysClr val="windowText" lastClr="000000"/>
            </a:solidFill>
          </a:endParaRPr>
        </a:p>
      </dgm:t>
    </dgm:pt>
    <dgm:pt modelId="{B364CF66-D66F-477A-B946-46C534E9A31E}" type="parTrans" cxnId="{F14116DF-0512-4DB1-B822-D5E228622B25}">
      <dgm:prSet/>
      <dgm:spPr/>
      <dgm:t>
        <a:bodyPr/>
        <a:lstStyle/>
        <a:p>
          <a:endParaRPr lang="ru-RU"/>
        </a:p>
      </dgm:t>
    </dgm:pt>
    <dgm:pt modelId="{B34D6508-5227-4DAE-B6AA-FF5592BD25C0}" type="sibTrans" cxnId="{F14116DF-0512-4DB1-B822-D5E228622B25}">
      <dgm:prSet/>
      <dgm:spPr/>
      <dgm:t>
        <a:bodyPr/>
        <a:lstStyle/>
        <a:p>
          <a:endParaRPr lang="ru-RU"/>
        </a:p>
      </dgm:t>
    </dgm:pt>
    <dgm:pt modelId="{120920A9-F2C0-4745-B52E-C250838914E3}" type="pres">
      <dgm:prSet presAssocID="{CF5A63F9-80AA-4B51-8457-02B282F4E6A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B30E25-5F75-4B3B-93DD-F58FAF8EEA19}" type="pres">
      <dgm:prSet presAssocID="{B3D22FE5-D97F-40E4-83C6-541D2D064E26}" presName="parentLin" presStyleCnt="0"/>
      <dgm:spPr/>
    </dgm:pt>
    <dgm:pt modelId="{8DE374E2-4518-4579-A854-C0B2D5BD2DF5}" type="pres">
      <dgm:prSet presAssocID="{B3D22FE5-D97F-40E4-83C6-541D2D064E2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38889A8-A146-417A-9628-E49B14061BC2}" type="pres">
      <dgm:prSet presAssocID="{B3D22FE5-D97F-40E4-83C6-541D2D064E26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EEED4-E1CF-4AA2-821E-E6A6CD3ACB3B}" type="pres">
      <dgm:prSet presAssocID="{B3D22FE5-D97F-40E4-83C6-541D2D064E26}" presName="negativeSpace" presStyleCnt="0"/>
      <dgm:spPr/>
    </dgm:pt>
    <dgm:pt modelId="{9FE5153B-0DB3-4385-BDD8-F97BA7F29385}" type="pres">
      <dgm:prSet presAssocID="{B3D22FE5-D97F-40E4-83C6-541D2D064E26}" presName="childText" presStyleLbl="conFgAcc1" presStyleIdx="0" presStyleCnt="3">
        <dgm:presLayoutVars>
          <dgm:bulletEnabled val="1"/>
        </dgm:presLayoutVars>
      </dgm:prSet>
      <dgm:spPr/>
    </dgm:pt>
    <dgm:pt modelId="{EE8FD7C3-8BBA-49B1-BB9F-25AC50EC993E}" type="pres">
      <dgm:prSet presAssocID="{3135AC3B-C649-48BC-94D5-7B5F942F444F}" presName="spaceBetweenRectangles" presStyleCnt="0"/>
      <dgm:spPr/>
    </dgm:pt>
    <dgm:pt modelId="{E472684C-4451-4CF6-8A62-A09C9C9C38A9}" type="pres">
      <dgm:prSet presAssocID="{E215692C-F8E5-47DB-81D7-C755E83A0325}" presName="parentLin" presStyleCnt="0"/>
      <dgm:spPr/>
    </dgm:pt>
    <dgm:pt modelId="{D3FE8712-8707-4015-92F7-D89CC210D938}" type="pres">
      <dgm:prSet presAssocID="{E215692C-F8E5-47DB-81D7-C755E83A032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F9B9934-F8D5-4B9E-A684-0FB8ADBE6D16}" type="pres">
      <dgm:prSet presAssocID="{E215692C-F8E5-47DB-81D7-C755E83A032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02F15-706D-4EDA-ADA8-71AEF94838EA}" type="pres">
      <dgm:prSet presAssocID="{E215692C-F8E5-47DB-81D7-C755E83A0325}" presName="negativeSpace" presStyleCnt="0"/>
      <dgm:spPr/>
    </dgm:pt>
    <dgm:pt modelId="{64A3A25F-FE3B-4070-8875-97E13C256EEE}" type="pres">
      <dgm:prSet presAssocID="{E215692C-F8E5-47DB-81D7-C755E83A0325}" presName="childText" presStyleLbl="conFgAcc1" presStyleIdx="1" presStyleCnt="3">
        <dgm:presLayoutVars>
          <dgm:bulletEnabled val="1"/>
        </dgm:presLayoutVars>
      </dgm:prSet>
      <dgm:spPr/>
    </dgm:pt>
    <dgm:pt modelId="{D4287837-EC19-4B45-A537-A07E49742A75}" type="pres">
      <dgm:prSet presAssocID="{CCB8F459-740E-4855-AA56-E64445C3AF20}" presName="spaceBetweenRectangles" presStyleCnt="0"/>
      <dgm:spPr/>
    </dgm:pt>
    <dgm:pt modelId="{A4D17AAC-71BF-49F1-8C49-6DED7B9A9ED1}" type="pres">
      <dgm:prSet presAssocID="{252E45BA-E841-430B-BD84-EED284CE9261}" presName="parentLin" presStyleCnt="0"/>
      <dgm:spPr/>
    </dgm:pt>
    <dgm:pt modelId="{A3C22C11-6C31-42B7-A564-36AEBCB1FCFA}" type="pres">
      <dgm:prSet presAssocID="{252E45BA-E841-430B-BD84-EED284CE926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03D4882-1B48-4075-9C13-F1B6B4FC74CE}" type="pres">
      <dgm:prSet presAssocID="{252E45BA-E841-430B-BD84-EED284CE9261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7C1FE-C71C-44E4-ABFE-33FC1F4C9EBC}" type="pres">
      <dgm:prSet presAssocID="{252E45BA-E841-430B-BD84-EED284CE9261}" presName="negativeSpace" presStyleCnt="0"/>
      <dgm:spPr/>
    </dgm:pt>
    <dgm:pt modelId="{70583AFA-3721-4461-B32A-85395F53EBF3}" type="pres">
      <dgm:prSet presAssocID="{252E45BA-E841-430B-BD84-EED284CE926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7016E0F-DFD5-49C6-BF6D-AA1F2EEF8B3C}" type="presOf" srcId="{B3D22FE5-D97F-40E4-83C6-541D2D064E26}" destId="{238889A8-A146-417A-9628-E49B14061BC2}" srcOrd="1" destOrd="0" presId="urn:microsoft.com/office/officeart/2005/8/layout/list1"/>
    <dgm:cxn modelId="{F14116DF-0512-4DB1-B822-D5E228622B25}" srcId="{CF5A63F9-80AA-4B51-8457-02B282F4E6AE}" destId="{252E45BA-E841-430B-BD84-EED284CE9261}" srcOrd="2" destOrd="0" parTransId="{B364CF66-D66F-477A-B946-46C534E9A31E}" sibTransId="{B34D6508-5227-4DAE-B6AA-FF5592BD25C0}"/>
    <dgm:cxn modelId="{A8A1E40D-0721-4216-B00D-3032586FD07F}" type="presOf" srcId="{B3D22FE5-D97F-40E4-83C6-541D2D064E26}" destId="{8DE374E2-4518-4579-A854-C0B2D5BD2DF5}" srcOrd="0" destOrd="0" presId="urn:microsoft.com/office/officeart/2005/8/layout/list1"/>
    <dgm:cxn modelId="{F99D29DA-3A6B-45A0-ADB8-9D6BB48064E1}" type="presOf" srcId="{CF5A63F9-80AA-4B51-8457-02B282F4E6AE}" destId="{120920A9-F2C0-4745-B52E-C250838914E3}" srcOrd="0" destOrd="0" presId="urn:microsoft.com/office/officeart/2005/8/layout/list1"/>
    <dgm:cxn modelId="{3A6151AB-9DA8-4F7B-B22C-F3BBAF8175D6}" srcId="{CF5A63F9-80AA-4B51-8457-02B282F4E6AE}" destId="{E215692C-F8E5-47DB-81D7-C755E83A0325}" srcOrd="1" destOrd="0" parTransId="{450D9969-A1B8-4176-96CF-BAA4DC2E6CDC}" sibTransId="{CCB8F459-740E-4855-AA56-E64445C3AF20}"/>
    <dgm:cxn modelId="{C122BA7B-C3B3-452B-9179-3406F33C4119}" srcId="{CF5A63F9-80AA-4B51-8457-02B282F4E6AE}" destId="{B3D22FE5-D97F-40E4-83C6-541D2D064E26}" srcOrd="0" destOrd="0" parTransId="{F8E473E6-49AD-4D8E-924B-8C9853C3BECA}" sibTransId="{3135AC3B-C649-48BC-94D5-7B5F942F444F}"/>
    <dgm:cxn modelId="{1C2D123B-67DE-4116-B39E-8B56A844536F}" type="presOf" srcId="{252E45BA-E841-430B-BD84-EED284CE9261}" destId="{A3C22C11-6C31-42B7-A564-36AEBCB1FCFA}" srcOrd="0" destOrd="0" presId="urn:microsoft.com/office/officeart/2005/8/layout/list1"/>
    <dgm:cxn modelId="{0F4325D8-0CF1-4A55-9F60-015776E4BAFC}" type="presOf" srcId="{252E45BA-E841-430B-BD84-EED284CE9261}" destId="{B03D4882-1B48-4075-9C13-F1B6B4FC74CE}" srcOrd="1" destOrd="0" presId="urn:microsoft.com/office/officeart/2005/8/layout/list1"/>
    <dgm:cxn modelId="{4CF7F510-268C-4BD7-AD94-0A8DD6CC2E14}" type="presOf" srcId="{E215692C-F8E5-47DB-81D7-C755E83A0325}" destId="{2F9B9934-F8D5-4B9E-A684-0FB8ADBE6D16}" srcOrd="1" destOrd="0" presId="urn:microsoft.com/office/officeart/2005/8/layout/list1"/>
    <dgm:cxn modelId="{D7FFFACD-45C8-4EF9-AE39-A4D2F9BAEB84}" type="presOf" srcId="{E215692C-F8E5-47DB-81D7-C755E83A0325}" destId="{D3FE8712-8707-4015-92F7-D89CC210D938}" srcOrd="0" destOrd="0" presId="urn:microsoft.com/office/officeart/2005/8/layout/list1"/>
    <dgm:cxn modelId="{6AAD9F4A-602E-44D3-B5E9-F9374A091DAD}" type="presParOf" srcId="{120920A9-F2C0-4745-B52E-C250838914E3}" destId="{F7B30E25-5F75-4B3B-93DD-F58FAF8EEA19}" srcOrd="0" destOrd="0" presId="urn:microsoft.com/office/officeart/2005/8/layout/list1"/>
    <dgm:cxn modelId="{F486F5DC-59CF-4899-9787-AF05E227D279}" type="presParOf" srcId="{F7B30E25-5F75-4B3B-93DD-F58FAF8EEA19}" destId="{8DE374E2-4518-4579-A854-C0B2D5BD2DF5}" srcOrd="0" destOrd="0" presId="urn:microsoft.com/office/officeart/2005/8/layout/list1"/>
    <dgm:cxn modelId="{828971B8-BA8C-44B6-8E2C-570D2EEFD38A}" type="presParOf" srcId="{F7B30E25-5F75-4B3B-93DD-F58FAF8EEA19}" destId="{238889A8-A146-417A-9628-E49B14061BC2}" srcOrd="1" destOrd="0" presId="urn:microsoft.com/office/officeart/2005/8/layout/list1"/>
    <dgm:cxn modelId="{96538CCB-5535-4355-B21E-6917697C5529}" type="presParOf" srcId="{120920A9-F2C0-4745-B52E-C250838914E3}" destId="{B66EEED4-E1CF-4AA2-821E-E6A6CD3ACB3B}" srcOrd="1" destOrd="0" presId="urn:microsoft.com/office/officeart/2005/8/layout/list1"/>
    <dgm:cxn modelId="{B3821BE6-9860-4477-8633-8E8315204E80}" type="presParOf" srcId="{120920A9-F2C0-4745-B52E-C250838914E3}" destId="{9FE5153B-0DB3-4385-BDD8-F97BA7F29385}" srcOrd="2" destOrd="0" presId="urn:microsoft.com/office/officeart/2005/8/layout/list1"/>
    <dgm:cxn modelId="{C0EB9839-EAB5-4F1F-8B28-08FDA3F0C252}" type="presParOf" srcId="{120920A9-F2C0-4745-B52E-C250838914E3}" destId="{EE8FD7C3-8BBA-49B1-BB9F-25AC50EC993E}" srcOrd="3" destOrd="0" presId="urn:microsoft.com/office/officeart/2005/8/layout/list1"/>
    <dgm:cxn modelId="{B0D13D31-D2BB-479A-9E4F-EAC2878DCE4B}" type="presParOf" srcId="{120920A9-F2C0-4745-B52E-C250838914E3}" destId="{E472684C-4451-4CF6-8A62-A09C9C9C38A9}" srcOrd="4" destOrd="0" presId="urn:microsoft.com/office/officeart/2005/8/layout/list1"/>
    <dgm:cxn modelId="{02294220-11BA-46AF-86B9-33FA23FD47E5}" type="presParOf" srcId="{E472684C-4451-4CF6-8A62-A09C9C9C38A9}" destId="{D3FE8712-8707-4015-92F7-D89CC210D938}" srcOrd="0" destOrd="0" presId="urn:microsoft.com/office/officeart/2005/8/layout/list1"/>
    <dgm:cxn modelId="{C2EBDC7C-4E4D-47C9-9B61-54DAFB8FBC4D}" type="presParOf" srcId="{E472684C-4451-4CF6-8A62-A09C9C9C38A9}" destId="{2F9B9934-F8D5-4B9E-A684-0FB8ADBE6D16}" srcOrd="1" destOrd="0" presId="urn:microsoft.com/office/officeart/2005/8/layout/list1"/>
    <dgm:cxn modelId="{2CB621DF-B70E-4FE3-9010-CB038DD3BD89}" type="presParOf" srcId="{120920A9-F2C0-4745-B52E-C250838914E3}" destId="{A9302F15-706D-4EDA-ADA8-71AEF94838EA}" srcOrd="5" destOrd="0" presId="urn:microsoft.com/office/officeart/2005/8/layout/list1"/>
    <dgm:cxn modelId="{EFE2FFDD-8AD6-4947-89F3-E656BE6F872A}" type="presParOf" srcId="{120920A9-F2C0-4745-B52E-C250838914E3}" destId="{64A3A25F-FE3B-4070-8875-97E13C256EEE}" srcOrd="6" destOrd="0" presId="urn:microsoft.com/office/officeart/2005/8/layout/list1"/>
    <dgm:cxn modelId="{E4A3374D-4171-4FD5-858F-5EEFBB051902}" type="presParOf" srcId="{120920A9-F2C0-4745-B52E-C250838914E3}" destId="{D4287837-EC19-4B45-A537-A07E49742A75}" srcOrd="7" destOrd="0" presId="urn:microsoft.com/office/officeart/2005/8/layout/list1"/>
    <dgm:cxn modelId="{046EB9FC-5FB8-4FD6-A2B6-D8BFCC8807B9}" type="presParOf" srcId="{120920A9-F2C0-4745-B52E-C250838914E3}" destId="{A4D17AAC-71BF-49F1-8C49-6DED7B9A9ED1}" srcOrd="8" destOrd="0" presId="urn:microsoft.com/office/officeart/2005/8/layout/list1"/>
    <dgm:cxn modelId="{94DA4AF5-90D0-447B-9324-5B9F2CA6DFC8}" type="presParOf" srcId="{A4D17AAC-71BF-49F1-8C49-6DED7B9A9ED1}" destId="{A3C22C11-6C31-42B7-A564-36AEBCB1FCFA}" srcOrd="0" destOrd="0" presId="urn:microsoft.com/office/officeart/2005/8/layout/list1"/>
    <dgm:cxn modelId="{DCA7C2AC-7D16-40E1-926C-F3D4774F881D}" type="presParOf" srcId="{A4D17AAC-71BF-49F1-8C49-6DED7B9A9ED1}" destId="{B03D4882-1B48-4075-9C13-F1B6B4FC74CE}" srcOrd="1" destOrd="0" presId="urn:microsoft.com/office/officeart/2005/8/layout/list1"/>
    <dgm:cxn modelId="{07500E19-1E9D-4AD8-A400-E7A80751522C}" type="presParOf" srcId="{120920A9-F2C0-4745-B52E-C250838914E3}" destId="{1E67C1FE-C71C-44E4-ABFE-33FC1F4C9EBC}" srcOrd="9" destOrd="0" presId="urn:microsoft.com/office/officeart/2005/8/layout/list1"/>
    <dgm:cxn modelId="{83CA1142-FDC1-4381-8B80-27B261F03419}" type="presParOf" srcId="{120920A9-F2C0-4745-B52E-C250838914E3}" destId="{70583AFA-3721-4461-B32A-85395F53EBF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AE334D-2398-449F-B35C-88A51283C3C6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59CCE-131D-42EE-8660-8F2F6C8BC78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З'ясування</a:t>
          </a:r>
          <a:endParaRPr lang="ru-RU" dirty="0">
            <a:solidFill>
              <a:sysClr val="windowText" lastClr="000000"/>
            </a:solidFill>
          </a:endParaRPr>
        </a:p>
      </dgm:t>
    </dgm:pt>
    <dgm:pt modelId="{A3765EB4-14E7-4823-934A-DB30ED84132C}" type="parTrans" cxnId="{1788BBC1-13C9-4859-9A25-5C545D5EAAF2}">
      <dgm:prSet/>
      <dgm:spPr/>
      <dgm:t>
        <a:bodyPr/>
        <a:lstStyle/>
        <a:p>
          <a:endParaRPr lang="ru-RU"/>
        </a:p>
      </dgm:t>
    </dgm:pt>
    <dgm:pt modelId="{4B13E1CF-DFE4-4D24-B0FF-05F8C01840E7}" type="sibTrans" cxnId="{1788BBC1-13C9-4859-9A25-5C545D5EAAF2}">
      <dgm:prSet/>
      <dgm:spPr/>
      <dgm:t>
        <a:bodyPr/>
        <a:lstStyle/>
        <a:p>
          <a:endParaRPr lang="ru-RU"/>
        </a:p>
      </dgm:t>
    </dgm:pt>
    <dgm:pt modelId="{DE73E602-59A6-4E0F-882A-A505237E6C3C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розкриття змісту юридичних норм (для себе)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0992677-2CFE-45B1-9F55-AFCEC2B6CE12}" type="parTrans" cxnId="{83A4F4A3-5C2F-49A5-8B7F-8D5B7D3A76BB}">
      <dgm:prSet/>
      <dgm:spPr/>
      <dgm:t>
        <a:bodyPr/>
        <a:lstStyle/>
        <a:p>
          <a:endParaRPr lang="ru-RU"/>
        </a:p>
      </dgm:t>
    </dgm:pt>
    <dgm:pt modelId="{E6CEA1F4-68EB-46A4-8FF9-0614DE72253C}" type="sibTrans" cxnId="{83A4F4A3-5C2F-49A5-8B7F-8D5B7D3A76BB}">
      <dgm:prSet/>
      <dgm:spPr/>
      <dgm:t>
        <a:bodyPr/>
        <a:lstStyle/>
        <a:p>
          <a:endParaRPr lang="ru-RU"/>
        </a:p>
      </dgm:t>
    </dgm:pt>
    <dgm:pt modelId="{09DAEAE3-A46B-45C6-BB02-46C80D2E39A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Роз'яснення</a:t>
          </a:r>
          <a:endParaRPr lang="ru-RU" dirty="0">
            <a:solidFill>
              <a:sysClr val="windowText" lastClr="000000"/>
            </a:solidFill>
          </a:endParaRPr>
        </a:p>
      </dgm:t>
    </dgm:pt>
    <dgm:pt modelId="{96E62853-E6BE-406E-9419-4501DBA0B1F5}" type="parTrans" cxnId="{542C6492-A123-49F5-8D99-BF4B8CB963FB}">
      <dgm:prSet/>
      <dgm:spPr/>
      <dgm:t>
        <a:bodyPr/>
        <a:lstStyle/>
        <a:p>
          <a:endParaRPr lang="ru-RU"/>
        </a:p>
      </dgm:t>
    </dgm:pt>
    <dgm:pt modelId="{66456116-DBB6-42E3-843D-2C934A44B1B3}" type="sibTrans" cxnId="{542C6492-A123-49F5-8D99-BF4B8CB963FB}">
      <dgm:prSet/>
      <dgm:spPr/>
      <dgm:t>
        <a:bodyPr/>
        <a:lstStyle/>
        <a:p>
          <a:endParaRPr lang="ru-RU"/>
        </a:p>
      </dgm:t>
    </dgm:pt>
    <dgm:pt modelId="{2DA23812-301E-4F29-87B1-881B8EB64ED5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розкриття змісту юридичних норм "для інших", з метою усунення неясності в розумінні їх змісту і забезпеченні правильного застосування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B261240-F866-4DE0-95DA-85B1B1360F1E}" type="parTrans" cxnId="{3F80E637-2F67-4B93-9D42-AEC90AA4CC6E}">
      <dgm:prSet/>
      <dgm:spPr/>
      <dgm:t>
        <a:bodyPr/>
        <a:lstStyle/>
        <a:p>
          <a:endParaRPr lang="ru-RU"/>
        </a:p>
      </dgm:t>
    </dgm:pt>
    <dgm:pt modelId="{F4E18ECE-C9A9-430D-B7AB-79E542110CDC}" type="sibTrans" cxnId="{3F80E637-2F67-4B93-9D42-AEC90AA4CC6E}">
      <dgm:prSet/>
      <dgm:spPr/>
      <dgm:t>
        <a:bodyPr/>
        <a:lstStyle/>
        <a:p>
          <a:endParaRPr lang="ru-RU"/>
        </a:p>
      </dgm:t>
    </dgm:pt>
    <dgm:pt modelId="{12D86226-5231-4879-BD67-126BE5D8F69D}" type="pres">
      <dgm:prSet presAssocID="{3BAE334D-2398-449F-B35C-88A51283C3C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3AF9ED-F211-49F6-9E53-7DC13911F691}" type="pres">
      <dgm:prSet presAssocID="{5F659CCE-131D-42EE-8660-8F2F6C8BC78C}" presName="linNode" presStyleCnt="0"/>
      <dgm:spPr/>
    </dgm:pt>
    <dgm:pt modelId="{C27EB1CB-3B9B-4B95-A029-C751678C2863}" type="pres">
      <dgm:prSet presAssocID="{5F659CCE-131D-42EE-8660-8F2F6C8BC78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C47AD-B01F-40BF-B7C7-F132874AE9E4}" type="pres">
      <dgm:prSet presAssocID="{5F659CCE-131D-42EE-8660-8F2F6C8BC78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406E3-4129-4F04-BF23-197E59F71D8D}" type="pres">
      <dgm:prSet presAssocID="{4B13E1CF-DFE4-4D24-B0FF-05F8C01840E7}" presName="spacing" presStyleCnt="0"/>
      <dgm:spPr/>
    </dgm:pt>
    <dgm:pt modelId="{ED78908B-872C-4315-B154-36EF82780243}" type="pres">
      <dgm:prSet presAssocID="{09DAEAE3-A46B-45C6-BB02-46C80D2E39AC}" presName="linNode" presStyleCnt="0"/>
      <dgm:spPr/>
    </dgm:pt>
    <dgm:pt modelId="{24874751-B5B1-466D-BFB3-0482408E42C3}" type="pres">
      <dgm:prSet presAssocID="{09DAEAE3-A46B-45C6-BB02-46C80D2E39A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8188F-81D4-49CF-8F92-8155F9017744}" type="pres">
      <dgm:prSet presAssocID="{09DAEAE3-A46B-45C6-BB02-46C80D2E39A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80E637-2F67-4B93-9D42-AEC90AA4CC6E}" srcId="{09DAEAE3-A46B-45C6-BB02-46C80D2E39AC}" destId="{2DA23812-301E-4F29-87B1-881B8EB64ED5}" srcOrd="0" destOrd="0" parTransId="{CB261240-F866-4DE0-95DA-85B1B1360F1E}" sibTransId="{F4E18ECE-C9A9-430D-B7AB-79E542110CDC}"/>
    <dgm:cxn modelId="{005DCF13-D8DC-4827-BEE9-375891265F74}" type="presOf" srcId="{3BAE334D-2398-449F-B35C-88A51283C3C6}" destId="{12D86226-5231-4879-BD67-126BE5D8F69D}" srcOrd="0" destOrd="0" presId="urn:microsoft.com/office/officeart/2005/8/layout/vList6"/>
    <dgm:cxn modelId="{380C6C8D-F9E4-447C-AE47-F325C93D39A9}" type="presOf" srcId="{5F659CCE-131D-42EE-8660-8F2F6C8BC78C}" destId="{C27EB1CB-3B9B-4B95-A029-C751678C2863}" srcOrd="0" destOrd="0" presId="urn:microsoft.com/office/officeart/2005/8/layout/vList6"/>
    <dgm:cxn modelId="{83A4F4A3-5C2F-49A5-8B7F-8D5B7D3A76BB}" srcId="{5F659CCE-131D-42EE-8660-8F2F6C8BC78C}" destId="{DE73E602-59A6-4E0F-882A-A505237E6C3C}" srcOrd="0" destOrd="0" parTransId="{F0992677-2CFE-45B1-9F55-AFCEC2B6CE12}" sibTransId="{E6CEA1F4-68EB-46A4-8FF9-0614DE72253C}"/>
    <dgm:cxn modelId="{034F48C3-025C-4997-B160-F41D341DC187}" type="presOf" srcId="{09DAEAE3-A46B-45C6-BB02-46C80D2E39AC}" destId="{24874751-B5B1-466D-BFB3-0482408E42C3}" srcOrd="0" destOrd="0" presId="urn:microsoft.com/office/officeart/2005/8/layout/vList6"/>
    <dgm:cxn modelId="{02839057-090B-4DB0-AF52-25C20905D617}" type="presOf" srcId="{DE73E602-59A6-4E0F-882A-A505237E6C3C}" destId="{35DC47AD-B01F-40BF-B7C7-F132874AE9E4}" srcOrd="0" destOrd="0" presId="urn:microsoft.com/office/officeart/2005/8/layout/vList6"/>
    <dgm:cxn modelId="{1788BBC1-13C9-4859-9A25-5C545D5EAAF2}" srcId="{3BAE334D-2398-449F-B35C-88A51283C3C6}" destId="{5F659CCE-131D-42EE-8660-8F2F6C8BC78C}" srcOrd="0" destOrd="0" parTransId="{A3765EB4-14E7-4823-934A-DB30ED84132C}" sibTransId="{4B13E1CF-DFE4-4D24-B0FF-05F8C01840E7}"/>
    <dgm:cxn modelId="{542C6492-A123-49F5-8D99-BF4B8CB963FB}" srcId="{3BAE334D-2398-449F-B35C-88A51283C3C6}" destId="{09DAEAE3-A46B-45C6-BB02-46C80D2E39AC}" srcOrd="1" destOrd="0" parTransId="{96E62853-E6BE-406E-9419-4501DBA0B1F5}" sibTransId="{66456116-DBB6-42E3-843D-2C934A44B1B3}"/>
    <dgm:cxn modelId="{819CC4E9-23A6-4D80-A4AB-658D2F155DAB}" type="presOf" srcId="{2DA23812-301E-4F29-87B1-881B8EB64ED5}" destId="{7B48188F-81D4-49CF-8F92-8155F9017744}" srcOrd="0" destOrd="0" presId="urn:microsoft.com/office/officeart/2005/8/layout/vList6"/>
    <dgm:cxn modelId="{3FE0A5DF-5DCD-42DF-A6B7-5567C1650549}" type="presParOf" srcId="{12D86226-5231-4879-BD67-126BE5D8F69D}" destId="{E13AF9ED-F211-49F6-9E53-7DC13911F691}" srcOrd="0" destOrd="0" presId="urn:microsoft.com/office/officeart/2005/8/layout/vList6"/>
    <dgm:cxn modelId="{D6FD020F-60E7-4EAD-A767-066717C275ED}" type="presParOf" srcId="{E13AF9ED-F211-49F6-9E53-7DC13911F691}" destId="{C27EB1CB-3B9B-4B95-A029-C751678C2863}" srcOrd="0" destOrd="0" presId="urn:microsoft.com/office/officeart/2005/8/layout/vList6"/>
    <dgm:cxn modelId="{5F811065-9B1B-4A53-816A-688F861C9CD3}" type="presParOf" srcId="{E13AF9ED-F211-49F6-9E53-7DC13911F691}" destId="{35DC47AD-B01F-40BF-B7C7-F132874AE9E4}" srcOrd="1" destOrd="0" presId="urn:microsoft.com/office/officeart/2005/8/layout/vList6"/>
    <dgm:cxn modelId="{0FF655C6-DD01-4112-A0D0-C955FE1F4807}" type="presParOf" srcId="{12D86226-5231-4879-BD67-126BE5D8F69D}" destId="{A19406E3-4129-4F04-BF23-197E59F71D8D}" srcOrd="1" destOrd="0" presId="urn:microsoft.com/office/officeart/2005/8/layout/vList6"/>
    <dgm:cxn modelId="{FABB2338-96C9-48A3-8EC1-C55E1869A1AC}" type="presParOf" srcId="{12D86226-5231-4879-BD67-126BE5D8F69D}" destId="{ED78908B-872C-4315-B154-36EF82780243}" srcOrd="2" destOrd="0" presId="urn:microsoft.com/office/officeart/2005/8/layout/vList6"/>
    <dgm:cxn modelId="{8391B11A-4506-49D7-80EF-3329D1030E82}" type="presParOf" srcId="{ED78908B-872C-4315-B154-36EF82780243}" destId="{24874751-B5B1-466D-BFB3-0482408E42C3}" srcOrd="0" destOrd="0" presId="urn:microsoft.com/office/officeart/2005/8/layout/vList6"/>
    <dgm:cxn modelId="{480A8CBE-8999-4C51-B52E-9DD972F04D82}" type="presParOf" srcId="{ED78908B-872C-4315-B154-36EF82780243}" destId="{7B48188F-81D4-49CF-8F92-8155F90177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E5CEDA-4811-458A-AA56-CBF188AD902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35D8F2-53EC-431B-9B67-5F8B3DE30637}">
      <dgm:prSet phldrT="[Текст]" custT="1"/>
      <dgm:spPr/>
      <dgm:t>
        <a:bodyPr/>
        <a:lstStyle/>
        <a:p>
          <a:r>
            <a:rPr lang="uk-UA" sz="2400" b="1" dirty="0">
              <a:latin typeface="Times New Roman" pitchFamily="18" charset="0"/>
              <a:cs typeface="Times New Roman" pitchFamily="18" charset="0"/>
            </a:rPr>
            <a:t>Причини, </a:t>
          </a:r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що </a:t>
          </a:r>
          <a:r>
            <a:rPr lang="uk-UA" sz="2400" b="1" dirty="0">
              <a:latin typeface="Times New Roman" pitchFamily="18" charset="0"/>
              <a:cs typeface="Times New Roman" pitchFamily="18" charset="0"/>
            </a:rPr>
            <a:t>викликають необхідність тлумачення права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B3A789FE-C7A9-4F9E-86E2-ECE8565D3580}" type="parTrans" cxnId="{88D56F91-C1A5-40F5-AEB0-EA3670E6AFE1}">
      <dgm:prSet/>
      <dgm:spPr/>
      <dgm:t>
        <a:bodyPr/>
        <a:lstStyle/>
        <a:p>
          <a:endParaRPr lang="ru-RU"/>
        </a:p>
      </dgm:t>
    </dgm:pt>
    <dgm:pt modelId="{BC204D50-8B7A-4CD5-AD2D-C98A728989A5}" type="sibTrans" cxnId="{88D56F91-C1A5-40F5-AEB0-EA3670E6AFE1}">
      <dgm:prSet/>
      <dgm:spPr/>
      <dgm:t>
        <a:bodyPr/>
        <a:lstStyle/>
        <a:p>
          <a:endParaRPr lang="ru-RU"/>
        </a:p>
      </dgm:t>
    </dgm:pt>
    <dgm:pt modelId="{7D8E1C61-AF41-494B-A079-F092DBDFA784}">
      <dgm:prSet phldrT="[Текст]"/>
      <dgm:spPr/>
      <dgm:t>
        <a:bodyPr/>
        <a:lstStyle/>
        <a:p>
          <a:r>
            <a:rPr lang="uk-UA"/>
            <a:t>абстрактний характер норми права в НПА</a:t>
          </a:r>
          <a:endParaRPr lang="ru-RU"/>
        </a:p>
      </dgm:t>
    </dgm:pt>
    <dgm:pt modelId="{E0ECD99F-4207-4960-B79B-CEAF44E65173}" type="parTrans" cxnId="{921305B1-BBEB-4C99-AC06-2210E0F4366E}">
      <dgm:prSet/>
      <dgm:spPr/>
      <dgm:t>
        <a:bodyPr/>
        <a:lstStyle/>
        <a:p>
          <a:endParaRPr lang="ru-RU"/>
        </a:p>
      </dgm:t>
    </dgm:pt>
    <dgm:pt modelId="{5DEFE709-3377-49A3-BCAC-81663D622B9C}" type="sibTrans" cxnId="{921305B1-BBEB-4C99-AC06-2210E0F4366E}">
      <dgm:prSet/>
      <dgm:spPr/>
      <dgm:t>
        <a:bodyPr/>
        <a:lstStyle/>
        <a:p>
          <a:endParaRPr lang="ru-RU"/>
        </a:p>
      </dgm:t>
    </dgm:pt>
    <dgm:pt modelId="{9B1A3C02-C285-4BAC-957A-6A6EBD27DBE9}">
      <dgm:prSet phldrT="[Текст]"/>
      <dgm:spPr/>
      <dgm:t>
        <a:bodyPr/>
        <a:lstStyle/>
        <a:p>
          <a:r>
            <a:rPr lang="uk-UA"/>
            <a:t>системний характер вираження норми права в НПА</a:t>
          </a:r>
          <a:endParaRPr lang="ru-RU"/>
        </a:p>
      </dgm:t>
    </dgm:pt>
    <dgm:pt modelId="{F553D4CD-640E-43E0-A9B7-3178A5A821BA}" type="parTrans" cxnId="{BDEE497A-05D3-43CE-8B66-628C844DDB8E}">
      <dgm:prSet/>
      <dgm:spPr/>
      <dgm:t>
        <a:bodyPr/>
        <a:lstStyle/>
        <a:p>
          <a:endParaRPr lang="ru-RU"/>
        </a:p>
      </dgm:t>
    </dgm:pt>
    <dgm:pt modelId="{3AEB44C3-2582-4D80-834E-9BFEE72F84F6}" type="sibTrans" cxnId="{BDEE497A-05D3-43CE-8B66-628C844DDB8E}">
      <dgm:prSet/>
      <dgm:spPr/>
      <dgm:t>
        <a:bodyPr/>
        <a:lstStyle/>
        <a:p>
          <a:endParaRPr lang="ru-RU"/>
        </a:p>
      </dgm:t>
    </dgm:pt>
    <dgm:pt modelId="{3A8D6F3B-BC84-4E48-8136-1AA4C5C6A29C}">
      <dgm:prSet phldrT="[Текст]"/>
      <dgm:spPr/>
      <dgm:t>
        <a:bodyPr/>
        <a:lstStyle/>
        <a:p>
          <a:r>
            <a:rPr lang="uk-UA"/>
            <a:t>невизначений характер термінологічного вираження поняття в нормативному приписі акту</a:t>
          </a:r>
          <a:endParaRPr lang="ru-RU"/>
        </a:p>
      </dgm:t>
    </dgm:pt>
    <dgm:pt modelId="{570B6D79-0113-470D-B669-F1D4A960BA49}" type="parTrans" cxnId="{60C79730-B9A8-46B6-8999-CB25A35A5255}">
      <dgm:prSet/>
      <dgm:spPr/>
      <dgm:t>
        <a:bodyPr/>
        <a:lstStyle/>
        <a:p>
          <a:endParaRPr lang="ru-RU"/>
        </a:p>
      </dgm:t>
    </dgm:pt>
    <dgm:pt modelId="{3872A775-8B68-4B61-97D0-D9FB3CB9F046}" type="sibTrans" cxnId="{60C79730-B9A8-46B6-8999-CB25A35A5255}">
      <dgm:prSet/>
      <dgm:spPr/>
      <dgm:t>
        <a:bodyPr/>
        <a:lstStyle/>
        <a:p>
          <a:endParaRPr lang="ru-RU"/>
        </a:p>
      </dgm:t>
    </dgm:pt>
    <dgm:pt modelId="{E0B37B6F-43CB-4AEA-8ADE-7BD0768A25EB}">
      <dgm:prSet phldrT="[Текст]"/>
      <dgm:spPr/>
      <dgm:t>
        <a:bodyPr/>
        <a:lstStyle/>
        <a:p>
          <a:r>
            <a:rPr lang="uk-UA"/>
            <a:t>прогалини в нормативно-правовому акті</a:t>
          </a:r>
          <a:endParaRPr lang="ru-RU"/>
        </a:p>
      </dgm:t>
    </dgm:pt>
    <dgm:pt modelId="{DD381BA9-A443-47A6-8DF9-8A944E71BB1F}" type="parTrans" cxnId="{6A0511F2-8CB4-4ED7-9200-C46EB671681F}">
      <dgm:prSet/>
      <dgm:spPr/>
      <dgm:t>
        <a:bodyPr/>
        <a:lstStyle/>
        <a:p>
          <a:endParaRPr lang="ru-RU"/>
        </a:p>
      </dgm:t>
    </dgm:pt>
    <dgm:pt modelId="{6C53802F-FE46-4077-90D1-FCFEAAD58776}" type="sibTrans" cxnId="{6A0511F2-8CB4-4ED7-9200-C46EB671681F}">
      <dgm:prSet/>
      <dgm:spPr/>
      <dgm:t>
        <a:bodyPr/>
        <a:lstStyle/>
        <a:p>
          <a:endParaRPr lang="ru-RU"/>
        </a:p>
      </dgm:t>
    </dgm:pt>
    <dgm:pt modelId="{F0DA6A26-8E72-4B51-AA5B-BB0C2A40A81E}" type="pres">
      <dgm:prSet presAssocID="{F5E5CEDA-4811-458A-AA56-CBF188AD902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1A7962-3763-41B8-82F4-013BB25E7EC8}" type="pres">
      <dgm:prSet presAssocID="{F5E5CEDA-4811-458A-AA56-CBF188AD902C}" presName="matrix" presStyleCnt="0"/>
      <dgm:spPr/>
    </dgm:pt>
    <dgm:pt modelId="{C19AB3BF-5FAF-4EF8-A665-20EC2C871784}" type="pres">
      <dgm:prSet presAssocID="{F5E5CEDA-4811-458A-AA56-CBF188AD902C}" presName="tile1" presStyleLbl="node1" presStyleIdx="0" presStyleCnt="4"/>
      <dgm:spPr/>
      <dgm:t>
        <a:bodyPr/>
        <a:lstStyle/>
        <a:p>
          <a:endParaRPr lang="ru-RU"/>
        </a:p>
      </dgm:t>
    </dgm:pt>
    <dgm:pt modelId="{C55AE31F-1D76-4225-8F29-0A2548C2BB67}" type="pres">
      <dgm:prSet presAssocID="{F5E5CEDA-4811-458A-AA56-CBF188AD902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2D9AF-7BD8-4499-AB12-E03D9B89D144}" type="pres">
      <dgm:prSet presAssocID="{F5E5CEDA-4811-458A-AA56-CBF188AD902C}" presName="tile2" presStyleLbl="node1" presStyleIdx="1" presStyleCnt="4"/>
      <dgm:spPr/>
      <dgm:t>
        <a:bodyPr/>
        <a:lstStyle/>
        <a:p>
          <a:endParaRPr lang="ru-RU"/>
        </a:p>
      </dgm:t>
    </dgm:pt>
    <dgm:pt modelId="{891A30C3-48D3-4A4E-8D5C-AC4FCA605BC2}" type="pres">
      <dgm:prSet presAssocID="{F5E5CEDA-4811-458A-AA56-CBF188AD902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55FD0B-12C2-41D4-B40D-4D65706533C1}" type="pres">
      <dgm:prSet presAssocID="{F5E5CEDA-4811-458A-AA56-CBF188AD902C}" presName="tile3" presStyleLbl="node1" presStyleIdx="2" presStyleCnt="4"/>
      <dgm:spPr/>
      <dgm:t>
        <a:bodyPr/>
        <a:lstStyle/>
        <a:p>
          <a:endParaRPr lang="ru-RU"/>
        </a:p>
      </dgm:t>
    </dgm:pt>
    <dgm:pt modelId="{02C67D77-8E71-47CA-8181-DC864B0C7DDD}" type="pres">
      <dgm:prSet presAssocID="{F5E5CEDA-4811-458A-AA56-CBF188AD902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FDB6F-4E29-42BC-918A-7D7B527199F9}" type="pres">
      <dgm:prSet presAssocID="{F5E5CEDA-4811-458A-AA56-CBF188AD902C}" presName="tile4" presStyleLbl="node1" presStyleIdx="3" presStyleCnt="4"/>
      <dgm:spPr/>
      <dgm:t>
        <a:bodyPr/>
        <a:lstStyle/>
        <a:p>
          <a:endParaRPr lang="ru-RU"/>
        </a:p>
      </dgm:t>
    </dgm:pt>
    <dgm:pt modelId="{09C6D2B3-A1A5-4EA0-BF63-33A1240BFA88}" type="pres">
      <dgm:prSet presAssocID="{F5E5CEDA-4811-458A-AA56-CBF188AD902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EFCE5-F2C2-47FA-91CD-1586F8EFC3F8}" type="pres">
      <dgm:prSet presAssocID="{F5E5CEDA-4811-458A-AA56-CBF188AD902C}" presName="centerTile" presStyleLbl="fgShp" presStyleIdx="0" presStyleCnt="1" custScaleY="12857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542D65E6-4C99-4F61-A42A-0FBAA4DA9D26}" type="presOf" srcId="{3A8D6F3B-BC84-4E48-8136-1AA4C5C6A29C}" destId="{02C67D77-8E71-47CA-8181-DC864B0C7DDD}" srcOrd="1" destOrd="0" presId="urn:microsoft.com/office/officeart/2005/8/layout/matrix1"/>
    <dgm:cxn modelId="{E6014CF0-5016-48A8-9683-C66DC21DBCEF}" type="presOf" srcId="{9B1A3C02-C285-4BAC-957A-6A6EBD27DBE9}" destId="{891A30C3-48D3-4A4E-8D5C-AC4FCA605BC2}" srcOrd="1" destOrd="0" presId="urn:microsoft.com/office/officeart/2005/8/layout/matrix1"/>
    <dgm:cxn modelId="{BDEE497A-05D3-43CE-8B66-628C844DDB8E}" srcId="{7E35D8F2-53EC-431B-9B67-5F8B3DE30637}" destId="{9B1A3C02-C285-4BAC-957A-6A6EBD27DBE9}" srcOrd="1" destOrd="0" parTransId="{F553D4CD-640E-43E0-A9B7-3178A5A821BA}" sibTransId="{3AEB44C3-2582-4D80-834E-9BFEE72F84F6}"/>
    <dgm:cxn modelId="{921305B1-BBEB-4C99-AC06-2210E0F4366E}" srcId="{7E35D8F2-53EC-431B-9B67-5F8B3DE30637}" destId="{7D8E1C61-AF41-494B-A079-F092DBDFA784}" srcOrd="0" destOrd="0" parTransId="{E0ECD99F-4207-4960-B79B-CEAF44E65173}" sibTransId="{5DEFE709-3377-49A3-BCAC-81663D622B9C}"/>
    <dgm:cxn modelId="{6D9CFDDB-7D4B-487A-9CD9-1A4068D140E4}" type="presOf" srcId="{F5E5CEDA-4811-458A-AA56-CBF188AD902C}" destId="{F0DA6A26-8E72-4B51-AA5B-BB0C2A40A81E}" srcOrd="0" destOrd="0" presId="urn:microsoft.com/office/officeart/2005/8/layout/matrix1"/>
    <dgm:cxn modelId="{A76868FA-57E0-4CCC-B594-0BACD758568B}" type="presOf" srcId="{E0B37B6F-43CB-4AEA-8ADE-7BD0768A25EB}" destId="{09C6D2B3-A1A5-4EA0-BF63-33A1240BFA88}" srcOrd="1" destOrd="0" presId="urn:microsoft.com/office/officeart/2005/8/layout/matrix1"/>
    <dgm:cxn modelId="{6A0511F2-8CB4-4ED7-9200-C46EB671681F}" srcId="{7E35D8F2-53EC-431B-9B67-5F8B3DE30637}" destId="{E0B37B6F-43CB-4AEA-8ADE-7BD0768A25EB}" srcOrd="3" destOrd="0" parTransId="{DD381BA9-A443-47A6-8DF9-8A944E71BB1F}" sibTransId="{6C53802F-FE46-4077-90D1-FCFEAAD58776}"/>
    <dgm:cxn modelId="{028A9559-4FA6-4ED1-8E11-05ABB54A77F2}" type="presOf" srcId="{3A8D6F3B-BC84-4E48-8136-1AA4C5C6A29C}" destId="{F655FD0B-12C2-41D4-B40D-4D65706533C1}" srcOrd="0" destOrd="0" presId="urn:microsoft.com/office/officeart/2005/8/layout/matrix1"/>
    <dgm:cxn modelId="{88D56F91-C1A5-40F5-AEB0-EA3670E6AFE1}" srcId="{F5E5CEDA-4811-458A-AA56-CBF188AD902C}" destId="{7E35D8F2-53EC-431B-9B67-5F8B3DE30637}" srcOrd="0" destOrd="0" parTransId="{B3A789FE-C7A9-4F9E-86E2-ECE8565D3580}" sibTransId="{BC204D50-8B7A-4CD5-AD2D-C98A728989A5}"/>
    <dgm:cxn modelId="{60C79730-B9A8-46B6-8999-CB25A35A5255}" srcId="{7E35D8F2-53EC-431B-9B67-5F8B3DE30637}" destId="{3A8D6F3B-BC84-4E48-8136-1AA4C5C6A29C}" srcOrd="2" destOrd="0" parTransId="{570B6D79-0113-470D-B669-F1D4A960BA49}" sibTransId="{3872A775-8B68-4B61-97D0-D9FB3CB9F046}"/>
    <dgm:cxn modelId="{5020B024-CCE9-4BD5-8FAA-1853928056EA}" type="presOf" srcId="{7E35D8F2-53EC-431B-9B67-5F8B3DE30637}" destId="{DA1EFCE5-F2C2-47FA-91CD-1586F8EFC3F8}" srcOrd="0" destOrd="0" presId="urn:microsoft.com/office/officeart/2005/8/layout/matrix1"/>
    <dgm:cxn modelId="{FCE54295-36EF-451B-A52D-4F10D10FB77B}" type="presOf" srcId="{7D8E1C61-AF41-494B-A079-F092DBDFA784}" destId="{C19AB3BF-5FAF-4EF8-A665-20EC2C871784}" srcOrd="0" destOrd="0" presId="urn:microsoft.com/office/officeart/2005/8/layout/matrix1"/>
    <dgm:cxn modelId="{8DA29BB5-E501-4BC4-8FE0-297330B0498E}" type="presOf" srcId="{E0B37B6F-43CB-4AEA-8ADE-7BD0768A25EB}" destId="{27FFDB6F-4E29-42BC-918A-7D7B527199F9}" srcOrd="0" destOrd="0" presId="urn:microsoft.com/office/officeart/2005/8/layout/matrix1"/>
    <dgm:cxn modelId="{24103C7A-3EDA-4526-9570-2A377F5D2B9E}" type="presOf" srcId="{9B1A3C02-C285-4BAC-957A-6A6EBD27DBE9}" destId="{B702D9AF-7BD8-4499-AB12-E03D9B89D144}" srcOrd="0" destOrd="0" presId="urn:microsoft.com/office/officeart/2005/8/layout/matrix1"/>
    <dgm:cxn modelId="{88F6CD24-EE57-4D3E-8A21-21BF8F876BA4}" type="presOf" srcId="{7D8E1C61-AF41-494B-A079-F092DBDFA784}" destId="{C55AE31F-1D76-4225-8F29-0A2548C2BB67}" srcOrd="1" destOrd="0" presId="urn:microsoft.com/office/officeart/2005/8/layout/matrix1"/>
    <dgm:cxn modelId="{9A20957D-48F8-4BB6-A4B5-4DAE6025D925}" type="presParOf" srcId="{F0DA6A26-8E72-4B51-AA5B-BB0C2A40A81E}" destId="{A71A7962-3763-41B8-82F4-013BB25E7EC8}" srcOrd="0" destOrd="0" presId="urn:microsoft.com/office/officeart/2005/8/layout/matrix1"/>
    <dgm:cxn modelId="{DE583017-7C53-43CA-91DE-5A20FFA68D16}" type="presParOf" srcId="{A71A7962-3763-41B8-82F4-013BB25E7EC8}" destId="{C19AB3BF-5FAF-4EF8-A665-20EC2C871784}" srcOrd="0" destOrd="0" presId="urn:microsoft.com/office/officeart/2005/8/layout/matrix1"/>
    <dgm:cxn modelId="{0BDB8007-83C7-45E8-9D8D-27AA34534989}" type="presParOf" srcId="{A71A7962-3763-41B8-82F4-013BB25E7EC8}" destId="{C55AE31F-1D76-4225-8F29-0A2548C2BB67}" srcOrd="1" destOrd="0" presId="urn:microsoft.com/office/officeart/2005/8/layout/matrix1"/>
    <dgm:cxn modelId="{C4E11A8D-E277-4075-9DE6-E2DE3758E7D8}" type="presParOf" srcId="{A71A7962-3763-41B8-82F4-013BB25E7EC8}" destId="{B702D9AF-7BD8-4499-AB12-E03D9B89D144}" srcOrd="2" destOrd="0" presId="urn:microsoft.com/office/officeart/2005/8/layout/matrix1"/>
    <dgm:cxn modelId="{97427006-CD31-4211-B03D-8C4E69D2941A}" type="presParOf" srcId="{A71A7962-3763-41B8-82F4-013BB25E7EC8}" destId="{891A30C3-48D3-4A4E-8D5C-AC4FCA605BC2}" srcOrd="3" destOrd="0" presId="urn:microsoft.com/office/officeart/2005/8/layout/matrix1"/>
    <dgm:cxn modelId="{145BF4A8-D3DC-4780-A4A4-B5F65B3376DE}" type="presParOf" srcId="{A71A7962-3763-41B8-82F4-013BB25E7EC8}" destId="{F655FD0B-12C2-41D4-B40D-4D65706533C1}" srcOrd="4" destOrd="0" presId="urn:microsoft.com/office/officeart/2005/8/layout/matrix1"/>
    <dgm:cxn modelId="{E1092ACA-EB7C-424B-AA2B-0B8F5E807369}" type="presParOf" srcId="{A71A7962-3763-41B8-82F4-013BB25E7EC8}" destId="{02C67D77-8E71-47CA-8181-DC864B0C7DDD}" srcOrd="5" destOrd="0" presId="urn:microsoft.com/office/officeart/2005/8/layout/matrix1"/>
    <dgm:cxn modelId="{56C71533-5AA7-4600-87DC-8DF79D9369E2}" type="presParOf" srcId="{A71A7962-3763-41B8-82F4-013BB25E7EC8}" destId="{27FFDB6F-4E29-42BC-918A-7D7B527199F9}" srcOrd="6" destOrd="0" presId="urn:microsoft.com/office/officeart/2005/8/layout/matrix1"/>
    <dgm:cxn modelId="{3CABA1A0-0F0E-482A-A452-4B657FBB6353}" type="presParOf" srcId="{A71A7962-3763-41B8-82F4-013BB25E7EC8}" destId="{09C6D2B3-A1A5-4EA0-BF63-33A1240BFA88}" srcOrd="7" destOrd="0" presId="urn:microsoft.com/office/officeart/2005/8/layout/matrix1"/>
    <dgm:cxn modelId="{830D4479-DB45-46E7-B784-A57EAC046083}" type="presParOf" srcId="{F0DA6A26-8E72-4B51-AA5B-BB0C2A40A81E}" destId="{DA1EFCE5-F2C2-47FA-91CD-1586F8EFC3F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9AE280-8823-4650-962E-0AAEA4CC298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B4F787-AAE1-4671-AD7C-A97D67F4D362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1. НОРМОПРОЕКТНА</a:t>
          </a:r>
          <a:endParaRPr lang="ru-RU" sz="2800" dirty="0">
            <a:solidFill>
              <a:schemeClr val="tx1"/>
            </a:solidFill>
          </a:endParaRPr>
        </a:p>
      </dgm:t>
    </dgm:pt>
    <dgm:pt modelId="{51DAF6A3-7023-4164-80B1-C5D95CDAC815}" type="parTrans" cxnId="{F99D546B-47A1-4384-8266-C2C008DD64AF}">
      <dgm:prSet/>
      <dgm:spPr/>
      <dgm:t>
        <a:bodyPr/>
        <a:lstStyle/>
        <a:p>
          <a:endParaRPr lang="ru-RU"/>
        </a:p>
      </dgm:t>
    </dgm:pt>
    <dgm:pt modelId="{BB0DD85C-A526-498D-846E-889901FAF84C}" type="sibTrans" cxnId="{F99D546B-47A1-4384-8266-C2C008DD64AF}">
      <dgm:prSet/>
      <dgm:spPr/>
      <dgm:t>
        <a:bodyPr/>
        <a:lstStyle/>
        <a:p>
          <a:endParaRPr lang="ru-RU"/>
        </a:p>
      </dgm:t>
    </dgm:pt>
    <dgm:pt modelId="{F85A9767-DCF7-4EF0-A99A-9DE27E85C94F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2. ПРАВОТВОРЧА</a:t>
          </a:r>
          <a:endParaRPr lang="ru-RU" sz="2800" dirty="0">
            <a:solidFill>
              <a:schemeClr val="tx1"/>
            </a:solidFill>
          </a:endParaRPr>
        </a:p>
      </dgm:t>
    </dgm:pt>
    <dgm:pt modelId="{280F8C97-9A40-4CCB-BB2A-9358F2A23C60}" type="parTrans" cxnId="{5555F8DB-D1B7-451B-B26F-216299705E90}">
      <dgm:prSet/>
      <dgm:spPr/>
      <dgm:t>
        <a:bodyPr/>
        <a:lstStyle/>
        <a:p>
          <a:endParaRPr lang="ru-RU"/>
        </a:p>
      </dgm:t>
    </dgm:pt>
    <dgm:pt modelId="{4955257D-338F-4B87-9021-017F62F817E4}" type="sibTrans" cxnId="{5555F8DB-D1B7-451B-B26F-216299705E90}">
      <dgm:prSet/>
      <dgm:spPr/>
      <dgm:t>
        <a:bodyPr/>
        <a:lstStyle/>
        <a:p>
          <a:endParaRPr lang="ru-RU"/>
        </a:p>
      </dgm:t>
    </dgm:pt>
    <dgm:pt modelId="{2127DB26-D2EE-42FF-B1CC-1F1FBE3D7445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4. ПРАВОЗАСТОСОВНА </a:t>
          </a:r>
          <a:endParaRPr lang="ru-RU" sz="2800" dirty="0">
            <a:solidFill>
              <a:schemeClr val="tx1"/>
            </a:solidFill>
          </a:endParaRPr>
        </a:p>
      </dgm:t>
    </dgm:pt>
    <dgm:pt modelId="{F19D7115-C4DD-4FA0-BFF2-68FECAA03849}" type="parTrans" cxnId="{3715D627-6479-4520-97E7-57AEEE428637}">
      <dgm:prSet/>
      <dgm:spPr/>
      <dgm:t>
        <a:bodyPr/>
        <a:lstStyle/>
        <a:p>
          <a:endParaRPr lang="ru-RU"/>
        </a:p>
      </dgm:t>
    </dgm:pt>
    <dgm:pt modelId="{F94457EE-E6E6-4A4C-A037-90413346AC04}" type="sibTrans" cxnId="{3715D627-6479-4520-97E7-57AEEE428637}">
      <dgm:prSet/>
      <dgm:spPr/>
      <dgm:t>
        <a:bodyPr/>
        <a:lstStyle/>
        <a:p>
          <a:endParaRPr lang="ru-RU"/>
        </a:p>
      </dgm:t>
    </dgm:pt>
    <dgm:pt modelId="{B8E896A2-7ED9-42D1-AE57-DE32B61EB072}">
      <dgm:prSet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5. СИСТЕМАТИЗАЦІЙНА</a:t>
          </a:r>
          <a:endParaRPr lang="ru-RU" sz="2800" dirty="0">
            <a:solidFill>
              <a:schemeClr val="tx1"/>
            </a:solidFill>
          </a:endParaRPr>
        </a:p>
      </dgm:t>
    </dgm:pt>
    <dgm:pt modelId="{8641637B-96F9-4DFC-ADE6-A4BAAE3DCD44}" type="parTrans" cxnId="{4EF1E4D6-B060-47FD-B3C2-CFFCC5E1D646}">
      <dgm:prSet/>
      <dgm:spPr/>
    </dgm:pt>
    <dgm:pt modelId="{6A778401-5D0A-426D-9926-AFF47AF84D2B}" type="sibTrans" cxnId="{4EF1E4D6-B060-47FD-B3C2-CFFCC5E1D646}">
      <dgm:prSet/>
      <dgm:spPr/>
    </dgm:pt>
    <dgm:pt modelId="{0A733491-6429-49F8-A159-C199A92ABDBE}">
      <dgm:prSet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3. ПРАВОРЕАЛІЗАЦІЙНА</a:t>
          </a:r>
          <a:endParaRPr lang="ru-RU" sz="2800" dirty="0">
            <a:solidFill>
              <a:schemeClr val="tx1"/>
            </a:solidFill>
          </a:endParaRPr>
        </a:p>
      </dgm:t>
    </dgm:pt>
    <dgm:pt modelId="{E63A67F3-C237-4FC8-8967-7F176F112CBC}" type="parTrans" cxnId="{D8F777C0-1B66-4D4E-8E21-113C8B91CF01}">
      <dgm:prSet/>
      <dgm:spPr/>
    </dgm:pt>
    <dgm:pt modelId="{73660272-DBCA-408A-8325-E37FEDB844E1}" type="sibTrans" cxnId="{D8F777C0-1B66-4D4E-8E21-113C8B91CF01}">
      <dgm:prSet/>
      <dgm:spPr/>
    </dgm:pt>
    <dgm:pt modelId="{58D7F1BB-2F84-4277-B9E2-A8BB630AAA61}">
      <dgm:prSet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6. ПРАВОВИХОВНА</a:t>
          </a:r>
          <a:endParaRPr lang="ru-RU" sz="2800" dirty="0">
            <a:solidFill>
              <a:schemeClr val="tx1"/>
            </a:solidFill>
          </a:endParaRPr>
        </a:p>
      </dgm:t>
    </dgm:pt>
    <dgm:pt modelId="{FAF2AF76-CBAF-4251-BAA0-DC83C543C8AF}" type="parTrans" cxnId="{A4FD1AE3-0C52-4988-B5C0-18B01DACD223}">
      <dgm:prSet/>
      <dgm:spPr/>
    </dgm:pt>
    <dgm:pt modelId="{76391CA3-2DBB-4ECF-A35E-4EF938B4A4B0}" type="sibTrans" cxnId="{A4FD1AE3-0C52-4988-B5C0-18B01DACD223}">
      <dgm:prSet/>
      <dgm:spPr/>
    </dgm:pt>
    <dgm:pt modelId="{0CE97ECC-8FCA-4EC4-80B2-946606C01B16}" type="pres">
      <dgm:prSet presAssocID="{289AE280-8823-4650-962E-0AAEA4CC29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5DD17A-9AC8-422C-97A9-2E3090C40434}" type="pres">
      <dgm:prSet presAssocID="{05B4F787-AAE1-4671-AD7C-A97D67F4D362}" presName="parentLin" presStyleCnt="0"/>
      <dgm:spPr/>
    </dgm:pt>
    <dgm:pt modelId="{14855E14-4B09-4DA4-8757-BBF186A2BF1B}" type="pres">
      <dgm:prSet presAssocID="{05B4F787-AAE1-4671-AD7C-A97D67F4D362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8D283736-A01C-42BC-A11D-2327A114047F}" type="pres">
      <dgm:prSet presAssocID="{05B4F787-AAE1-4671-AD7C-A97D67F4D36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E8D85-C3F7-4974-BF9E-D36FF155FAD7}" type="pres">
      <dgm:prSet presAssocID="{05B4F787-AAE1-4671-AD7C-A97D67F4D362}" presName="negativeSpace" presStyleCnt="0"/>
      <dgm:spPr/>
    </dgm:pt>
    <dgm:pt modelId="{593C6C9A-6FDF-420F-9DB2-B237ACCA993C}" type="pres">
      <dgm:prSet presAssocID="{05B4F787-AAE1-4671-AD7C-A97D67F4D362}" presName="childText" presStyleLbl="conFgAcc1" presStyleIdx="0" presStyleCnt="6">
        <dgm:presLayoutVars>
          <dgm:bulletEnabled val="1"/>
        </dgm:presLayoutVars>
      </dgm:prSet>
      <dgm:spPr/>
    </dgm:pt>
    <dgm:pt modelId="{31DD82C4-960A-4625-A90D-A06D8A5140F3}" type="pres">
      <dgm:prSet presAssocID="{BB0DD85C-A526-498D-846E-889901FAF84C}" presName="spaceBetweenRectangles" presStyleCnt="0"/>
      <dgm:spPr/>
    </dgm:pt>
    <dgm:pt modelId="{862B0F3D-7220-40DA-8CCC-F5E128188E61}" type="pres">
      <dgm:prSet presAssocID="{F85A9767-DCF7-4EF0-A99A-9DE27E85C94F}" presName="parentLin" presStyleCnt="0"/>
      <dgm:spPr/>
    </dgm:pt>
    <dgm:pt modelId="{964560C8-FC48-40DE-AC95-1DF89B91DCFE}" type="pres">
      <dgm:prSet presAssocID="{F85A9767-DCF7-4EF0-A99A-9DE27E85C94F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A1B0DB3D-A168-4FF4-970A-BBBDB838ABD3}" type="pres">
      <dgm:prSet presAssocID="{F85A9767-DCF7-4EF0-A99A-9DE27E85C94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789212-0984-402C-B6A7-CCC0F80F4AE8}" type="pres">
      <dgm:prSet presAssocID="{F85A9767-DCF7-4EF0-A99A-9DE27E85C94F}" presName="negativeSpace" presStyleCnt="0"/>
      <dgm:spPr/>
    </dgm:pt>
    <dgm:pt modelId="{946D8AD1-78BD-4FFC-ADAB-C4070CE880D5}" type="pres">
      <dgm:prSet presAssocID="{F85A9767-DCF7-4EF0-A99A-9DE27E85C94F}" presName="childText" presStyleLbl="conFgAcc1" presStyleIdx="1" presStyleCnt="6">
        <dgm:presLayoutVars>
          <dgm:bulletEnabled val="1"/>
        </dgm:presLayoutVars>
      </dgm:prSet>
      <dgm:spPr/>
    </dgm:pt>
    <dgm:pt modelId="{FBCD27DC-E9D8-41CA-848C-8221C139F6F2}" type="pres">
      <dgm:prSet presAssocID="{4955257D-338F-4B87-9021-017F62F817E4}" presName="spaceBetweenRectangles" presStyleCnt="0"/>
      <dgm:spPr/>
    </dgm:pt>
    <dgm:pt modelId="{2E91CEE6-81A4-4083-A94A-75DC4860A7BB}" type="pres">
      <dgm:prSet presAssocID="{0A733491-6429-49F8-A159-C199A92ABDBE}" presName="parentLin" presStyleCnt="0"/>
      <dgm:spPr/>
    </dgm:pt>
    <dgm:pt modelId="{3191F923-C033-411B-8F9C-E09492C3601F}" type="pres">
      <dgm:prSet presAssocID="{0A733491-6429-49F8-A159-C199A92ABDBE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115792FC-7DC0-45C4-9DB1-FBDE7DC19CFB}" type="pres">
      <dgm:prSet presAssocID="{0A733491-6429-49F8-A159-C199A92ABDBE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482D1-E8D9-4177-82E2-7D6D88574528}" type="pres">
      <dgm:prSet presAssocID="{0A733491-6429-49F8-A159-C199A92ABDBE}" presName="negativeSpace" presStyleCnt="0"/>
      <dgm:spPr/>
    </dgm:pt>
    <dgm:pt modelId="{B56DE4E4-8CD7-4AC3-9CE2-D5D434D8690C}" type="pres">
      <dgm:prSet presAssocID="{0A733491-6429-49F8-A159-C199A92ABDBE}" presName="childText" presStyleLbl="conFgAcc1" presStyleIdx="2" presStyleCnt="6">
        <dgm:presLayoutVars>
          <dgm:bulletEnabled val="1"/>
        </dgm:presLayoutVars>
      </dgm:prSet>
      <dgm:spPr/>
    </dgm:pt>
    <dgm:pt modelId="{29659A82-10B8-427D-B67C-EC69E2C53108}" type="pres">
      <dgm:prSet presAssocID="{73660272-DBCA-408A-8325-E37FEDB844E1}" presName="spaceBetweenRectangles" presStyleCnt="0"/>
      <dgm:spPr/>
    </dgm:pt>
    <dgm:pt modelId="{C5F1F221-03FA-4C30-B363-328A79F13323}" type="pres">
      <dgm:prSet presAssocID="{2127DB26-D2EE-42FF-B1CC-1F1FBE3D7445}" presName="parentLin" presStyleCnt="0"/>
      <dgm:spPr/>
    </dgm:pt>
    <dgm:pt modelId="{D2BC26EF-5C76-41E8-8293-F270E73A1839}" type="pres">
      <dgm:prSet presAssocID="{2127DB26-D2EE-42FF-B1CC-1F1FBE3D7445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EF8F95BD-CC71-4691-9D11-4E134A7D3EC5}" type="pres">
      <dgm:prSet presAssocID="{2127DB26-D2EE-42FF-B1CC-1F1FBE3D744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484CD-4578-4FC9-92B3-663541CDF3ED}" type="pres">
      <dgm:prSet presAssocID="{2127DB26-D2EE-42FF-B1CC-1F1FBE3D7445}" presName="negativeSpace" presStyleCnt="0"/>
      <dgm:spPr/>
    </dgm:pt>
    <dgm:pt modelId="{06F4ED75-1ECE-4429-A7DD-8FEA99919BFC}" type="pres">
      <dgm:prSet presAssocID="{2127DB26-D2EE-42FF-B1CC-1F1FBE3D7445}" presName="childText" presStyleLbl="conFgAcc1" presStyleIdx="3" presStyleCnt="6">
        <dgm:presLayoutVars>
          <dgm:bulletEnabled val="1"/>
        </dgm:presLayoutVars>
      </dgm:prSet>
      <dgm:spPr/>
    </dgm:pt>
    <dgm:pt modelId="{728834B5-0D7F-45E4-8009-56AABBA7348C}" type="pres">
      <dgm:prSet presAssocID="{F94457EE-E6E6-4A4C-A037-90413346AC04}" presName="spaceBetweenRectangles" presStyleCnt="0"/>
      <dgm:spPr/>
    </dgm:pt>
    <dgm:pt modelId="{E2029D97-8045-48DB-9DDE-323DC9C3CF94}" type="pres">
      <dgm:prSet presAssocID="{B8E896A2-7ED9-42D1-AE57-DE32B61EB072}" presName="parentLin" presStyleCnt="0"/>
      <dgm:spPr/>
    </dgm:pt>
    <dgm:pt modelId="{1C419FBB-35DF-408D-81D8-FA24870E020F}" type="pres">
      <dgm:prSet presAssocID="{B8E896A2-7ED9-42D1-AE57-DE32B61EB072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9CC9F891-3563-4779-95B3-3F2D1860BD35}" type="pres">
      <dgm:prSet presAssocID="{B8E896A2-7ED9-42D1-AE57-DE32B61EB07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459994-F6F2-4363-B46B-4693F8CF95F3}" type="pres">
      <dgm:prSet presAssocID="{B8E896A2-7ED9-42D1-AE57-DE32B61EB072}" presName="negativeSpace" presStyleCnt="0"/>
      <dgm:spPr/>
    </dgm:pt>
    <dgm:pt modelId="{5E54F90B-B3E0-4CB0-9A5C-A8F8800F73CF}" type="pres">
      <dgm:prSet presAssocID="{B8E896A2-7ED9-42D1-AE57-DE32B61EB072}" presName="childText" presStyleLbl="conFgAcc1" presStyleIdx="4" presStyleCnt="6">
        <dgm:presLayoutVars>
          <dgm:bulletEnabled val="1"/>
        </dgm:presLayoutVars>
      </dgm:prSet>
      <dgm:spPr/>
    </dgm:pt>
    <dgm:pt modelId="{71342C48-6571-41DB-9A41-7E3A7F131F3E}" type="pres">
      <dgm:prSet presAssocID="{6A778401-5D0A-426D-9926-AFF47AF84D2B}" presName="spaceBetweenRectangles" presStyleCnt="0"/>
      <dgm:spPr/>
    </dgm:pt>
    <dgm:pt modelId="{96197835-3A12-4F8A-90F7-C9DB3442B649}" type="pres">
      <dgm:prSet presAssocID="{58D7F1BB-2F84-4277-B9E2-A8BB630AAA61}" presName="parentLin" presStyleCnt="0"/>
      <dgm:spPr/>
    </dgm:pt>
    <dgm:pt modelId="{92B4703B-D1F9-4220-B5DF-FDB586E37595}" type="pres">
      <dgm:prSet presAssocID="{58D7F1BB-2F84-4277-B9E2-A8BB630AAA61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401818A1-2A28-41A7-BF49-E07794D622BC}" type="pres">
      <dgm:prSet presAssocID="{58D7F1BB-2F84-4277-B9E2-A8BB630AAA61}" presName="parentText" presStyleLbl="node1" presStyleIdx="5" presStyleCnt="6" custLinFactNeighborX="-2784" custLinFactNeighborY="151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0046CF-B284-4A62-990C-2CF4A6AC24F0}" type="pres">
      <dgm:prSet presAssocID="{58D7F1BB-2F84-4277-B9E2-A8BB630AAA61}" presName="negativeSpace" presStyleCnt="0"/>
      <dgm:spPr/>
    </dgm:pt>
    <dgm:pt modelId="{C73E98B2-E827-44C2-88E0-0AB8014F1434}" type="pres">
      <dgm:prSet presAssocID="{58D7F1BB-2F84-4277-B9E2-A8BB630AAA6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4EF1E4D6-B060-47FD-B3C2-CFFCC5E1D646}" srcId="{289AE280-8823-4650-962E-0AAEA4CC298A}" destId="{B8E896A2-7ED9-42D1-AE57-DE32B61EB072}" srcOrd="4" destOrd="0" parTransId="{8641637B-96F9-4DFC-ADE6-A4BAAE3DCD44}" sibTransId="{6A778401-5D0A-426D-9926-AFF47AF84D2B}"/>
    <dgm:cxn modelId="{24583DD0-BBB8-484C-85BA-612514561F9C}" type="presOf" srcId="{0A733491-6429-49F8-A159-C199A92ABDBE}" destId="{3191F923-C033-411B-8F9C-E09492C3601F}" srcOrd="0" destOrd="0" presId="urn:microsoft.com/office/officeart/2005/8/layout/list1"/>
    <dgm:cxn modelId="{AAD338A7-80D9-4C97-B7AF-F05AC9C18130}" type="presOf" srcId="{B8E896A2-7ED9-42D1-AE57-DE32B61EB072}" destId="{9CC9F891-3563-4779-95B3-3F2D1860BD35}" srcOrd="1" destOrd="0" presId="urn:microsoft.com/office/officeart/2005/8/layout/list1"/>
    <dgm:cxn modelId="{9B821CD6-63B2-493B-932D-1A8048919597}" type="presOf" srcId="{B8E896A2-7ED9-42D1-AE57-DE32B61EB072}" destId="{1C419FBB-35DF-408D-81D8-FA24870E020F}" srcOrd="0" destOrd="0" presId="urn:microsoft.com/office/officeart/2005/8/layout/list1"/>
    <dgm:cxn modelId="{F2066164-493E-4B93-A1D7-366D9364B903}" type="presOf" srcId="{2127DB26-D2EE-42FF-B1CC-1F1FBE3D7445}" destId="{EF8F95BD-CC71-4691-9D11-4E134A7D3EC5}" srcOrd="1" destOrd="0" presId="urn:microsoft.com/office/officeart/2005/8/layout/list1"/>
    <dgm:cxn modelId="{7777E9CA-E065-45DF-B74C-3CBE81D78523}" type="presOf" srcId="{F85A9767-DCF7-4EF0-A99A-9DE27E85C94F}" destId="{A1B0DB3D-A168-4FF4-970A-BBBDB838ABD3}" srcOrd="1" destOrd="0" presId="urn:microsoft.com/office/officeart/2005/8/layout/list1"/>
    <dgm:cxn modelId="{DB984D5A-65AB-454C-8C5B-6C0E9E266A2C}" type="presOf" srcId="{05B4F787-AAE1-4671-AD7C-A97D67F4D362}" destId="{14855E14-4B09-4DA4-8757-BBF186A2BF1B}" srcOrd="0" destOrd="0" presId="urn:microsoft.com/office/officeart/2005/8/layout/list1"/>
    <dgm:cxn modelId="{5555F8DB-D1B7-451B-B26F-216299705E90}" srcId="{289AE280-8823-4650-962E-0AAEA4CC298A}" destId="{F85A9767-DCF7-4EF0-A99A-9DE27E85C94F}" srcOrd="1" destOrd="0" parTransId="{280F8C97-9A40-4CCB-BB2A-9358F2A23C60}" sibTransId="{4955257D-338F-4B87-9021-017F62F817E4}"/>
    <dgm:cxn modelId="{F99D546B-47A1-4384-8266-C2C008DD64AF}" srcId="{289AE280-8823-4650-962E-0AAEA4CC298A}" destId="{05B4F787-AAE1-4671-AD7C-A97D67F4D362}" srcOrd="0" destOrd="0" parTransId="{51DAF6A3-7023-4164-80B1-C5D95CDAC815}" sibTransId="{BB0DD85C-A526-498D-846E-889901FAF84C}"/>
    <dgm:cxn modelId="{A4FD1AE3-0C52-4988-B5C0-18B01DACD223}" srcId="{289AE280-8823-4650-962E-0AAEA4CC298A}" destId="{58D7F1BB-2F84-4277-B9E2-A8BB630AAA61}" srcOrd="5" destOrd="0" parTransId="{FAF2AF76-CBAF-4251-BAA0-DC83C543C8AF}" sibTransId="{76391CA3-2DBB-4ECF-A35E-4EF938B4A4B0}"/>
    <dgm:cxn modelId="{00B78ECE-4DAF-4FDE-BCC7-63C521F00C35}" type="presOf" srcId="{05B4F787-AAE1-4671-AD7C-A97D67F4D362}" destId="{8D283736-A01C-42BC-A11D-2327A114047F}" srcOrd="1" destOrd="0" presId="urn:microsoft.com/office/officeart/2005/8/layout/list1"/>
    <dgm:cxn modelId="{B325F330-2D8C-4F63-8AA4-3C650E6D54C4}" type="presOf" srcId="{58D7F1BB-2F84-4277-B9E2-A8BB630AAA61}" destId="{401818A1-2A28-41A7-BF49-E07794D622BC}" srcOrd="1" destOrd="0" presId="urn:microsoft.com/office/officeart/2005/8/layout/list1"/>
    <dgm:cxn modelId="{D8F777C0-1B66-4D4E-8E21-113C8B91CF01}" srcId="{289AE280-8823-4650-962E-0AAEA4CC298A}" destId="{0A733491-6429-49F8-A159-C199A92ABDBE}" srcOrd="2" destOrd="0" parTransId="{E63A67F3-C237-4FC8-8967-7F176F112CBC}" sibTransId="{73660272-DBCA-408A-8325-E37FEDB844E1}"/>
    <dgm:cxn modelId="{FBE98446-BBF5-4E2F-8A52-62C696311D47}" type="presOf" srcId="{2127DB26-D2EE-42FF-B1CC-1F1FBE3D7445}" destId="{D2BC26EF-5C76-41E8-8293-F270E73A1839}" srcOrd="0" destOrd="0" presId="urn:microsoft.com/office/officeart/2005/8/layout/list1"/>
    <dgm:cxn modelId="{1D24E6ED-73D0-475B-904C-6BA67C507E32}" type="presOf" srcId="{0A733491-6429-49F8-A159-C199A92ABDBE}" destId="{115792FC-7DC0-45C4-9DB1-FBDE7DC19CFB}" srcOrd="1" destOrd="0" presId="urn:microsoft.com/office/officeart/2005/8/layout/list1"/>
    <dgm:cxn modelId="{72CFCA76-F44A-4713-8411-05692A75E1D2}" type="presOf" srcId="{F85A9767-DCF7-4EF0-A99A-9DE27E85C94F}" destId="{964560C8-FC48-40DE-AC95-1DF89B91DCFE}" srcOrd="0" destOrd="0" presId="urn:microsoft.com/office/officeart/2005/8/layout/list1"/>
    <dgm:cxn modelId="{F6D132C7-A84E-47DD-9665-A0C9AFAC8E64}" type="presOf" srcId="{58D7F1BB-2F84-4277-B9E2-A8BB630AAA61}" destId="{92B4703B-D1F9-4220-B5DF-FDB586E37595}" srcOrd="0" destOrd="0" presId="urn:microsoft.com/office/officeart/2005/8/layout/list1"/>
    <dgm:cxn modelId="{3715D627-6479-4520-97E7-57AEEE428637}" srcId="{289AE280-8823-4650-962E-0AAEA4CC298A}" destId="{2127DB26-D2EE-42FF-B1CC-1F1FBE3D7445}" srcOrd="3" destOrd="0" parTransId="{F19D7115-C4DD-4FA0-BFF2-68FECAA03849}" sibTransId="{F94457EE-E6E6-4A4C-A037-90413346AC04}"/>
    <dgm:cxn modelId="{1C920042-4AB9-4F65-A01F-0D35A89D0AB4}" type="presOf" srcId="{289AE280-8823-4650-962E-0AAEA4CC298A}" destId="{0CE97ECC-8FCA-4EC4-80B2-946606C01B16}" srcOrd="0" destOrd="0" presId="urn:microsoft.com/office/officeart/2005/8/layout/list1"/>
    <dgm:cxn modelId="{0F337001-CA9C-4F29-ACAD-6613A7EBB65E}" type="presParOf" srcId="{0CE97ECC-8FCA-4EC4-80B2-946606C01B16}" destId="{C45DD17A-9AC8-422C-97A9-2E3090C40434}" srcOrd="0" destOrd="0" presId="urn:microsoft.com/office/officeart/2005/8/layout/list1"/>
    <dgm:cxn modelId="{371F42A6-1AEC-4368-97EA-1C49FC9DE528}" type="presParOf" srcId="{C45DD17A-9AC8-422C-97A9-2E3090C40434}" destId="{14855E14-4B09-4DA4-8757-BBF186A2BF1B}" srcOrd="0" destOrd="0" presId="urn:microsoft.com/office/officeart/2005/8/layout/list1"/>
    <dgm:cxn modelId="{2ED91C4A-29FB-457E-8004-4BD0ED0F1766}" type="presParOf" srcId="{C45DD17A-9AC8-422C-97A9-2E3090C40434}" destId="{8D283736-A01C-42BC-A11D-2327A114047F}" srcOrd="1" destOrd="0" presId="urn:microsoft.com/office/officeart/2005/8/layout/list1"/>
    <dgm:cxn modelId="{942B05F0-35D9-477F-8CD0-B2B2FF96FD82}" type="presParOf" srcId="{0CE97ECC-8FCA-4EC4-80B2-946606C01B16}" destId="{42CE8D85-C3F7-4974-BF9E-D36FF155FAD7}" srcOrd="1" destOrd="0" presId="urn:microsoft.com/office/officeart/2005/8/layout/list1"/>
    <dgm:cxn modelId="{6DD23F99-9AFF-4112-ABBA-1E788E0FCA01}" type="presParOf" srcId="{0CE97ECC-8FCA-4EC4-80B2-946606C01B16}" destId="{593C6C9A-6FDF-420F-9DB2-B237ACCA993C}" srcOrd="2" destOrd="0" presId="urn:microsoft.com/office/officeart/2005/8/layout/list1"/>
    <dgm:cxn modelId="{70C38C65-C141-437B-B014-6E197984EA12}" type="presParOf" srcId="{0CE97ECC-8FCA-4EC4-80B2-946606C01B16}" destId="{31DD82C4-960A-4625-A90D-A06D8A5140F3}" srcOrd="3" destOrd="0" presId="urn:microsoft.com/office/officeart/2005/8/layout/list1"/>
    <dgm:cxn modelId="{8CB18539-394C-4040-9E09-D03FBA91F36E}" type="presParOf" srcId="{0CE97ECC-8FCA-4EC4-80B2-946606C01B16}" destId="{862B0F3D-7220-40DA-8CCC-F5E128188E61}" srcOrd="4" destOrd="0" presId="urn:microsoft.com/office/officeart/2005/8/layout/list1"/>
    <dgm:cxn modelId="{DD7A86E8-4393-4AD4-BFF0-82F1A9AD3DE1}" type="presParOf" srcId="{862B0F3D-7220-40DA-8CCC-F5E128188E61}" destId="{964560C8-FC48-40DE-AC95-1DF89B91DCFE}" srcOrd="0" destOrd="0" presId="urn:microsoft.com/office/officeart/2005/8/layout/list1"/>
    <dgm:cxn modelId="{0D9548DE-686E-42A7-A32F-6E2E202A50D3}" type="presParOf" srcId="{862B0F3D-7220-40DA-8CCC-F5E128188E61}" destId="{A1B0DB3D-A168-4FF4-970A-BBBDB838ABD3}" srcOrd="1" destOrd="0" presId="urn:microsoft.com/office/officeart/2005/8/layout/list1"/>
    <dgm:cxn modelId="{847879D1-1933-43F4-8F11-ED458EE6CD67}" type="presParOf" srcId="{0CE97ECC-8FCA-4EC4-80B2-946606C01B16}" destId="{2D789212-0984-402C-B6A7-CCC0F80F4AE8}" srcOrd="5" destOrd="0" presId="urn:microsoft.com/office/officeart/2005/8/layout/list1"/>
    <dgm:cxn modelId="{4B068A52-CBB5-40CB-A686-D076312F7A72}" type="presParOf" srcId="{0CE97ECC-8FCA-4EC4-80B2-946606C01B16}" destId="{946D8AD1-78BD-4FFC-ADAB-C4070CE880D5}" srcOrd="6" destOrd="0" presId="urn:microsoft.com/office/officeart/2005/8/layout/list1"/>
    <dgm:cxn modelId="{1140CBCD-A1EA-466A-B3B7-83EDF88EF575}" type="presParOf" srcId="{0CE97ECC-8FCA-4EC4-80B2-946606C01B16}" destId="{FBCD27DC-E9D8-41CA-848C-8221C139F6F2}" srcOrd="7" destOrd="0" presId="urn:microsoft.com/office/officeart/2005/8/layout/list1"/>
    <dgm:cxn modelId="{CD7D8E7D-D11B-4BDF-8556-94943655CB6C}" type="presParOf" srcId="{0CE97ECC-8FCA-4EC4-80B2-946606C01B16}" destId="{2E91CEE6-81A4-4083-A94A-75DC4860A7BB}" srcOrd="8" destOrd="0" presId="urn:microsoft.com/office/officeart/2005/8/layout/list1"/>
    <dgm:cxn modelId="{5B9B3BD1-31B3-4BC1-9328-D0D007E752E2}" type="presParOf" srcId="{2E91CEE6-81A4-4083-A94A-75DC4860A7BB}" destId="{3191F923-C033-411B-8F9C-E09492C3601F}" srcOrd="0" destOrd="0" presId="urn:microsoft.com/office/officeart/2005/8/layout/list1"/>
    <dgm:cxn modelId="{69E9E2D0-F89E-4B77-9EF8-02F8CC5364F2}" type="presParOf" srcId="{2E91CEE6-81A4-4083-A94A-75DC4860A7BB}" destId="{115792FC-7DC0-45C4-9DB1-FBDE7DC19CFB}" srcOrd="1" destOrd="0" presId="urn:microsoft.com/office/officeart/2005/8/layout/list1"/>
    <dgm:cxn modelId="{09757EFF-E24D-4C03-A693-45935C7D87E1}" type="presParOf" srcId="{0CE97ECC-8FCA-4EC4-80B2-946606C01B16}" destId="{EEC482D1-E8D9-4177-82E2-7D6D88574528}" srcOrd="9" destOrd="0" presId="urn:microsoft.com/office/officeart/2005/8/layout/list1"/>
    <dgm:cxn modelId="{0BCB1B31-57F4-437A-A754-B09FB16AF0F8}" type="presParOf" srcId="{0CE97ECC-8FCA-4EC4-80B2-946606C01B16}" destId="{B56DE4E4-8CD7-4AC3-9CE2-D5D434D8690C}" srcOrd="10" destOrd="0" presId="urn:microsoft.com/office/officeart/2005/8/layout/list1"/>
    <dgm:cxn modelId="{9362C18B-D829-4A93-BAF2-62629A735EFE}" type="presParOf" srcId="{0CE97ECC-8FCA-4EC4-80B2-946606C01B16}" destId="{29659A82-10B8-427D-B67C-EC69E2C53108}" srcOrd="11" destOrd="0" presId="urn:microsoft.com/office/officeart/2005/8/layout/list1"/>
    <dgm:cxn modelId="{37CBAB9F-D3F7-4ADA-A631-4CF13DCBF7CD}" type="presParOf" srcId="{0CE97ECC-8FCA-4EC4-80B2-946606C01B16}" destId="{C5F1F221-03FA-4C30-B363-328A79F13323}" srcOrd="12" destOrd="0" presId="urn:microsoft.com/office/officeart/2005/8/layout/list1"/>
    <dgm:cxn modelId="{14E0EE50-F5A4-4A96-A3FA-9B5F88E3B8A1}" type="presParOf" srcId="{C5F1F221-03FA-4C30-B363-328A79F13323}" destId="{D2BC26EF-5C76-41E8-8293-F270E73A1839}" srcOrd="0" destOrd="0" presId="urn:microsoft.com/office/officeart/2005/8/layout/list1"/>
    <dgm:cxn modelId="{6DB0D72F-F537-40D8-9E0A-E73ABF2335C3}" type="presParOf" srcId="{C5F1F221-03FA-4C30-B363-328A79F13323}" destId="{EF8F95BD-CC71-4691-9D11-4E134A7D3EC5}" srcOrd="1" destOrd="0" presId="urn:microsoft.com/office/officeart/2005/8/layout/list1"/>
    <dgm:cxn modelId="{70EBBCBF-B7A3-47F1-8CBF-1C8EC80A51BA}" type="presParOf" srcId="{0CE97ECC-8FCA-4EC4-80B2-946606C01B16}" destId="{494484CD-4578-4FC9-92B3-663541CDF3ED}" srcOrd="13" destOrd="0" presId="urn:microsoft.com/office/officeart/2005/8/layout/list1"/>
    <dgm:cxn modelId="{23E7AF61-711B-4747-8B25-29F165959423}" type="presParOf" srcId="{0CE97ECC-8FCA-4EC4-80B2-946606C01B16}" destId="{06F4ED75-1ECE-4429-A7DD-8FEA99919BFC}" srcOrd="14" destOrd="0" presId="urn:microsoft.com/office/officeart/2005/8/layout/list1"/>
    <dgm:cxn modelId="{4FD98A73-4E75-4136-8B3C-2EF104727266}" type="presParOf" srcId="{0CE97ECC-8FCA-4EC4-80B2-946606C01B16}" destId="{728834B5-0D7F-45E4-8009-56AABBA7348C}" srcOrd="15" destOrd="0" presId="urn:microsoft.com/office/officeart/2005/8/layout/list1"/>
    <dgm:cxn modelId="{2A4510FD-B4AE-46EE-8202-F76B2C4CBF18}" type="presParOf" srcId="{0CE97ECC-8FCA-4EC4-80B2-946606C01B16}" destId="{E2029D97-8045-48DB-9DDE-323DC9C3CF94}" srcOrd="16" destOrd="0" presId="urn:microsoft.com/office/officeart/2005/8/layout/list1"/>
    <dgm:cxn modelId="{6E4D0EF7-A6E9-41D4-8B5D-F5F6C48AC5BE}" type="presParOf" srcId="{E2029D97-8045-48DB-9DDE-323DC9C3CF94}" destId="{1C419FBB-35DF-408D-81D8-FA24870E020F}" srcOrd="0" destOrd="0" presId="urn:microsoft.com/office/officeart/2005/8/layout/list1"/>
    <dgm:cxn modelId="{2123A793-1D71-46FC-A952-96A31832D7F1}" type="presParOf" srcId="{E2029D97-8045-48DB-9DDE-323DC9C3CF94}" destId="{9CC9F891-3563-4779-95B3-3F2D1860BD35}" srcOrd="1" destOrd="0" presId="urn:microsoft.com/office/officeart/2005/8/layout/list1"/>
    <dgm:cxn modelId="{79EF97CC-C020-4DD7-BBDF-C0706ED8A216}" type="presParOf" srcId="{0CE97ECC-8FCA-4EC4-80B2-946606C01B16}" destId="{D0459994-F6F2-4363-B46B-4693F8CF95F3}" srcOrd="17" destOrd="0" presId="urn:microsoft.com/office/officeart/2005/8/layout/list1"/>
    <dgm:cxn modelId="{EBC5D85E-75D2-4766-8AF5-6E2BB93016E3}" type="presParOf" srcId="{0CE97ECC-8FCA-4EC4-80B2-946606C01B16}" destId="{5E54F90B-B3E0-4CB0-9A5C-A8F8800F73CF}" srcOrd="18" destOrd="0" presId="urn:microsoft.com/office/officeart/2005/8/layout/list1"/>
    <dgm:cxn modelId="{CDA5C22F-68EA-4A4D-871F-9B3A1DB12A42}" type="presParOf" srcId="{0CE97ECC-8FCA-4EC4-80B2-946606C01B16}" destId="{71342C48-6571-41DB-9A41-7E3A7F131F3E}" srcOrd="19" destOrd="0" presId="urn:microsoft.com/office/officeart/2005/8/layout/list1"/>
    <dgm:cxn modelId="{C427451E-E37E-40A7-B8A4-EE9242BBADC6}" type="presParOf" srcId="{0CE97ECC-8FCA-4EC4-80B2-946606C01B16}" destId="{96197835-3A12-4F8A-90F7-C9DB3442B649}" srcOrd="20" destOrd="0" presId="urn:microsoft.com/office/officeart/2005/8/layout/list1"/>
    <dgm:cxn modelId="{3C7E55EA-2AF1-4375-9687-0ADB76C96E7E}" type="presParOf" srcId="{96197835-3A12-4F8A-90F7-C9DB3442B649}" destId="{92B4703B-D1F9-4220-B5DF-FDB586E37595}" srcOrd="0" destOrd="0" presId="urn:microsoft.com/office/officeart/2005/8/layout/list1"/>
    <dgm:cxn modelId="{4261AD8D-E9A3-49F2-BF68-05AD6D334F19}" type="presParOf" srcId="{96197835-3A12-4F8A-90F7-C9DB3442B649}" destId="{401818A1-2A28-41A7-BF49-E07794D622BC}" srcOrd="1" destOrd="0" presId="urn:microsoft.com/office/officeart/2005/8/layout/list1"/>
    <dgm:cxn modelId="{7DE57556-D026-407C-A466-A060B8F86CF2}" type="presParOf" srcId="{0CE97ECC-8FCA-4EC4-80B2-946606C01B16}" destId="{700046CF-B284-4A62-990C-2CF4A6AC24F0}" srcOrd="21" destOrd="0" presId="urn:microsoft.com/office/officeart/2005/8/layout/list1"/>
    <dgm:cxn modelId="{F6084022-EB90-40F0-BCC0-5E0DC8955C6C}" type="presParOf" srcId="{0CE97ECC-8FCA-4EC4-80B2-946606C01B16}" destId="{C73E98B2-E827-44C2-88E0-0AB8014F143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D6B259-486C-4090-A6CA-DDC4242CDA3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15D04E-CF99-4EFF-90E2-BB4B6B24C0EE}">
      <dgm:prSet phldrT="[Текст]"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право</a:t>
          </a:r>
        </a:p>
        <a:p>
          <a:r>
            <a:rPr lang="uk-UA" sz="1400">
              <a:solidFill>
                <a:sysClr val="windowText" lastClr="000000"/>
              </a:solidFill>
            </a:rPr>
            <a:t>застосовна</a:t>
          </a:r>
          <a:endParaRPr lang="ru-RU" sz="1400">
            <a:solidFill>
              <a:sysClr val="windowText" lastClr="000000"/>
            </a:solidFill>
          </a:endParaRPr>
        </a:p>
      </dgm:t>
    </dgm:pt>
    <dgm:pt modelId="{18BAA616-702B-4EB1-8442-E28168BE49A0}" type="parTrans" cxnId="{6797718D-74AD-4F19-8007-DC97417D404C}">
      <dgm:prSet/>
      <dgm:spPr/>
      <dgm:t>
        <a:bodyPr/>
        <a:lstStyle/>
        <a:p>
          <a:endParaRPr lang="ru-RU"/>
        </a:p>
      </dgm:t>
    </dgm:pt>
    <dgm:pt modelId="{9465C078-1C17-4D85-A978-32B979E37EAA}" type="sibTrans" cxnId="{6797718D-74AD-4F19-8007-DC97417D404C}">
      <dgm:prSet/>
      <dgm:spPr/>
      <dgm:t>
        <a:bodyPr/>
        <a:lstStyle/>
        <a:p>
          <a:endParaRPr lang="ru-RU"/>
        </a:p>
      </dgm:t>
    </dgm:pt>
    <dgm:pt modelId="{48805DC5-5FA0-4B3C-A0DF-B0EBFF641401}">
      <dgm:prSet phldrT="[Текст]" custT="1"/>
      <dgm:spPr/>
      <dgm:t>
        <a:bodyPr/>
        <a:lstStyle/>
        <a:p>
          <a:r>
            <a:rPr lang="uk-UA" sz="2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200" dirty="0">
              <a:latin typeface="Times New Roman"/>
              <a:cs typeface="Times New Roman"/>
            </a:rPr>
            <a:t>’</a:t>
          </a:r>
          <a:r>
            <a:rPr lang="uk-UA" sz="2200" dirty="0">
              <a:latin typeface="Times New Roman" pitchFamily="18" charset="0"/>
              <a:cs typeface="Times New Roman" pitchFamily="18" charset="0"/>
            </a:rPr>
            <a:t>ясування змісту норми </a:t>
          </a:r>
          <a:r>
            <a:rPr lang="uk-UA" sz="2200" dirty="0" err="1">
              <a:latin typeface="Times New Roman" pitchFamily="18" charset="0"/>
              <a:cs typeface="Times New Roman" pitchFamily="18" charset="0"/>
            </a:rPr>
            <a:t>правозастосувачем</a:t>
          </a:r>
          <a:r>
            <a:rPr lang="uk-UA" sz="2200" dirty="0">
              <a:latin typeface="Times New Roman" pitchFamily="18" charset="0"/>
              <a:cs typeface="Times New Roman" pitchFamily="18" charset="0"/>
            </a:rPr>
            <a:t> з метою вирішення індивідуально-конкретних життєвих випадків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44FA4366-3F15-4867-8E43-4CA945FF9C6A}" type="parTrans" cxnId="{5E4A4A7E-6976-4152-AF75-B2D6E1D014AA}">
      <dgm:prSet/>
      <dgm:spPr/>
      <dgm:t>
        <a:bodyPr/>
        <a:lstStyle/>
        <a:p>
          <a:endParaRPr lang="ru-RU"/>
        </a:p>
      </dgm:t>
    </dgm:pt>
    <dgm:pt modelId="{7AD43907-1646-445B-A1BD-763CF17DCC8E}" type="sibTrans" cxnId="{5E4A4A7E-6976-4152-AF75-B2D6E1D014AA}">
      <dgm:prSet/>
      <dgm:spPr/>
      <dgm:t>
        <a:bodyPr/>
        <a:lstStyle/>
        <a:p>
          <a:endParaRPr lang="ru-RU"/>
        </a:p>
      </dgm:t>
    </dgm:pt>
    <dgm:pt modelId="{E8651F31-6520-4808-9FDE-DE9C1FA13D89}">
      <dgm:prSet phldrT="[Текст]"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система</a:t>
          </a:r>
        </a:p>
        <a:p>
          <a:r>
            <a:rPr lang="uk-UA" sz="1400">
              <a:solidFill>
                <a:sysClr val="windowText" lastClr="000000"/>
              </a:solidFill>
            </a:rPr>
            <a:t>тизаційна</a:t>
          </a:r>
          <a:endParaRPr lang="ru-RU" sz="1400">
            <a:solidFill>
              <a:sysClr val="windowText" lastClr="000000"/>
            </a:solidFill>
          </a:endParaRPr>
        </a:p>
      </dgm:t>
    </dgm:pt>
    <dgm:pt modelId="{7613A18D-A1AB-437B-B0A9-9B61ECD8B6B4}" type="parTrans" cxnId="{DB644C3E-DC9A-474E-B179-A0D91E005260}">
      <dgm:prSet/>
      <dgm:spPr/>
      <dgm:t>
        <a:bodyPr/>
        <a:lstStyle/>
        <a:p>
          <a:endParaRPr lang="ru-RU"/>
        </a:p>
      </dgm:t>
    </dgm:pt>
    <dgm:pt modelId="{4D01264D-CD09-4697-AC39-AB19E9254C7F}" type="sibTrans" cxnId="{DB644C3E-DC9A-474E-B179-A0D91E005260}">
      <dgm:prSet/>
      <dgm:spPr/>
      <dgm:t>
        <a:bodyPr/>
        <a:lstStyle/>
        <a:p>
          <a:endParaRPr lang="ru-RU"/>
        </a:p>
      </dgm:t>
    </dgm:pt>
    <dgm:pt modelId="{A57DE640-C18F-4FF4-83EC-9133B545C86A}">
      <dgm:prSet phldrT="[Текст]" custT="1"/>
      <dgm:spPr/>
      <dgm:t>
        <a:bodyPr/>
        <a:lstStyle/>
        <a:p>
          <a:r>
            <a:rPr lang="uk-UA" sz="2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200" dirty="0">
              <a:latin typeface="Times New Roman"/>
              <a:cs typeface="Times New Roman"/>
            </a:rPr>
            <a:t>’</a:t>
          </a:r>
          <a:r>
            <a:rPr lang="uk-UA" sz="2200" dirty="0">
              <a:latin typeface="Times New Roman" pitchFamily="18" charset="0"/>
              <a:cs typeface="Times New Roman" pitchFamily="18" charset="0"/>
            </a:rPr>
            <a:t>ясування змісту норм у їх системному зв</a:t>
          </a:r>
          <a:r>
            <a:rPr lang="uk-UA" sz="2200" dirty="0">
              <a:latin typeface="Times New Roman"/>
              <a:cs typeface="Times New Roman"/>
            </a:rPr>
            <a:t>’</a:t>
          </a:r>
          <a:r>
            <a:rPr lang="uk-UA" sz="2200" dirty="0">
              <a:latin typeface="Times New Roman" pitchFamily="18" charset="0"/>
              <a:cs typeface="Times New Roman" pitchFamily="18" charset="0"/>
            </a:rPr>
            <a:t>язку в процесі проведення кодифікації, інкорпорації, консолідації</a:t>
          </a:r>
          <a:endParaRPr lang="ru-RU" sz="2200" dirty="0"/>
        </a:p>
      </dgm:t>
    </dgm:pt>
    <dgm:pt modelId="{CC816467-FCED-450A-8F44-2B3648E27AB3}" type="parTrans" cxnId="{6E89939C-479A-4D62-B265-E4E6E6406F37}">
      <dgm:prSet/>
      <dgm:spPr/>
      <dgm:t>
        <a:bodyPr/>
        <a:lstStyle/>
        <a:p>
          <a:endParaRPr lang="ru-RU"/>
        </a:p>
      </dgm:t>
    </dgm:pt>
    <dgm:pt modelId="{B8C93826-9EB4-413F-9F05-129961124DB2}" type="sibTrans" cxnId="{6E89939C-479A-4D62-B265-E4E6E6406F37}">
      <dgm:prSet/>
      <dgm:spPr/>
      <dgm:t>
        <a:bodyPr/>
        <a:lstStyle/>
        <a:p>
          <a:endParaRPr lang="ru-RU"/>
        </a:p>
      </dgm:t>
    </dgm:pt>
    <dgm:pt modelId="{0412596A-63E5-4EDE-B9EE-5BC46B811A81}">
      <dgm:prSet phldrT="[Текст]"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право</a:t>
          </a:r>
        </a:p>
        <a:p>
          <a:r>
            <a:rPr lang="uk-UA" sz="1400">
              <a:solidFill>
                <a:sysClr val="windowText" lastClr="000000"/>
              </a:solidFill>
            </a:rPr>
            <a:t>виховна</a:t>
          </a:r>
          <a:endParaRPr lang="ru-RU" sz="1400">
            <a:solidFill>
              <a:sysClr val="windowText" lastClr="000000"/>
            </a:solidFill>
          </a:endParaRPr>
        </a:p>
      </dgm:t>
    </dgm:pt>
    <dgm:pt modelId="{276D70AF-F33B-43D3-9A1F-7A6331A47918}" type="parTrans" cxnId="{D1AC7D82-5153-4313-B235-E5C585C9ACF6}">
      <dgm:prSet/>
      <dgm:spPr/>
      <dgm:t>
        <a:bodyPr/>
        <a:lstStyle/>
        <a:p>
          <a:endParaRPr lang="ru-RU"/>
        </a:p>
      </dgm:t>
    </dgm:pt>
    <dgm:pt modelId="{1949FA7B-B91C-4FCD-B064-6316220D82B5}" type="sibTrans" cxnId="{D1AC7D82-5153-4313-B235-E5C585C9ACF6}">
      <dgm:prSet/>
      <dgm:spPr/>
      <dgm:t>
        <a:bodyPr/>
        <a:lstStyle/>
        <a:p>
          <a:endParaRPr lang="ru-RU"/>
        </a:p>
      </dgm:t>
    </dgm:pt>
    <dgm:pt modelId="{5C0E2094-6C2D-421C-8FDA-BDB313B7C67F}">
      <dgm:prSet phldrT="[Текст]"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роз</a:t>
          </a:r>
          <a:r>
            <a:rPr lang="uk-UA">
              <a:latin typeface="Times New Roman"/>
              <a:cs typeface="Times New Roman"/>
            </a:rPr>
            <a:t>’</a:t>
          </a:r>
          <a:r>
            <a:rPr lang="uk-UA">
              <a:latin typeface="Times New Roman" pitchFamily="18" charset="0"/>
              <a:cs typeface="Times New Roman" pitchFamily="18" charset="0"/>
            </a:rPr>
            <a:t>яснення змісту норм у виховних цілях</a:t>
          </a:r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42C4F4-71F5-4174-94AE-EA54D0E76082}" type="parTrans" cxnId="{F4F0C8E6-31EC-43C9-A8CE-96CC7EF3CACC}">
      <dgm:prSet/>
      <dgm:spPr/>
      <dgm:t>
        <a:bodyPr/>
        <a:lstStyle/>
        <a:p>
          <a:endParaRPr lang="ru-RU"/>
        </a:p>
      </dgm:t>
    </dgm:pt>
    <dgm:pt modelId="{677719A5-7297-4164-B44D-75D8911F9E20}" type="sibTrans" cxnId="{F4F0C8E6-31EC-43C9-A8CE-96CC7EF3CACC}">
      <dgm:prSet/>
      <dgm:spPr/>
      <dgm:t>
        <a:bodyPr/>
        <a:lstStyle/>
        <a:p>
          <a:endParaRPr lang="ru-RU"/>
        </a:p>
      </dgm:t>
    </dgm:pt>
    <dgm:pt modelId="{2D7D1BE1-4B40-4C6C-A622-A805730BCA15}">
      <dgm:prSet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нормо</a:t>
          </a:r>
        </a:p>
        <a:p>
          <a:r>
            <a:rPr lang="uk-UA" sz="1400">
              <a:solidFill>
                <a:sysClr val="windowText" lastClr="000000"/>
              </a:solidFill>
            </a:rPr>
            <a:t>пректна</a:t>
          </a:r>
          <a:endParaRPr lang="ru-RU" sz="1400">
            <a:solidFill>
              <a:sysClr val="windowText" lastClr="000000"/>
            </a:solidFill>
          </a:endParaRPr>
        </a:p>
      </dgm:t>
    </dgm:pt>
    <dgm:pt modelId="{8B7F5F28-5511-4B55-AFD1-A493229E0018}" type="parTrans" cxnId="{A8576E48-C69C-4E5F-9123-C9647DDC51C2}">
      <dgm:prSet/>
      <dgm:spPr/>
      <dgm:t>
        <a:bodyPr/>
        <a:lstStyle/>
        <a:p>
          <a:endParaRPr lang="ru-RU"/>
        </a:p>
      </dgm:t>
    </dgm:pt>
    <dgm:pt modelId="{A699E1A0-CB19-4C58-AC63-6265C74AEB2B}" type="sibTrans" cxnId="{A8576E48-C69C-4E5F-9123-C9647DDC51C2}">
      <dgm:prSet/>
      <dgm:spPr/>
      <dgm:t>
        <a:bodyPr/>
        <a:lstStyle/>
        <a:p>
          <a:endParaRPr lang="ru-RU"/>
        </a:p>
      </dgm:t>
    </dgm:pt>
    <dgm:pt modelId="{8CC19F0B-2A6A-48E6-83BF-740F4254886A}">
      <dgm:prSet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право</a:t>
          </a:r>
        </a:p>
        <a:p>
          <a:r>
            <a:rPr lang="uk-UA" sz="1400">
              <a:solidFill>
                <a:sysClr val="windowText" lastClr="000000"/>
              </a:solidFill>
            </a:rPr>
            <a:t>творча</a:t>
          </a:r>
          <a:endParaRPr lang="ru-RU" sz="1400">
            <a:solidFill>
              <a:sysClr val="windowText" lastClr="000000"/>
            </a:solidFill>
          </a:endParaRPr>
        </a:p>
      </dgm:t>
    </dgm:pt>
    <dgm:pt modelId="{2D42D008-A647-467D-8CC7-32AB1766DE77}" type="parTrans" cxnId="{C039D2FC-A903-4564-A589-29526EBD059F}">
      <dgm:prSet/>
      <dgm:spPr/>
      <dgm:t>
        <a:bodyPr/>
        <a:lstStyle/>
        <a:p>
          <a:endParaRPr lang="ru-RU"/>
        </a:p>
      </dgm:t>
    </dgm:pt>
    <dgm:pt modelId="{9EF399F8-2750-44DD-88EF-BEA3572F74FB}" type="sibTrans" cxnId="{C039D2FC-A903-4564-A589-29526EBD059F}">
      <dgm:prSet/>
      <dgm:spPr/>
      <dgm:t>
        <a:bodyPr/>
        <a:lstStyle/>
        <a:p>
          <a:endParaRPr lang="ru-RU"/>
        </a:p>
      </dgm:t>
    </dgm:pt>
    <dgm:pt modelId="{5A3E1175-B7EC-4044-B0A6-7E47CDCF7DA5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dirty="0">
              <a:latin typeface="Times New Roman"/>
              <a:cs typeface="Times New Roman"/>
            </a:rPr>
            <a:t>’</a:t>
          </a:r>
          <a:r>
            <a:rPr lang="uk-UA" dirty="0">
              <a:latin typeface="Times New Roman" pitchFamily="18" charset="0"/>
              <a:cs typeface="Times New Roman" pitchFamily="18" charset="0"/>
            </a:rPr>
            <a:t>ясування змісту проектів НПА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85B397D-4A53-4576-A6B4-FD44B42DF8BC}" type="parTrans" cxnId="{B6612518-DC47-4D7D-871C-9DE91A4B7F66}">
      <dgm:prSet/>
      <dgm:spPr/>
      <dgm:t>
        <a:bodyPr/>
        <a:lstStyle/>
        <a:p>
          <a:endParaRPr lang="ru-RU"/>
        </a:p>
      </dgm:t>
    </dgm:pt>
    <dgm:pt modelId="{986E1916-A78B-41E1-A4A6-50F8E777D339}" type="sibTrans" cxnId="{B6612518-DC47-4D7D-871C-9DE91A4B7F66}">
      <dgm:prSet/>
      <dgm:spPr/>
      <dgm:t>
        <a:bodyPr/>
        <a:lstStyle/>
        <a:p>
          <a:endParaRPr lang="ru-RU"/>
        </a:p>
      </dgm:t>
    </dgm:pt>
    <dgm:pt modelId="{2AA4E6FA-DBAA-4DA2-8C31-478D2D094C6F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dirty="0">
              <a:latin typeface="Times New Roman"/>
              <a:cs typeface="Times New Roman"/>
            </a:rPr>
            <a:t>’</a:t>
          </a:r>
          <a:r>
            <a:rPr lang="uk-UA" dirty="0">
              <a:latin typeface="Times New Roman" pitchFamily="18" charset="0"/>
              <a:cs typeface="Times New Roman" pitchFamily="18" charset="0"/>
            </a:rPr>
            <a:t>ясування змісту норми суб</a:t>
          </a:r>
          <a:r>
            <a:rPr lang="uk-UA" dirty="0">
              <a:latin typeface="Times New Roman"/>
              <a:cs typeface="Times New Roman"/>
            </a:rPr>
            <a:t>’</a:t>
          </a:r>
          <a:r>
            <a:rPr lang="uk-UA" dirty="0">
              <a:latin typeface="Times New Roman" pitchFamily="18" charset="0"/>
              <a:cs typeface="Times New Roman" pitchFamily="18" charset="0"/>
            </a:rPr>
            <a:t>єктами права з метою їх виконання, використання, додержання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A44D6EE-E204-480F-B327-FCBE09F83F4A}" type="parTrans" cxnId="{77B6D32F-9E81-4F0D-8E01-D50626054184}">
      <dgm:prSet/>
      <dgm:spPr/>
      <dgm:t>
        <a:bodyPr/>
        <a:lstStyle/>
        <a:p>
          <a:endParaRPr lang="ru-RU"/>
        </a:p>
      </dgm:t>
    </dgm:pt>
    <dgm:pt modelId="{EB117194-1424-4C4A-A39B-54BC6EA9615D}" type="sibTrans" cxnId="{77B6D32F-9E81-4F0D-8E01-D50626054184}">
      <dgm:prSet/>
      <dgm:spPr/>
      <dgm:t>
        <a:bodyPr/>
        <a:lstStyle/>
        <a:p>
          <a:endParaRPr lang="ru-RU"/>
        </a:p>
      </dgm:t>
    </dgm:pt>
    <dgm:pt modelId="{FA5347C3-6EBF-44FF-9390-3292EFDFA56E}">
      <dgm:prSet custT="1"/>
      <dgm:spPr/>
      <dgm:t>
        <a:bodyPr/>
        <a:lstStyle/>
        <a:p>
          <a:r>
            <a:rPr lang="uk-UA" sz="1400">
              <a:solidFill>
                <a:sysClr val="windowText" lastClr="000000"/>
              </a:solidFill>
            </a:rPr>
            <a:t>правореалізаційна</a:t>
          </a:r>
          <a:endParaRPr lang="ru-RU" sz="1400">
            <a:solidFill>
              <a:sysClr val="windowText" lastClr="000000"/>
            </a:solidFill>
          </a:endParaRPr>
        </a:p>
      </dgm:t>
    </dgm:pt>
    <dgm:pt modelId="{125B237D-1BDB-46B7-9257-FBC12551496E}" type="parTrans" cxnId="{3186E562-C057-4623-B7FE-A7B24722853D}">
      <dgm:prSet/>
      <dgm:spPr/>
      <dgm:t>
        <a:bodyPr/>
        <a:lstStyle/>
        <a:p>
          <a:endParaRPr lang="ru-RU"/>
        </a:p>
      </dgm:t>
    </dgm:pt>
    <dgm:pt modelId="{A7314472-C029-4C99-9480-CF1AD9E306D7}" type="sibTrans" cxnId="{3186E562-C057-4623-B7FE-A7B24722853D}">
      <dgm:prSet/>
      <dgm:spPr/>
      <dgm:t>
        <a:bodyPr/>
        <a:lstStyle/>
        <a:p>
          <a:endParaRPr lang="ru-RU"/>
        </a:p>
      </dgm:t>
    </dgm:pt>
    <dgm:pt modelId="{30FE6DC0-28DA-466D-883A-BEF95AF72539}">
      <dgm:prSet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з</a:t>
          </a:r>
          <a:r>
            <a:rPr lang="uk-UA">
              <a:latin typeface="Times New Roman"/>
              <a:cs typeface="Times New Roman"/>
            </a:rPr>
            <a:t>’</a:t>
          </a:r>
          <a:r>
            <a:rPr lang="uk-UA">
              <a:latin typeface="Times New Roman" pitchFamily="18" charset="0"/>
              <a:cs typeface="Times New Roman" pitchFamily="18" charset="0"/>
            </a:rPr>
            <a:t>ясування змісту НПА в контекстному співвідношенні з іншими актами- чинними і тим, що розробляються</a:t>
          </a:r>
          <a:endParaRPr lang="ru-RU"/>
        </a:p>
      </dgm:t>
    </dgm:pt>
    <dgm:pt modelId="{B33EA554-91AE-43E6-8A00-CAC45CFF8CF9}" type="parTrans" cxnId="{6574F7DC-A89C-44C8-A6CB-C9DB4E6CDC76}">
      <dgm:prSet/>
      <dgm:spPr/>
      <dgm:t>
        <a:bodyPr/>
        <a:lstStyle/>
        <a:p>
          <a:endParaRPr lang="ru-RU"/>
        </a:p>
      </dgm:t>
    </dgm:pt>
    <dgm:pt modelId="{149581A3-BC64-451E-BBA3-06DBFD3D99A6}" type="sibTrans" cxnId="{6574F7DC-A89C-44C8-A6CB-C9DB4E6CDC76}">
      <dgm:prSet/>
      <dgm:spPr/>
      <dgm:t>
        <a:bodyPr/>
        <a:lstStyle/>
        <a:p>
          <a:endParaRPr lang="ru-RU"/>
        </a:p>
      </dgm:t>
    </dgm:pt>
    <dgm:pt modelId="{814A8652-F789-4A44-A0A0-CD1079465B7F}" type="pres">
      <dgm:prSet presAssocID="{3FD6B259-486C-4090-A6CA-DDC4242CDA3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6A205D-DFEE-4E6C-A8F0-D8E414F92D16}" type="pres">
      <dgm:prSet presAssocID="{2D7D1BE1-4B40-4C6C-A622-A805730BCA15}" presName="composite" presStyleCnt="0"/>
      <dgm:spPr/>
    </dgm:pt>
    <dgm:pt modelId="{C9503461-B531-443A-9BFC-0C68234DD7CB}" type="pres">
      <dgm:prSet presAssocID="{2D7D1BE1-4B40-4C6C-A622-A805730BCA15}" presName="parentText" presStyleLbl="alignNode1" presStyleIdx="0" presStyleCnt="6" custLinFactNeighborX="2485" custLinFactNeighborY="-5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43599-5BE3-4502-ACEF-643F8C747A60}" type="pres">
      <dgm:prSet presAssocID="{2D7D1BE1-4B40-4C6C-A622-A805730BCA15}" presName="descendantText" presStyleLbl="alignAcc1" presStyleIdx="0" presStyleCnt="6" custLinFactNeighborX="529" custLinFactNeighborY="9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0EE9F-4E05-413B-AE53-2A8C5FA4CAA6}" type="pres">
      <dgm:prSet presAssocID="{A699E1A0-CB19-4C58-AC63-6265C74AEB2B}" presName="sp" presStyleCnt="0"/>
      <dgm:spPr/>
    </dgm:pt>
    <dgm:pt modelId="{E1D724F8-B29C-48F9-A6FF-C220CD7C035A}" type="pres">
      <dgm:prSet presAssocID="{8CC19F0B-2A6A-48E6-83BF-740F4254886A}" presName="composite" presStyleCnt="0"/>
      <dgm:spPr/>
    </dgm:pt>
    <dgm:pt modelId="{7F000687-AAC9-4D77-BC63-A447571FF8D8}" type="pres">
      <dgm:prSet presAssocID="{8CC19F0B-2A6A-48E6-83BF-740F4254886A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ECE91E-51EA-4B16-AEC6-9E16E7E0A80D}" type="pres">
      <dgm:prSet presAssocID="{8CC19F0B-2A6A-48E6-83BF-740F4254886A}" presName="descendantText" presStyleLbl="alignAcc1" presStyleIdx="1" presStyleCnt="6" custLinFactNeighborX="-522" custLinFactNeighborY="-3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BB3BCF-EC64-4B1F-A41B-010DA292717D}" type="pres">
      <dgm:prSet presAssocID="{9EF399F8-2750-44DD-88EF-BEA3572F74FB}" presName="sp" presStyleCnt="0"/>
      <dgm:spPr/>
    </dgm:pt>
    <dgm:pt modelId="{51B90BA6-85F7-4131-B898-50731E88E1C4}" type="pres">
      <dgm:prSet presAssocID="{FA5347C3-6EBF-44FF-9390-3292EFDFA56E}" presName="composite" presStyleCnt="0"/>
      <dgm:spPr/>
    </dgm:pt>
    <dgm:pt modelId="{9BA48B7B-E952-45CC-8C6C-CB07338282D6}" type="pres">
      <dgm:prSet presAssocID="{FA5347C3-6EBF-44FF-9390-3292EFDFA56E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AEE368-7E21-4C99-90A8-36F106D4919E}" type="pres">
      <dgm:prSet presAssocID="{FA5347C3-6EBF-44FF-9390-3292EFDFA56E}" presName="descendantText" presStyleLbl="alignAcc1" presStyleIdx="2" presStyleCnt="6" custLinFactNeighborX="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03CAF-55C3-4D34-A031-5D4F1B96D027}" type="pres">
      <dgm:prSet presAssocID="{A7314472-C029-4C99-9480-CF1AD9E306D7}" presName="sp" presStyleCnt="0"/>
      <dgm:spPr/>
    </dgm:pt>
    <dgm:pt modelId="{2E58D142-3ED7-4D81-BD2B-1F846CFEC85D}" type="pres">
      <dgm:prSet presAssocID="{E415D04E-CF99-4EFF-90E2-BB4B6B24C0EE}" presName="composite" presStyleCnt="0"/>
      <dgm:spPr/>
    </dgm:pt>
    <dgm:pt modelId="{4AD722C9-79FB-45A1-9896-8AFB0DC789D3}" type="pres">
      <dgm:prSet presAssocID="{E415D04E-CF99-4EFF-90E2-BB4B6B24C0EE}" presName="parentText" presStyleLbl="alignNode1" presStyleIdx="3" presStyleCnt="6" custLinFactNeighborX="248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CDC0D-A91D-4A1D-90E4-F557228C603A}" type="pres">
      <dgm:prSet presAssocID="{E415D04E-CF99-4EFF-90E2-BB4B6B24C0EE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0F19C0-F98E-41A0-8FDA-2B2231863440}" type="pres">
      <dgm:prSet presAssocID="{9465C078-1C17-4D85-A978-32B979E37EAA}" presName="sp" presStyleCnt="0"/>
      <dgm:spPr/>
    </dgm:pt>
    <dgm:pt modelId="{558D773E-D50B-4760-8E76-00D7952BC6EA}" type="pres">
      <dgm:prSet presAssocID="{E8651F31-6520-4808-9FDE-DE9C1FA13D89}" presName="composite" presStyleCnt="0"/>
      <dgm:spPr/>
    </dgm:pt>
    <dgm:pt modelId="{25FE2344-C449-40D4-A2F3-2EE6DA81A684}" type="pres">
      <dgm:prSet presAssocID="{E8651F31-6520-4808-9FDE-DE9C1FA13D89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23419-33EA-4FF5-A144-EF8DF8128AB8}" type="pres">
      <dgm:prSet presAssocID="{E8651F31-6520-4808-9FDE-DE9C1FA13D89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7F379-1A86-4281-A98A-C55521843FDA}" type="pres">
      <dgm:prSet presAssocID="{4D01264D-CD09-4697-AC39-AB19E9254C7F}" presName="sp" presStyleCnt="0"/>
      <dgm:spPr/>
    </dgm:pt>
    <dgm:pt modelId="{70DA07A9-480F-433B-B295-FD1AF9BDB774}" type="pres">
      <dgm:prSet presAssocID="{0412596A-63E5-4EDE-B9EE-5BC46B811A81}" presName="composite" presStyleCnt="0"/>
      <dgm:spPr/>
    </dgm:pt>
    <dgm:pt modelId="{C2F8A58D-3F11-4E64-A1CE-1D2CFDA05E06}" type="pres">
      <dgm:prSet presAssocID="{0412596A-63E5-4EDE-B9EE-5BC46B811A81}" presName="parentText" presStyleLbl="alignNode1" presStyleIdx="5" presStyleCnt="6" custLinFactNeighborX="2926" custLinFactNeighborY="47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DDB1EA-D7AA-4141-9119-BE6B4947046B}" type="pres">
      <dgm:prSet presAssocID="{0412596A-63E5-4EDE-B9EE-5BC46B811A81}" presName="descendantText" presStyleLbl="alignAcc1" presStyleIdx="5" presStyleCnt="6" custScaleX="102114" custScaleY="998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1B6A78-A956-4F86-8A99-0F12681E0FC2}" type="presOf" srcId="{30FE6DC0-28DA-466D-883A-BEF95AF72539}" destId="{FEECE91E-51EA-4B16-AEC6-9E16E7E0A80D}" srcOrd="0" destOrd="0" presId="urn:microsoft.com/office/officeart/2005/8/layout/chevron2"/>
    <dgm:cxn modelId="{61EB1794-99FA-4633-99F8-018FE9EA6682}" type="presOf" srcId="{A57DE640-C18F-4FF4-83EC-9133B545C86A}" destId="{99223419-33EA-4FF5-A144-EF8DF8128AB8}" srcOrd="0" destOrd="0" presId="urn:microsoft.com/office/officeart/2005/8/layout/chevron2"/>
    <dgm:cxn modelId="{C039D2FC-A903-4564-A589-29526EBD059F}" srcId="{3FD6B259-486C-4090-A6CA-DDC4242CDA3C}" destId="{8CC19F0B-2A6A-48E6-83BF-740F4254886A}" srcOrd="1" destOrd="0" parTransId="{2D42D008-A647-467D-8CC7-32AB1766DE77}" sibTransId="{9EF399F8-2750-44DD-88EF-BEA3572F74FB}"/>
    <dgm:cxn modelId="{A8576E48-C69C-4E5F-9123-C9647DDC51C2}" srcId="{3FD6B259-486C-4090-A6CA-DDC4242CDA3C}" destId="{2D7D1BE1-4B40-4C6C-A622-A805730BCA15}" srcOrd="0" destOrd="0" parTransId="{8B7F5F28-5511-4B55-AFD1-A493229E0018}" sibTransId="{A699E1A0-CB19-4C58-AC63-6265C74AEB2B}"/>
    <dgm:cxn modelId="{B6612518-DC47-4D7D-871C-9DE91A4B7F66}" srcId="{2D7D1BE1-4B40-4C6C-A622-A805730BCA15}" destId="{5A3E1175-B7EC-4044-B0A6-7E47CDCF7DA5}" srcOrd="0" destOrd="0" parTransId="{D85B397D-4A53-4576-A6B4-FD44B42DF8BC}" sibTransId="{986E1916-A78B-41E1-A4A6-50F8E777D339}"/>
    <dgm:cxn modelId="{C16FDA3C-CB6E-4A21-B973-E198731E9E45}" type="presOf" srcId="{5A3E1175-B7EC-4044-B0A6-7E47CDCF7DA5}" destId="{33E43599-5BE3-4502-ACEF-643F8C747A60}" srcOrd="0" destOrd="0" presId="urn:microsoft.com/office/officeart/2005/8/layout/chevron2"/>
    <dgm:cxn modelId="{DB644C3E-DC9A-474E-B179-A0D91E005260}" srcId="{3FD6B259-486C-4090-A6CA-DDC4242CDA3C}" destId="{E8651F31-6520-4808-9FDE-DE9C1FA13D89}" srcOrd="4" destOrd="0" parTransId="{7613A18D-A1AB-437B-B0A9-9B61ECD8B6B4}" sibTransId="{4D01264D-CD09-4697-AC39-AB19E9254C7F}"/>
    <dgm:cxn modelId="{3D906D43-7058-4B62-8A60-15E3090DB90E}" type="presOf" srcId="{3FD6B259-486C-4090-A6CA-DDC4242CDA3C}" destId="{814A8652-F789-4A44-A0A0-CD1079465B7F}" srcOrd="0" destOrd="0" presId="urn:microsoft.com/office/officeart/2005/8/layout/chevron2"/>
    <dgm:cxn modelId="{1FFFA0F1-FC44-4E2F-ACF2-41205D2F4C48}" type="presOf" srcId="{8CC19F0B-2A6A-48E6-83BF-740F4254886A}" destId="{7F000687-AAC9-4D77-BC63-A447571FF8D8}" srcOrd="0" destOrd="0" presId="urn:microsoft.com/office/officeart/2005/8/layout/chevron2"/>
    <dgm:cxn modelId="{C674A6BF-D856-4CDC-9839-B55BD32CBBE4}" type="presOf" srcId="{E8651F31-6520-4808-9FDE-DE9C1FA13D89}" destId="{25FE2344-C449-40D4-A2F3-2EE6DA81A684}" srcOrd="0" destOrd="0" presId="urn:microsoft.com/office/officeart/2005/8/layout/chevron2"/>
    <dgm:cxn modelId="{6574F7DC-A89C-44C8-A6CB-C9DB4E6CDC76}" srcId="{8CC19F0B-2A6A-48E6-83BF-740F4254886A}" destId="{30FE6DC0-28DA-466D-883A-BEF95AF72539}" srcOrd="0" destOrd="0" parTransId="{B33EA554-91AE-43E6-8A00-CAC45CFF8CF9}" sibTransId="{149581A3-BC64-451E-BBA3-06DBFD3D99A6}"/>
    <dgm:cxn modelId="{C48D8682-60A0-4E3D-ABDB-B5A7AC97E19B}" type="presOf" srcId="{5C0E2094-6C2D-421C-8FDA-BDB313B7C67F}" destId="{31DDB1EA-D7AA-4141-9119-BE6B4947046B}" srcOrd="0" destOrd="0" presId="urn:microsoft.com/office/officeart/2005/8/layout/chevron2"/>
    <dgm:cxn modelId="{A9CEB7A3-FD60-424C-B6F2-7185DF9CD4DE}" type="presOf" srcId="{2AA4E6FA-DBAA-4DA2-8C31-478D2D094C6F}" destId="{17AEE368-7E21-4C99-90A8-36F106D4919E}" srcOrd="0" destOrd="0" presId="urn:microsoft.com/office/officeart/2005/8/layout/chevron2"/>
    <dgm:cxn modelId="{F4F0C8E6-31EC-43C9-A8CE-96CC7EF3CACC}" srcId="{0412596A-63E5-4EDE-B9EE-5BC46B811A81}" destId="{5C0E2094-6C2D-421C-8FDA-BDB313B7C67F}" srcOrd="0" destOrd="0" parTransId="{5A42C4F4-71F5-4174-94AE-EA54D0E76082}" sibTransId="{677719A5-7297-4164-B44D-75D8911F9E20}"/>
    <dgm:cxn modelId="{CC67F37A-AF8B-49CE-ADFC-973A9BBC9AA0}" type="presOf" srcId="{E415D04E-CF99-4EFF-90E2-BB4B6B24C0EE}" destId="{4AD722C9-79FB-45A1-9896-8AFB0DC789D3}" srcOrd="0" destOrd="0" presId="urn:microsoft.com/office/officeart/2005/8/layout/chevron2"/>
    <dgm:cxn modelId="{0B5AD7C9-7E3E-45CB-9D45-C687F659AD9F}" type="presOf" srcId="{FA5347C3-6EBF-44FF-9390-3292EFDFA56E}" destId="{9BA48B7B-E952-45CC-8C6C-CB07338282D6}" srcOrd="0" destOrd="0" presId="urn:microsoft.com/office/officeart/2005/8/layout/chevron2"/>
    <dgm:cxn modelId="{D1AC7D82-5153-4313-B235-E5C585C9ACF6}" srcId="{3FD6B259-486C-4090-A6CA-DDC4242CDA3C}" destId="{0412596A-63E5-4EDE-B9EE-5BC46B811A81}" srcOrd="5" destOrd="0" parTransId="{276D70AF-F33B-43D3-9A1F-7A6331A47918}" sibTransId="{1949FA7B-B91C-4FCD-B064-6316220D82B5}"/>
    <dgm:cxn modelId="{6797718D-74AD-4F19-8007-DC97417D404C}" srcId="{3FD6B259-486C-4090-A6CA-DDC4242CDA3C}" destId="{E415D04E-CF99-4EFF-90E2-BB4B6B24C0EE}" srcOrd="3" destOrd="0" parTransId="{18BAA616-702B-4EB1-8442-E28168BE49A0}" sibTransId="{9465C078-1C17-4D85-A978-32B979E37EAA}"/>
    <dgm:cxn modelId="{268DCC07-7CFA-41C5-9299-D3DCB8C39012}" type="presOf" srcId="{48805DC5-5FA0-4B3C-A0DF-B0EBFF641401}" destId="{B62CDC0D-A91D-4A1D-90E4-F557228C603A}" srcOrd="0" destOrd="0" presId="urn:microsoft.com/office/officeart/2005/8/layout/chevron2"/>
    <dgm:cxn modelId="{7C616335-382B-4108-A881-D2E31F269746}" type="presOf" srcId="{0412596A-63E5-4EDE-B9EE-5BC46B811A81}" destId="{C2F8A58D-3F11-4E64-A1CE-1D2CFDA05E06}" srcOrd="0" destOrd="0" presId="urn:microsoft.com/office/officeart/2005/8/layout/chevron2"/>
    <dgm:cxn modelId="{9CBCE073-6F4E-46C9-AE6F-30F4DBDE600A}" type="presOf" srcId="{2D7D1BE1-4B40-4C6C-A622-A805730BCA15}" destId="{C9503461-B531-443A-9BFC-0C68234DD7CB}" srcOrd="0" destOrd="0" presId="urn:microsoft.com/office/officeart/2005/8/layout/chevron2"/>
    <dgm:cxn modelId="{6E89939C-479A-4D62-B265-E4E6E6406F37}" srcId="{E8651F31-6520-4808-9FDE-DE9C1FA13D89}" destId="{A57DE640-C18F-4FF4-83EC-9133B545C86A}" srcOrd="0" destOrd="0" parTransId="{CC816467-FCED-450A-8F44-2B3648E27AB3}" sibTransId="{B8C93826-9EB4-413F-9F05-129961124DB2}"/>
    <dgm:cxn modelId="{5E4A4A7E-6976-4152-AF75-B2D6E1D014AA}" srcId="{E415D04E-CF99-4EFF-90E2-BB4B6B24C0EE}" destId="{48805DC5-5FA0-4B3C-A0DF-B0EBFF641401}" srcOrd="0" destOrd="0" parTransId="{44FA4366-3F15-4867-8E43-4CA945FF9C6A}" sibTransId="{7AD43907-1646-445B-A1BD-763CF17DCC8E}"/>
    <dgm:cxn modelId="{77B6D32F-9E81-4F0D-8E01-D50626054184}" srcId="{FA5347C3-6EBF-44FF-9390-3292EFDFA56E}" destId="{2AA4E6FA-DBAA-4DA2-8C31-478D2D094C6F}" srcOrd="0" destOrd="0" parTransId="{4A44D6EE-E204-480F-B327-FCBE09F83F4A}" sibTransId="{EB117194-1424-4C4A-A39B-54BC6EA9615D}"/>
    <dgm:cxn modelId="{3186E562-C057-4623-B7FE-A7B24722853D}" srcId="{3FD6B259-486C-4090-A6CA-DDC4242CDA3C}" destId="{FA5347C3-6EBF-44FF-9390-3292EFDFA56E}" srcOrd="2" destOrd="0" parTransId="{125B237D-1BDB-46B7-9257-FBC12551496E}" sibTransId="{A7314472-C029-4C99-9480-CF1AD9E306D7}"/>
    <dgm:cxn modelId="{73C96610-B763-4009-8EA7-0985D7E6DC23}" type="presParOf" srcId="{814A8652-F789-4A44-A0A0-CD1079465B7F}" destId="{DA6A205D-DFEE-4E6C-A8F0-D8E414F92D16}" srcOrd="0" destOrd="0" presId="urn:microsoft.com/office/officeart/2005/8/layout/chevron2"/>
    <dgm:cxn modelId="{4F9980AA-A519-4FAA-8119-E56403B78EAC}" type="presParOf" srcId="{DA6A205D-DFEE-4E6C-A8F0-D8E414F92D16}" destId="{C9503461-B531-443A-9BFC-0C68234DD7CB}" srcOrd="0" destOrd="0" presId="urn:microsoft.com/office/officeart/2005/8/layout/chevron2"/>
    <dgm:cxn modelId="{124820ED-FFD3-4A7B-BA4D-E0537F48600E}" type="presParOf" srcId="{DA6A205D-DFEE-4E6C-A8F0-D8E414F92D16}" destId="{33E43599-5BE3-4502-ACEF-643F8C747A60}" srcOrd="1" destOrd="0" presId="urn:microsoft.com/office/officeart/2005/8/layout/chevron2"/>
    <dgm:cxn modelId="{62F00867-B7C3-44B5-97B8-EA8D427B9855}" type="presParOf" srcId="{814A8652-F789-4A44-A0A0-CD1079465B7F}" destId="{28D0EE9F-4E05-413B-AE53-2A8C5FA4CAA6}" srcOrd="1" destOrd="0" presId="urn:microsoft.com/office/officeart/2005/8/layout/chevron2"/>
    <dgm:cxn modelId="{3CD82C07-B8FB-4B2D-A330-38358E67B7E9}" type="presParOf" srcId="{814A8652-F789-4A44-A0A0-CD1079465B7F}" destId="{E1D724F8-B29C-48F9-A6FF-C220CD7C035A}" srcOrd="2" destOrd="0" presId="urn:microsoft.com/office/officeart/2005/8/layout/chevron2"/>
    <dgm:cxn modelId="{8D92B006-A76F-48ED-A609-9097FA90CE3B}" type="presParOf" srcId="{E1D724F8-B29C-48F9-A6FF-C220CD7C035A}" destId="{7F000687-AAC9-4D77-BC63-A447571FF8D8}" srcOrd="0" destOrd="0" presId="urn:microsoft.com/office/officeart/2005/8/layout/chevron2"/>
    <dgm:cxn modelId="{F0BB9F41-F0A5-4383-8A1D-3B79B6A44FCD}" type="presParOf" srcId="{E1D724F8-B29C-48F9-A6FF-C220CD7C035A}" destId="{FEECE91E-51EA-4B16-AEC6-9E16E7E0A80D}" srcOrd="1" destOrd="0" presId="urn:microsoft.com/office/officeart/2005/8/layout/chevron2"/>
    <dgm:cxn modelId="{116E4554-7AC3-4A67-849A-D0058DD3DB88}" type="presParOf" srcId="{814A8652-F789-4A44-A0A0-CD1079465B7F}" destId="{90BB3BCF-EC64-4B1F-A41B-010DA292717D}" srcOrd="3" destOrd="0" presId="urn:microsoft.com/office/officeart/2005/8/layout/chevron2"/>
    <dgm:cxn modelId="{51A71C19-3824-4F89-A67D-06985BBF2F4E}" type="presParOf" srcId="{814A8652-F789-4A44-A0A0-CD1079465B7F}" destId="{51B90BA6-85F7-4131-B898-50731E88E1C4}" srcOrd="4" destOrd="0" presId="urn:microsoft.com/office/officeart/2005/8/layout/chevron2"/>
    <dgm:cxn modelId="{05034A39-4C1F-4179-A8E7-0E943F576660}" type="presParOf" srcId="{51B90BA6-85F7-4131-B898-50731E88E1C4}" destId="{9BA48B7B-E952-45CC-8C6C-CB07338282D6}" srcOrd="0" destOrd="0" presId="urn:microsoft.com/office/officeart/2005/8/layout/chevron2"/>
    <dgm:cxn modelId="{1CB18E3C-874C-4684-8C08-B4017AA04273}" type="presParOf" srcId="{51B90BA6-85F7-4131-B898-50731E88E1C4}" destId="{17AEE368-7E21-4C99-90A8-36F106D4919E}" srcOrd="1" destOrd="0" presId="urn:microsoft.com/office/officeart/2005/8/layout/chevron2"/>
    <dgm:cxn modelId="{D6F8B821-A3C0-430D-AE5B-75CD7E392B32}" type="presParOf" srcId="{814A8652-F789-4A44-A0A0-CD1079465B7F}" destId="{6A103CAF-55C3-4D34-A031-5D4F1B96D027}" srcOrd="5" destOrd="0" presId="urn:microsoft.com/office/officeart/2005/8/layout/chevron2"/>
    <dgm:cxn modelId="{7BB8DE43-585F-4D83-A857-0EE021D103E0}" type="presParOf" srcId="{814A8652-F789-4A44-A0A0-CD1079465B7F}" destId="{2E58D142-3ED7-4D81-BD2B-1F846CFEC85D}" srcOrd="6" destOrd="0" presId="urn:microsoft.com/office/officeart/2005/8/layout/chevron2"/>
    <dgm:cxn modelId="{7AE26A1E-9449-4089-AE6D-3CE3B1BE483F}" type="presParOf" srcId="{2E58D142-3ED7-4D81-BD2B-1F846CFEC85D}" destId="{4AD722C9-79FB-45A1-9896-8AFB0DC789D3}" srcOrd="0" destOrd="0" presId="urn:microsoft.com/office/officeart/2005/8/layout/chevron2"/>
    <dgm:cxn modelId="{26B1EE37-F16E-489D-B5F7-3E65A88688F3}" type="presParOf" srcId="{2E58D142-3ED7-4D81-BD2B-1F846CFEC85D}" destId="{B62CDC0D-A91D-4A1D-90E4-F557228C603A}" srcOrd="1" destOrd="0" presId="urn:microsoft.com/office/officeart/2005/8/layout/chevron2"/>
    <dgm:cxn modelId="{D65FC54C-469F-4AFF-AF63-1A002ED5D34A}" type="presParOf" srcId="{814A8652-F789-4A44-A0A0-CD1079465B7F}" destId="{430F19C0-F98E-41A0-8FDA-2B2231863440}" srcOrd="7" destOrd="0" presId="urn:microsoft.com/office/officeart/2005/8/layout/chevron2"/>
    <dgm:cxn modelId="{82BB8B1D-3114-4D5B-B699-E18775C3D1B1}" type="presParOf" srcId="{814A8652-F789-4A44-A0A0-CD1079465B7F}" destId="{558D773E-D50B-4760-8E76-00D7952BC6EA}" srcOrd="8" destOrd="0" presId="urn:microsoft.com/office/officeart/2005/8/layout/chevron2"/>
    <dgm:cxn modelId="{DA338877-8C0C-4154-860A-B01C3F460093}" type="presParOf" srcId="{558D773E-D50B-4760-8E76-00D7952BC6EA}" destId="{25FE2344-C449-40D4-A2F3-2EE6DA81A684}" srcOrd="0" destOrd="0" presId="urn:microsoft.com/office/officeart/2005/8/layout/chevron2"/>
    <dgm:cxn modelId="{11E206EE-D82E-49CC-9C77-571711B7FA58}" type="presParOf" srcId="{558D773E-D50B-4760-8E76-00D7952BC6EA}" destId="{99223419-33EA-4FF5-A144-EF8DF8128AB8}" srcOrd="1" destOrd="0" presId="urn:microsoft.com/office/officeart/2005/8/layout/chevron2"/>
    <dgm:cxn modelId="{54782DE1-8682-488B-93B5-4C3573E76B87}" type="presParOf" srcId="{814A8652-F789-4A44-A0A0-CD1079465B7F}" destId="{57D7F379-1A86-4281-A98A-C55521843FDA}" srcOrd="9" destOrd="0" presId="urn:microsoft.com/office/officeart/2005/8/layout/chevron2"/>
    <dgm:cxn modelId="{55D7DFFB-EA1D-4E06-B176-14D9F23B3F98}" type="presParOf" srcId="{814A8652-F789-4A44-A0A0-CD1079465B7F}" destId="{70DA07A9-480F-433B-B295-FD1AF9BDB774}" srcOrd="10" destOrd="0" presId="urn:microsoft.com/office/officeart/2005/8/layout/chevron2"/>
    <dgm:cxn modelId="{6FB79B49-B9DD-4098-A0AC-B6C5316E65D3}" type="presParOf" srcId="{70DA07A9-480F-433B-B295-FD1AF9BDB774}" destId="{C2F8A58D-3F11-4E64-A1CE-1D2CFDA05E06}" srcOrd="0" destOrd="0" presId="urn:microsoft.com/office/officeart/2005/8/layout/chevron2"/>
    <dgm:cxn modelId="{DD0F56F0-83F0-4FBE-ADC2-5846BA9ACA57}" type="presParOf" srcId="{70DA07A9-480F-433B-B295-FD1AF9BDB774}" destId="{31DDB1EA-D7AA-4141-9119-BE6B4947046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B69F8E-4D40-4249-93D3-DC363555593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51FC89-B432-4A7B-907C-D145414A1E64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ПІЗНАВАЛЬНА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3B1F44-D1FB-43D0-A6DD-E49983C3F8AB}" type="parTrans" cxnId="{73FA3DAB-5E66-4D63-B98D-D51C820C2B06}">
      <dgm:prSet/>
      <dgm:spPr/>
      <dgm:t>
        <a:bodyPr/>
        <a:lstStyle/>
        <a:p>
          <a:endParaRPr lang="ru-RU"/>
        </a:p>
      </dgm:t>
    </dgm:pt>
    <dgm:pt modelId="{969311B2-1591-4723-B4B8-A4BFACCA06EC}" type="sibTrans" cxnId="{73FA3DAB-5E66-4D63-B98D-D51C820C2B06}">
      <dgm:prSet/>
      <dgm:spPr/>
      <dgm:t>
        <a:bodyPr/>
        <a:lstStyle/>
        <a:p>
          <a:endParaRPr lang="ru-RU"/>
        </a:p>
      </dgm:t>
    </dgm:pt>
    <dgm:pt modelId="{D89898CC-A260-4896-81CC-05DE031A8782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КОНКРЕТИЗУЮЧА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98733B-EB6C-4B8D-A4AD-B87131114104}" type="parTrans" cxnId="{EB87FDC2-EC17-444A-B429-E60C2BA079CC}">
      <dgm:prSet/>
      <dgm:spPr/>
      <dgm:t>
        <a:bodyPr/>
        <a:lstStyle/>
        <a:p>
          <a:endParaRPr lang="ru-RU"/>
        </a:p>
      </dgm:t>
    </dgm:pt>
    <dgm:pt modelId="{9E677A40-E059-4446-A045-095DF81D3C94}" type="sibTrans" cxnId="{EB87FDC2-EC17-444A-B429-E60C2BA079CC}">
      <dgm:prSet/>
      <dgm:spPr/>
      <dgm:t>
        <a:bodyPr/>
        <a:lstStyle/>
        <a:p>
          <a:endParaRPr lang="ru-RU"/>
        </a:p>
      </dgm:t>
    </dgm:pt>
    <dgm:pt modelId="{E8E245A8-537B-4551-8892-725FDC3BAB4D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РЕГУЛЯТИВНА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7EDCC29-97EA-431E-9852-9C7AA3B9B409}" type="parTrans" cxnId="{A7BA4DB3-B5FE-4E1F-B733-1422D0EFAF20}">
      <dgm:prSet/>
      <dgm:spPr/>
      <dgm:t>
        <a:bodyPr/>
        <a:lstStyle/>
        <a:p>
          <a:endParaRPr lang="ru-RU"/>
        </a:p>
      </dgm:t>
    </dgm:pt>
    <dgm:pt modelId="{B470ED18-1F3E-4787-AB45-71890A967B1A}" type="sibTrans" cxnId="{A7BA4DB3-B5FE-4E1F-B733-1422D0EFAF20}">
      <dgm:prSet/>
      <dgm:spPr/>
      <dgm:t>
        <a:bodyPr/>
        <a:lstStyle/>
        <a:p>
          <a:endParaRPr lang="ru-RU"/>
        </a:p>
      </dgm:t>
    </dgm:pt>
    <dgm:pt modelId="{AC4D4FA8-8DF1-4CD2-AB5B-D44DA96249AB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ПРАВОКОНТРОЛЮЮЧА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E9C365-17A9-4047-BF36-872544D211BA}" type="parTrans" cxnId="{3B35F316-24D9-4743-A29F-9FDE7F3E0C0C}">
      <dgm:prSet/>
      <dgm:spPr/>
      <dgm:t>
        <a:bodyPr/>
        <a:lstStyle/>
        <a:p>
          <a:endParaRPr lang="ru-RU"/>
        </a:p>
      </dgm:t>
    </dgm:pt>
    <dgm:pt modelId="{9B17F658-7881-45C6-A5FB-3FF959C615B2}" type="sibTrans" cxnId="{3B35F316-24D9-4743-A29F-9FDE7F3E0C0C}">
      <dgm:prSet/>
      <dgm:spPr/>
      <dgm:t>
        <a:bodyPr/>
        <a:lstStyle/>
        <a:p>
          <a:endParaRPr lang="ru-RU"/>
        </a:p>
      </dgm:t>
    </dgm:pt>
    <dgm:pt modelId="{BBD90B69-F5CB-418F-A29D-C46C8D9BB551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ПРАВОЗАБЕЗПЕЧУВАЛЬНА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CEDFA76-2F3C-4C58-A859-18F878547ED0}" type="parTrans" cxnId="{BDE1DA5B-60D5-4889-B525-FF03C872E94D}">
      <dgm:prSet/>
      <dgm:spPr/>
      <dgm:t>
        <a:bodyPr/>
        <a:lstStyle/>
        <a:p>
          <a:endParaRPr lang="ru-RU"/>
        </a:p>
      </dgm:t>
    </dgm:pt>
    <dgm:pt modelId="{E50E57CC-7394-4E9E-A071-46C74C361FE4}" type="sibTrans" cxnId="{BDE1DA5B-60D5-4889-B525-FF03C872E94D}">
      <dgm:prSet/>
      <dgm:spPr/>
      <dgm:t>
        <a:bodyPr/>
        <a:lstStyle/>
        <a:p>
          <a:endParaRPr lang="ru-RU"/>
        </a:p>
      </dgm:t>
    </dgm:pt>
    <dgm:pt modelId="{FE928D13-EA67-46B8-A542-CFDE73061316}" type="pres">
      <dgm:prSet presAssocID="{2CB69F8E-4D40-4249-93D3-DC363555593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75C433-9559-4896-A654-9309AD1C5B56}" type="pres">
      <dgm:prSet presAssocID="{1A51FC89-B432-4A7B-907C-D145414A1E64}" presName="node" presStyleLbl="node1" presStyleIdx="0" presStyleCnt="5" custScaleX="176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7B9FA-08EF-45D3-B92E-7BC7C69342B5}" type="pres">
      <dgm:prSet presAssocID="{1A51FC89-B432-4A7B-907C-D145414A1E64}" presName="spNode" presStyleCnt="0"/>
      <dgm:spPr/>
    </dgm:pt>
    <dgm:pt modelId="{2AA79BF5-141D-4787-98B1-40C4AFDC70F6}" type="pres">
      <dgm:prSet presAssocID="{969311B2-1591-4723-B4B8-A4BFACCA06EC}" presName="sibTrans" presStyleLbl="sibTrans1D1" presStyleIdx="0" presStyleCnt="5"/>
      <dgm:spPr/>
      <dgm:t>
        <a:bodyPr/>
        <a:lstStyle/>
        <a:p>
          <a:endParaRPr lang="ru-RU"/>
        </a:p>
      </dgm:t>
    </dgm:pt>
    <dgm:pt modelId="{E163A404-F82F-4462-A42F-69C3A29D56D4}" type="pres">
      <dgm:prSet presAssocID="{D89898CC-A260-4896-81CC-05DE031A8782}" presName="node" presStyleLbl="node1" presStyleIdx="1" presStyleCnt="5" custScaleX="191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33BA6-83A9-4BDA-A4FB-BBB91D22EC0E}" type="pres">
      <dgm:prSet presAssocID="{D89898CC-A260-4896-81CC-05DE031A8782}" presName="spNode" presStyleCnt="0"/>
      <dgm:spPr/>
    </dgm:pt>
    <dgm:pt modelId="{5358799A-8036-47B3-916D-1678025D6163}" type="pres">
      <dgm:prSet presAssocID="{9E677A40-E059-4446-A045-095DF81D3C94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3E5B0FE-BF4E-4D58-9202-3687C54E6E5C}" type="pres">
      <dgm:prSet presAssocID="{E8E245A8-537B-4551-8892-725FDC3BAB4D}" presName="node" presStyleLbl="node1" presStyleIdx="2" presStyleCnt="5" custScaleX="186732" custRadScaleRad="127074" custRadScaleInc="-63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AF9BFA-6FB9-4CD5-AB5E-98DF6B9ACB7A}" type="pres">
      <dgm:prSet presAssocID="{E8E245A8-537B-4551-8892-725FDC3BAB4D}" presName="spNode" presStyleCnt="0"/>
      <dgm:spPr/>
    </dgm:pt>
    <dgm:pt modelId="{64967D14-08ED-4813-BD2E-F8C95E1D759A}" type="pres">
      <dgm:prSet presAssocID="{B470ED18-1F3E-4787-AB45-71890A967B1A}" presName="sibTrans" presStyleLbl="sibTrans1D1" presStyleIdx="2" presStyleCnt="5"/>
      <dgm:spPr/>
      <dgm:t>
        <a:bodyPr/>
        <a:lstStyle/>
        <a:p>
          <a:endParaRPr lang="ru-RU"/>
        </a:p>
      </dgm:t>
    </dgm:pt>
    <dgm:pt modelId="{9007EDB7-CF78-4427-956F-805ED4E23727}" type="pres">
      <dgm:prSet presAssocID="{AC4D4FA8-8DF1-4CD2-AB5B-D44DA96249AB}" presName="node" presStyleLbl="node1" presStyleIdx="3" presStyleCnt="5" custScaleX="199737" custRadScaleRad="105614" custRadScaleInc="207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EBE976-E43D-4A9A-8A58-B1BC7B6F68B2}" type="pres">
      <dgm:prSet presAssocID="{AC4D4FA8-8DF1-4CD2-AB5B-D44DA96249AB}" presName="spNode" presStyleCnt="0"/>
      <dgm:spPr/>
    </dgm:pt>
    <dgm:pt modelId="{3E214535-2052-4131-A361-6218375D1476}" type="pres">
      <dgm:prSet presAssocID="{9B17F658-7881-45C6-A5FB-3FF959C615B2}" presName="sibTrans" presStyleLbl="sibTrans1D1" presStyleIdx="3" presStyleCnt="5"/>
      <dgm:spPr/>
      <dgm:t>
        <a:bodyPr/>
        <a:lstStyle/>
        <a:p>
          <a:endParaRPr lang="ru-RU"/>
        </a:p>
      </dgm:t>
    </dgm:pt>
    <dgm:pt modelId="{3846CE03-2C8B-42C2-91BD-47F04DAF8F16}" type="pres">
      <dgm:prSet presAssocID="{BBD90B69-F5CB-418F-A29D-C46C8D9BB551}" presName="node" presStyleLbl="node1" presStyleIdx="4" presStyleCnt="5" custScaleX="1822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32F4DB-BAEB-4CE0-8890-E3D74B81483C}" type="pres">
      <dgm:prSet presAssocID="{BBD90B69-F5CB-418F-A29D-C46C8D9BB551}" presName="spNode" presStyleCnt="0"/>
      <dgm:spPr/>
    </dgm:pt>
    <dgm:pt modelId="{5E6278DE-7A6C-4E45-A69E-BE11138D19A3}" type="pres">
      <dgm:prSet presAssocID="{E50E57CC-7394-4E9E-A071-46C74C361FE4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73FA3DAB-5E66-4D63-B98D-D51C820C2B06}" srcId="{2CB69F8E-4D40-4249-93D3-DC3635555938}" destId="{1A51FC89-B432-4A7B-907C-D145414A1E64}" srcOrd="0" destOrd="0" parTransId="{733B1F44-D1FB-43D0-A6DD-E49983C3F8AB}" sibTransId="{969311B2-1591-4723-B4B8-A4BFACCA06EC}"/>
    <dgm:cxn modelId="{427FBBB5-BCDC-44DB-8E81-A8BB2450DA6F}" type="presOf" srcId="{BBD90B69-F5CB-418F-A29D-C46C8D9BB551}" destId="{3846CE03-2C8B-42C2-91BD-47F04DAF8F16}" srcOrd="0" destOrd="0" presId="urn:microsoft.com/office/officeart/2005/8/layout/cycle6"/>
    <dgm:cxn modelId="{3B35F316-24D9-4743-A29F-9FDE7F3E0C0C}" srcId="{2CB69F8E-4D40-4249-93D3-DC3635555938}" destId="{AC4D4FA8-8DF1-4CD2-AB5B-D44DA96249AB}" srcOrd="3" destOrd="0" parTransId="{60E9C365-17A9-4047-BF36-872544D211BA}" sibTransId="{9B17F658-7881-45C6-A5FB-3FF959C615B2}"/>
    <dgm:cxn modelId="{CBA59872-05B7-46B8-B864-B2753BBC9721}" type="presOf" srcId="{E50E57CC-7394-4E9E-A071-46C74C361FE4}" destId="{5E6278DE-7A6C-4E45-A69E-BE11138D19A3}" srcOrd="0" destOrd="0" presId="urn:microsoft.com/office/officeart/2005/8/layout/cycle6"/>
    <dgm:cxn modelId="{0FA9593C-48DB-434D-A9FA-647F9A10DC94}" type="presOf" srcId="{1A51FC89-B432-4A7B-907C-D145414A1E64}" destId="{DB75C433-9559-4896-A654-9309AD1C5B56}" srcOrd="0" destOrd="0" presId="urn:microsoft.com/office/officeart/2005/8/layout/cycle6"/>
    <dgm:cxn modelId="{3FC22CA9-9BAA-426F-849A-218679E5D656}" type="presOf" srcId="{D89898CC-A260-4896-81CC-05DE031A8782}" destId="{E163A404-F82F-4462-A42F-69C3A29D56D4}" srcOrd="0" destOrd="0" presId="urn:microsoft.com/office/officeart/2005/8/layout/cycle6"/>
    <dgm:cxn modelId="{63EB4429-C2B1-4480-AE2D-6E79C7B1C0BD}" type="presOf" srcId="{969311B2-1591-4723-B4B8-A4BFACCA06EC}" destId="{2AA79BF5-141D-4787-98B1-40C4AFDC70F6}" srcOrd="0" destOrd="0" presId="urn:microsoft.com/office/officeart/2005/8/layout/cycle6"/>
    <dgm:cxn modelId="{DF69A6AB-1B2A-4153-9C92-292A518ADA80}" type="presOf" srcId="{B470ED18-1F3E-4787-AB45-71890A967B1A}" destId="{64967D14-08ED-4813-BD2E-F8C95E1D759A}" srcOrd="0" destOrd="0" presId="urn:microsoft.com/office/officeart/2005/8/layout/cycle6"/>
    <dgm:cxn modelId="{5CE28D33-186C-4487-8995-7870B14E6D4F}" type="presOf" srcId="{AC4D4FA8-8DF1-4CD2-AB5B-D44DA96249AB}" destId="{9007EDB7-CF78-4427-956F-805ED4E23727}" srcOrd="0" destOrd="0" presId="urn:microsoft.com/office/officeart/2005/8/layout/cycle6"/>
    <dgm:cxn modelId="{FDBF7288-B3FF-45E7-A38A-6D99B2E2C711}" type="presOf" srcId="{2CB69F8E-4D40-4249-93D3-DC3635555938}" destId="{FE928D13-EA67-46B8-A542-CFDE73061316}" srcOrd="0" destOrd="0" presId="urn:microsoft.com/office/officeart/2005/8/layout/cycle6"/>
    <dgm:cxn modelId="{EB87FDC2-EC17-444A-B429-E60C2BA079CC}" srcId="{2CB69F8E-4D40-4249-93D3-DC3635555938}" destId="{D89898CC-A260-4896-81CC-05DE031A8782}" srcOrd="1" destOrd="0" parTransId="{3398733B-EB6C-4B8D-A4AD-B87131114104}" sibTransId="{9E677A40-E059-4446-A045-095DF81D3C94}"/>
    <dgm:cxn modelId="{D5E7C582-A89E-4B78-B42E-345F6299E2EB}" type="presOf" srcId="{9B17F658-7881-45C6-A5FB-3FF959C615B2}" destId="{3E214535-2052-4131-A361-6218375D1476}" srcOrd="0" destOrd="0" presId="urn:microsoft.com/office/officeart/2005/8/layout/cycle6"/>
    <dgm:cxn modelId="{BDE1DA5B-60D5-4889-B525-FF03C872E94D}" srcId="{2CB69F8E-4D40-4249-93D3-DC3635555938}" destId="{BBD90B69-F5CB-418F-A29D-C46C8D9BB551}" srcOrd="4" destOrd="0" parTransId="{4CEDFA76-2F3C-4C58-A859-18F878547ED0}" sibTransId="{E50E57CC-7394-4E9E-A071-46C74C361FE4}"/>
    <dgm:cxn modelId="{5EB62F97-F752-4C76-8057-B7ED9F585C09}" type="presOf" srcId="{9E677A40-E059-4446-A045-095DF81D3C94}" destId="{5358799A-8036-47B3-916D-1678025D6163}" srcOrd="0" destOrd="0" presId="urn:microsoft.com/office/officeart/2005/8/layout/cycle6"/>
    <dgm:cxn modelId="{731AD5C9-2459-4D44-BCAC-C55BAC6E60F7}" type="presOf" srcId="{E8E245A8-537B-4551-8892-725FDC3BAB4D}" destId="{F3E5B0FE-BF4E-4D58-9202-3687C54E6E5C}" srcOrd="0" destOrd="0" presId="urn:microsoft.com/office/officeart/2005/8/layout/cycle6"/>
    <dgm:cxn modelId="{A7BA4DB3-B5FE-4E1F-B733-1422D0EFAF20}" srcId="{2CB69F8E-4D40-4249-93D3-DC3635555938}" destId="{E8E245A8-537B-4551-8892-725FDC3BAB4D}" srcOrd="2" destOrd="0" parTransId="{57EDCC29-97EA-431E-9852-9C7AA3B9B409}" sibTransId="{B470ED18-1F3E-4787-AB45-71890A967B1A}"/>
    <dgm:cxn modelId="{D631E0AA-9DF7-4D27-83DA-FE9D06114B10}" type="presParOf" srcId="{FE928D13-EA67-46B8-A542-CFDE73061316}" destId="{DB75C433-9559-4896-A654-9309AD1C5B56}" srcOrd="0" destOrd="0" presId="urn:microsoft.com/office/officeart/2005/8/layout/cycle6"/>
    <dgm:cxn modelId="{E81EABD0-B90E-4D13-A42C-545E4F07C6D4}" type="presParOf" srcId="{FE928D13-EA67-46B8-A542-CFDE73061316}" destId="{C227B9FA-08EF-45D3-B92E-7BC7C69342B5}" srcOrd="1" destOrd="0" presId="urn:microsoft.com/office/officeart/2005/8/layout/cycle6"/>
    <dgm:cxn modelId="{A73F0ACB-4C2F-4311-BF88-38FB8B834269}" type="presParOf" srcId="{FE928D13-EA67-46B8-A542-CFDE73061316}" destId="{2AA79BF5-141D-4787-98B1-40C4AFDC70F6}" srcOrd="2" destOrd="0" presId="urn:microsoft.com/office/officeart/2005/8/layout/cycle6"/>
    <dgm:cxn modelId="{DAA16A2B-212F-4140-A3BC-14B6B1ED5F34}" type="presParOf" srcId="{FE928D13-EA67-46B8-A542-CFDE73061316}" destId="{E163A404-F82F-4462-A42F-69C3A29D56D4}" srcOrd="3" destOrd="0" presId="urn:microsoft.com/office/officeart/2005/8/layout/cycle6"/>
    <dgm:cxn modelId="{82D6325C-A287-4245-ABF8-A22FC06E1B9F}" type="presParOf" srcId="{FE928D13-EA67-46B8-A542-CFDE73061316}" destId="{D3133BA6-83A9-4BDA-A4FB-BBB91D22EC0E}" srcOrd="4" destOrd="0" presId="urn:microsoft.com/office/officeart/2005/8/layout/cycle6"/>
    <dgm:cxn modelId="{BF8E85AF-5B93-4B67-82E5-D33A742ECB69}" type="presParOf" srcId="{FE928D13-EA67-46B8-A542-CFDE73061316}" destId="{5358799A-8036-47B3-916D-1678025D6163}" srcOrd="5" destOrd="0" presId="urn:microsoft.com/office/officeart/2005/8/layout/cycle6"/>
    <dgm:cxn modelId="{7AF32887-853F-498E-B883-939F18DD16DE}" type="presParOf" srcId="{FE928D13-EA67-46B8-A542-CFDE73061316}" destId="{F3E5B0FE-BF4E-4D58-9202-3687C54E6E5C}" srcOrd="6" destOrd="0" presId="urn:microsoft.com/office/officeart/2005/8/layout/cycle6"/>
    <dgm:cxn modelId="{7E071BAB-C3FA-4480-9414-E4F1D3766D36}" type="presParOf" srcId="{FE928D13-EA67-46B8-A542-CFDE73061316}" destId="{32AF9BFA-6FB9-4CD5-AB5E-98DF6B9ACB7A}" srcOrd="7" destOrd="0" presId="urn:microsoft.com/office/officeart/2005/8/layout/cycle6"/>
    <dgm:cxn modelId="{8719CE5F-A36E-444D-B69C-3137C193CEF8}" type="presParOf" srcId="{FE928D13-EA67-46B8-A542-CFDE73061316}" destId="{64967D14-08ED-4813-BD2E-F8C95E1D759A}" srcOrd="8" destOrd="0" presId="urn:microsoft.com/office/officeart/2005/8/layout/cycle6"/>
    <dgm:cxn modelId="{598C01BC-AC95-444B-9E1F-29A0BD24F44D}" type="presParOf" srcId="{FE928D13-EA67-46B8-A542-CFDE73061316}" destId="{9007EDB7-CF78-4427-956F-805ED4E23727}" srcOrd="9" destOrd="0" presId="urn:microsoft.com/office/officeart/2005/8/layout/cycle6"/>
    <dgm:cxn modelId="{1810C30D-693A-4379-8DD6-A2354506D7FB}" type="presParOf" srcId="{FE928D13-EA67-46B8-A542-CFDE73061316}" destId="{C4EBE976-E43D-4A9A-8A58-B1BC7B6F68B2}" srcOrd="10" destOrd="0" presId="urn:microsoft.com/office/officeart/2005/8/layout/cycle6"/>
    <dgm:cxn modelId="{2E5D2125-9A1A-4BAB-9CA9-9B99F80F38F8}" type="presParOf" srcId="{FE928D13-EA67-46B8-A542-CFDE73061316}" destId="{3E214535-2052-4131-A361-6218375D1476}" srcOrd="11" destOrd="0" presId="urn:microsoft.com/office/officeart/2005/8/layout/cycle6"/>
    <dgm:cxn modelId="{F5833993-CDC5-4FDB-A7A5-40B8533313AE}" type="presParOf" srcId="{FE928D13-EA67-46B8-A542-CFDE73061316}" destId="{3846CE03-2C8B-42C2-91BD-47F04DAF8F16}" srcOrd="12" destOrd="0" presId="urn:microsoft.com/office/officeart/2005/8/layout/cycle6"/>
    <dgm:cxn modelId="{6E39CB5A-4218-49F9-90C4-73B7441973D8}" type="presParOf" srcId="{FE928D13-EA67-46B8-A542-CFDE73061316}" destId="{0032F4DB-BAEB-4CE0-8890-E3D74B81483C}" srcOrd="13" destOrd="0" presId="urn:microsoft.com/office/officeart/2005/8/layout/cycle6"/>
    <dgm:cxn modelId="{A4A164E6-418F-404E-9FBC-1A913EF05BB7}" type="presParOf" srcId="{FE928D13-EA67-46B8-A542-CFDE73061316}" destId="{5E6278DE-7A6C-4E45-A69E-BE11138D19A3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060E7C0-84E2-4EF9-B5DA-F4BB80244B1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DCD773-3C9A-4E61-AA64-CE033082FDF2}">
      <dgm:prSet phldrT="[Текст]" custT="1"/>
      <dgm:spPr/>
      <dgm:t>
        <a:bodyPr/>
        <a:lstStyle/>
        <a:p>
          <a:r>
            <a:rPr lang="uk-UA" sz="2800" b="1" dirty="0" smtClean="0"/>
            <a:t>1. Філологічний </a:t>
          </a:r>
          <a:r>
            <a:rPr lang="uk-UA" sz="2800" dirty="0" smtClean="0"/>
            <a:t>– з'ясування змісту норми права на підставі граматичного аналізу її словесного формулювання</a:t>
          </a:r>
          <a:endParaRPr lang="ru-RU" sz="2800" dirty="0"/>
        </a:p>
      </dgm:t>
    </dgm:pt>
    <dgm:pt modelId="{A05053EF-DC15-483D-9385-1C02A255E2FB}" type="parTrans" cxnId="{B51B0DF4-B52B-4467-B73D-F016FA188534}">
      <dgm:prSet/>
      <dgm:spPr/>
      <dgm:t>
        <a:bodyPr/>
        <a:lstStyle/>
        <a:p>
          <a:endParaRPr lang="ru-RU"/>
        </a:p>
      </dgm:t>
    </dgm:pt>
    <dgm:pt modelId="{4353D730-B6C7-4CF9-94AF-5EC0B4B26C41}" type="sibTrans" cxnId="{B51B0DF4-B52B-4467-B73D-F016FA188534}">
      <dgm:prSet/>
      <dgm:spPr/>
      <dgm:t>
        <a:bodyPr/>
        <a:lstStyle/>
        <a:p>
          <a:endParaRPr lang="ru-RU"/>
        </a:p>
      </dgm:t>
    </dgm:pt>
    <dgm:pt modelId="{400EFF6C-FACA-4970-B6D8-D3635904DEC0}">
      <dgm:prSet phldrT="[Текст]" custT="1"/>
      <dgm:spPr/>
      <dgm:t>
        <a:bodyPr/>
        <a:lstStyle/>
        <a:p>
          <a:r>
            <a:rPr lang="uk-UA" sz="2800" dirty="0" smtClean="0"/>
            <a:t>2. </a:t>
          </a:r>
          <a:r>
            <a:rPr lang="uk-UA" sz="2800" b="1" dirty="0" smtClean="0"/>
            <a:t>Логічний –</a:t>
          </a:r>
          <a:r>
            <a:rPr lang="uk-UA" sz="2800" dirty="0" smtClean="0"/>
            <a:t> з'ясування змісту норми права шляхом використання законів, правил і прийомів формальної логіки</a:t>
          </a:r>
          <a:endParaRPr lang="ru-RU" sz="2800" dirty="0"/>
        </a:p>
      </dgm:t>
    </dgm:pt>
    <dgm:pt modelId="{3E0C4A8D-0C47-49C7-90F9-2BDBC1454C0F}" type="parTrans" cxnId="{2DA63C8D-9520-49D0-9C2A-31DAD26D555F}">
      <dgm:prSet/>
      <dgm:spPr/>
      <dgm:t>
        <a:bodyPr/>
        <a:lstStyle/>
        <a:p>
          <a:endParaRPr lang="ru-RU"/>
        </a:p>
      </dgm:t>
    </dgm:pt>
    <dgm:pt modelId="{BC923A9E-189B-4D0D-8E77-C8186CBC902A}" type="sibTrans" cxnId="{2DA63C8D-9520-49D0-9C2A-31DAD26D555F}">
      <dgm:prSet/>
      <dgm:spPr/>
      <dgm:t>
        <a:bodyPr/>
        <a:lstStyle/>
        <a:p>
          <a:endParaRPr lang="ru-RU"/>
        </a:p>
      </dgm:t>
    </dgm:pt>
    <dgm:pt modelId="{F110C4F1-161D-4618-B633-C6ACC4B2314B}">
      <dgm:prSet phldrT="[Текст]" custT="1"/>
      <dgm:spPr/>
      <dgm:t>
        <a:bodyPr/>
        <a:lstStyle/>
        <a:p>
          <a:r>
            <a:rPr lang="uk-UA" sz="2800" dirty="0" smtClean="0"/>
            <a:t>3. </a:t>
          </a:r>
          <a:r>
            <a:rPr lang="uk-UA" sz="2800" b="1" dirty="0" smtClean="0"/>
            <a:t>Системний</a:t>
          </a:r>
          <a:r>
            <a:rPr lang="uk-UA" sz="2800" dirty="0" smtClean="0"/>
            <a:t> – з'ясування змісту норми права шляхом встановлення її системних юридичних зв'язків з іншими нормами</a:t>
          </a:r>
          <a:endParaRPr lang="ru-RU" sz="2800" dirty="0"/>
        </a:p>
      </dgm:t>
    </dgm:pt>
    <dgm:pt modelId="{5F129AF6-6CB5-4A98-A173-671CCCCFEF54}" type="parTrans" cxnId="{9E5FF562-BD06-4FF6-BEAE-AAB6C8333FBD}">
      <dgm:prSet/>
      <dgm:spPr/>
      <dgm:t>
        <a:bodyPr/>
        <a:lstStyle/>
        <a:p>
          <a:endParaRPr lang="ru-RU"/>
        </a:p>
      </dgm:t>
    </dgm:pt>
    <dgm:pt modelId="{F48475E6-AA43-4D4B-805E-4EEAEDF60107}" type="sibTrans" cxnId="{9E5FF562-BD06-4FF6-BEAE-AAB6C8333FBD}">
      <dgm:prSet/>
      <dgm:spPr/>
      <dgm:t>
        <a:bodyPr/>
        <a:lstStyle/>
        <a:p>
          <a:endParaRPr lang="ru-RU"/>
        </a:p>
      </dgm:t>
    </dgm:pt>
    <dgm:pt modelId="{A7577540-F167-46CD-B1F2-57F76E066461}" type="pres">
      <dgm:prSet presAssocID="{B060E7C0-84E2-4EF9-B5DA-F4BB80244B1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5DA88B-A81D-4BE8-B0B8-683E039FC7F7}" type="pres">
      <dgm:prSet presAssocID="{BCDCD773-3C9A-4E61-AA64-CE033082FDF2}" presName="parentLin" presStyleCnt="0"/>
      <dgm:spPr/>
    </dgm:pt>
    <dgm:pt modelId="{7E5FAC85-0A0C-4577-8434-81DDE5B2B646}" type="pres">
      <dgm:prSet presAssocID="{BCDCD773-3C9A-4E61-AA64-CE033082FDF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2B8E08C-45DA-4BDB-A76A-8886B78C532F}" type="pres">
      <dgm:prSet presAssocID="{BCDCD773-3C9A-4E61-AA64-CE033082FDF2}" presName="parentText" presStyleLbl="node1" presStyleIdx="0" presStyleCnt="3" custScaleX="122652" custScaleY="5971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F7E13-CE23-4459-824B-12F1FE51A234}" type="pres">
      <dgm:prSet presAssocID="{BCDCD773-3C9A-4E61-AA64-CE033082FDF2}" presName="negativeSpace" presStyleCnt="0"/>
      <dgm:spPr/>
    </dgm:pt>
    <dgm:pt modelId="{7712D26A-519E-43A7-BE53-4BFC5C162738}" type="pres">
      <dgm:prSet presAssocID="{BCDCD773-3C9A-4E61-AA64-CE033082FDF2}" presName="childText" presStyleLbl="conFgAcc1" presStyleIdx="0" presStyleCnt="3">
        <dgm:presLayoutVars>
          <dgm:bulletEnabled val="1"/>
        </dgm:presLayoutVars>
      </dgm:prSet>
      <dgm:spPr/>
    </dgm:pt>
    <dgm:pt modelId="{179E7C49-F17A-4257-8065-A16B9D2261B9}" type="pres">
      <dgm:prSet presAssocID="{4353D730-B6C7-4CF9-94AF-5EC0B4B26C41}" presName="spaceBetweenRectangles" presStyleCnt="0"/>
      <dgm:spPr/>
    </dgm:pt>
    <dgm:pt modelId="{B35B96DD-5A1C-4E3E-A62B-BCF1CA4F286A}" type="pres">
      <dgm:prSet presAssocID="{400EFF6C-FACA-4970-B6D8-D3635904DEC0}" presName="parentLin" presStyleCnt="0"/>
      <dgm:spPr/>
    </dgm:pt>
    <dgm:pt modelId="{4DB9DA5B-B5F7-4043-9DC1-D4B0683E5619}" type="pres">
      <dgm:prSet presAssocID="{400EFF6C-FACA-4970-B6D8-D3635904DEC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5426351-F4B9-4FAD-9426-53E42A8E8FB2}" type="pres">
      <dgm:prSet presAssocID="{400EFF6C-FACA-4970-B6D8-D3635904DEC0}" presName="parentText" presStyleLbl="node1" presStyleIdx="1" presStyleCnt="3" custScaleX="126370" custScaleY="566663" custLinFactNeighborX="-2784" custLinFactNeighborY="-79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52267-5EEC-4520-B977-B026FD8797B0}" type="pres">
      <dgm:prSet presAssocID="{400EFF6C-FACA-4970-B6D8-D3635904DEC0}" presName="negativeSpace" presStyleCnt="0"/>
      <dgm:spPr/>
    </dgm:pt>
    <dgm:pt modelId="{3E1C2574-2358-43EE-B470-A8E4E032CC23}" type="pres">
      <dgm:prSet presAssocID="{400EFF6C-FACA-4970-B6D8-D3635904DEC0}" presName="childText" presStyleLbl="conFgAcc1" presStyleIdx="1" presStyleCnt="3">
        <dgm:presLayoutVars>
          <dgm:bulletEnabled val="1"/>
        </dgm:presLayoutVars>
      </dgm:prSet>
      <dgm:spPr/>
    </dgm:pt>
    <dgm:pt modelId="{1B630E21-6C50-4F7C-80F7-483CF77AA5E8}" type="pres">
      <dgm:prSet presAssocID="{BC923A9E-189B-4D0D-8E77-C8186CBC902A}" presName="spaceBetweenRectangles" presStyleCnt="0"/>
      <dgm:spPr/>
    </dgm:pt>
    <dgm:pt modelId="{794EAFD5-2888-4013-BEFD-9074EDCE82B0}" type="pres">
      <dgm:prSet presAssocID="{F110C4F1-161D-4618-B633-C6ACC4B2314B}" presName="parentLin" presStyleCnt="0"/>
      <dgm:spPr/>
    </dgm:pt>
    <dgm:pt modelId="{F37209C6-6E60-413D-A7CE-65558B60636D}" type="pres">
      <dgm:prSet presAssocID="{F110C4F1-161D-4618-B633-C6ACC4B2314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2525847-1AAD-4D75-93F6-060A321341EC}" type="pres">
      <dgm:prSet presAssocID="{F110C4F1-161D-4618-B633-C6ACC4B2314B}" presName="parentText" presStyleLbl="node1" presStyleIdx="2" presStyleCnt="3" custScaleX="127282" custScaleY="6749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13A37-36AD-4DAE-A8CB-72EEDD6758EC}" type="pres">
      <dgm:prSet presAssocID="{F110C4F1-161D-4618-B633-C6ACC4B2314B}" presName="negativeSpace" presStyleCnt="0"/>
      <dgm:spPr/>
    </dgm:pt>
    <dgm:pt modelId="{94752C92-C14C-4E13-AA0A-67F9C1757AF7}" type="pres">
      <dgm:prSet presAssocID="{F110C4F1-161D-4618-B633-C6ACC4B2314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4EDC01D-11E3-4CAF-8D25-B446DFE0E3B4}" type="presOf" srcId="{400EFF6C-FACA-4970-B6D8-D3635904DEC0}" destId="{25426351-F4B9-4FAD-9426-53E42A8E8FB2}" srcOrd="1" destOrd="0" presId="urn:microsoft.com/office/officeart/2005/8/layout/list1"/>
    <dgm:cxn modelId="{D79CA335-CB17-4A2A-95A5-0E6FF33F1865}" type="presOf" srcId="{F110C4F1-161D-4618-B633-C6ACC4B2314B}" destId="{F37209C6-6E60-413D-A7CE-65558B60636D}" srcOrd="0" destOrd="0" presId="urn:microsoft.com/office/officeart/2005/8/layout/list1"/>
    <dgm:cxn modelId="{3BDAF20B-F95C-434B-A4B0-09A707B20246}" type="presOf" srcId="{BCDCD773-3C9A-4E61-AA64-CE033082FDF2}" destId="{7E5FAC85-0A0C-4577-8434-81DDE5B2B646}" srcOrd="0" destOrd="0" presId="urn:microsoft.com/office/officeart/2005/8/layout/list1"/>
    <dgm:cxn modelId="{1969D962-7C01-4620-9B90-34D638020519}" type="presOf" srcId="{400EFF6C-FACA-4970-B6D8-D3635904DEC0}" destId="{4DB9DA5B-B5F7-4043-9DC1-D4B0683E5619}" srcOrd="0" destOrd="0" presId="urn:microsoft.com/office/officeart/2005/8/layout/list1"/>
    <dgm:cxn modelId="{9E5FF562-BD06-4FF6-BEAE-AAB6C8333FBD}" srcId="{B060E7C0-84E2-4EF9-B5DA-F4BB80244B1B}" destId="{F110C4F1-161D-4618-B633-C6ACC4B2314B}" srcOrd="2" destOrd="0" parTransId="{5F129AF6-6CB5-4A98-A173-671CCCCFEF54}" sibTransId="{F48475E6-AA43-4D4B-805E-4EEAEDF60107}"/>
    <dgm:cxn modelId="{8F347B4F-2064-4353-9796-2B6D9109A4FE}" type="presOf" srcId="{BCDCD773-3C9A-4E61-AA64-CE033082FDF2}" destId="{12B8E08C-45DA-4BDB-A76A-8886B78C532F}" srcOrd="1" destOrd="0" presId="urn:microsoft.com/office/officeart/2005/8/layout/list1"/>
    <dgm:cxn modelId="{AA5A0DB8-920A-478D-B684-6796A39F8EFA}" type="presOf" srcId="{B060E7C0-84E2-4EF9-B5DA-F4BB80244B1B}" destId="{A7577540-F167-46CD-B1F2-57F76E066461}" srcOrd="0" destOrd="0" presId="urn:microsoft.com/office/officeart/2005/8/layout/list1"/>
    <dgm:cxn modelId="{2DA63C8D-9520-49D0-9C2A-31DAD26D555F}" srcId="{B060E7C0-84E2-4EF9-B5DA-F4BB80244B1B}" destId="{400EFF6C-FACA-4970-B6D8-D3635904DEC0}" srcOrd="1" destOrd="0" parTransId="{3E0C4A8D-0C47-49C7-90F9-2BDBC1454C0F}" sibTransId="{BC923A9E-189B-4D0D-8E77-C8186CBC902A}"/>
    <dgm:cxn modelId="{BC00CD0B-EC4E-4A14-BD3C-8D602E56A01A}" type="presOf" srcId="{F110C4F1-161D-4618-B633-C6ACC4B2314B}" destId="{12525847-1AAD-4D75-93F6-060A321341EC}" srcOrd="1" destOrd="0" presId="urn:microsoft.com/office/officeart/2005/8/layout/list1"/>
    <dgm:cxn modelId="{B51B0DF4-B52B-4467-B73D-F016FA188534}" srcId="{B060E7C0-84E2-4EF9-B5DA-F4BB80244B1B}" destId="{BCDCD773-3C9A-4E61-AA64-CE033082FDF2}" srcOrd="0" destOrd="0" parTransId="{A05053EF-DC15-483D-9385-1C02A255E2FB}" sibTransId="{4353D730-B6C7-4CF9-94AF-5EC0B4B26C41}"/>
    <dgm:cxn modelId="{1676C10E-B076-4B95-AA98-79BB158CB849}" type="presParOf" srcId="{A7577540-F167-46CD-B1F2-57F76E066461}" destId="{A85DA88B-A81D-4BE8-B0B8-683E039FC7F7}" srcOrd="0" destOrd="0" presId="urn:microsoft.com/office/officeart/2005/8/layout/list1"/>
    <dgm:cxn modelId="{E6D016D0-7531-42E8-A032-E182CBEB7BAC}" type="presParOf" srcId="{A85DA88B-A81D-4BE8-B0B8-683E039FC7F7}" destId="{7E5FAC85-0A0C-4577-8434-81DDE5B2B646}" srcOrd="0" destOrd="0" presId="urn:microsoft.com/office/officeart/2005/8/layout/list1"/>
    <dgm:cxn modelId="{F0DD08A6-28A8-4104-9CAD-716040D5404C}" type="presParOf" srcId="{A85DA88B-A81D-4BE8-B0B8-683E039FC7F7}" destId="{12B8E08C-45DA-4BDB-A76A-8886B78C532F}" srcOrd="1" destOrd="0" presId="urn:microsoft.com/office/officeart/2005/8/layout/list1"/>
    <dgm:cxn modelId="{05865911-CC69-43AF-9ABA-BAA0EBF34086}" type="presParOf" srcId="{A7577540-F167-46CD-B1F2-57F76E066461}" destId="{91DF7E13-CE23-4459-824B-12F1FE51A234}" srcOrd="1" destOrd="0" presId="urn:microsoft.com/office/officeart/2005/8/layout/list1"/>
    <dgm:cxn modelId="{83AE6E16-FB45-4F13-8648-9560D54E18FA}" type="presParOf" srcId="{A7577540-F167-46CD-B1F2-57F76E066461}" destId="{7712D26A-519E-43A7-BE53-4BFC5C162738}" srcOrd="2" destOrd="0" presId="urn:microsoft.com/office/officeart/2005/8/layout/list1"/>
    <dgm:cxn modelId="{DF70F843-D0B6-4F47-B37E-137B18E2BEEC}" type="presParOf" srcId="{A7577540-F167-46CD-B1F2-57F76E066461}" destId="{179E7C49-F17A-4257-8065-A16B9D2261B9}" srcOrd="3" destOrd="0" presId="urn:microsoft.com/office/officeart/2005/8/layout/list1"/>
    <dgm:cxn modelId="{FA680A5F-E95A-4F16-9082-C5A33F5C608A}" type="presParOf" srcId="{A7577540-F167-46CD-B1F2-57F76E066461}" destId="{B35B96DD-5A1C-4E3E-A62B-BCF1CA4F286A}" srcOrd="4" destOrd="0" presId="urn:microsoft.com/office/officeart/2005/8/layout/list1"/>
    <dgm:cxn modelId="{7026E564-BBCB-493A-A860-0FBEE37B306F}" type="presParOf" srcId="{B35B96DD-5A1C-4E3E-A62B-BCF1CA4F286A}" destId="{4DB9DA5B-B5F7-4043-9DC1-D4B0683E5619}" srcOrd="0" destOrd="0" presId="urn:microsoft.com/office/officeart/2005/8/layout/list1"/>
    <dgm:cxn modelId="{C3C79B93-F9AB-42B1-831B-8CD87E2D75F5}" type="presParOf" srcId="{B35B96DD-5A1C-4E3E-A62B-BCF1CA4F286A}" destId="{25426351-F4B9-4FAD-9426-53E42A8E8FB2}" srcOrd="1" destOrd="0" presId="urn:microsoft.com/office/officeart/2005/8/layout/list1"/>
    <dgm:cxn modelId="{5F546027-F3F9-4250-AEF3-AAC3FF10BF4E}" type="presParOf" srcId="{A7577540-F167-46CD-B1F2-57F76E066461}" destId="{2AF52267-5EEC-4520-B977-B026FD8797B0}" srcOrd="5" destOrd="0" presId="urn:microsoft.com/office/officeart/2005/8/layout/list1"/>
    <dgm:cxn modelId="{D5F8BF16-4909-4C75-A39E-C0A219B0D10C}" type="presParOf" srcId="{A7577540-F167-46CD-B1F2-57F76E066461}" destId="{3E1C2574-2358-43EE-B470-A8E4E032CC23}" srcOrd="6" destOrd="0" presId="urn:microsoft.com/office/officeart/2005/8/layout/list1"/>
    <dgm:cxn modelId="{4F3EC4AF-FD33-42B3-8B0E-BE9AF851AEC5}" type="presParOf" srcId="{A7577540-F167-46CD-B1F2-57F76E066461}" destId="{1B630E21-6C50-4F7C-80F7-483CF77AA5E8}" srcOrd="7" destOrd="0" presId="urn:microsoft.com/office/officeart/2005/8/layout/list1"/>
    <dgm:cxn modelId="{CF2FCF34-8DA1-40A0-B205-1FA3F93A2A01}" type="presParOf" srcId="{A7577540-F167-46CD-B1F2-57F76E066461}" destId="{794EAFD5-2888-4013-BEFD-9074EDCE82B0}" srcOrd="8" destOrd="0" presId="urn:microsoft.com/office/officeart/2005/8/layout/list1"/>
    <dgm:cxn modelId="{8EE3A0C2-C872-436C-9803-2B7C4FFB1A82}" type="presParOf" srcId="{794EAFD5-2888-4013-BEFD-9074EDCE82B0}" destId="{F37209C6-6E60-413D-A7CE-65558B60636D}" srcOrd="0" destOrd="0" presId="urn:microsoft.com/office/officeart/2005/8/layout/list1"/>
    <dgm:cxn modelId="{8EFBB151-2ECD-4896-AB58-9DD6EAD8ABBC}" type="presParOf" srcId="{794EAFD5-2888-4013-BEFD-9074EDCE82B0}" destId="{12525847-1AAD-4D75-93F6-060A321341EC}" srcOrd="1" destOrd="0" presId="urn:microsoft.com/office/officeart/2005/8/layout/list1"/>
    <dgm:cxn modelId="{99C1CBDB-8404-40B0-B1A2-CF0C37C0722E}" type="presParOf" srcId="{A7577540-F167-46CD-B1F2-57F76E066461}" destId="{98513A37-36AD-4DAE-A8CB-72EEDD6758EC}" srcOrd="9" destOrd="0" presId="urn:microsoft.com/office/officeart/2005/8/layout/list1"/>
    <dgm:cxn modelId="{26B52218-9D26-4F68-A188-5179D3705B26}" type="presParOf" srcId="{A7577540-F167-46CD-B1F2-57F76E066461}" destId="{94752C92-C14C-4E13-AA0A-67F9C1757AF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D76413-FCD5-4772-9D83-C4749568C12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340B31-BD85-4C18-8973-A7FB8254A6CD}">
      <dgm:prSet phldrT="[Текст]" custT="1"/>
      <dgm:spPr/>
      <dgm:t>
        <a:bodyPr/>
        <a:lstStyle/>
        <a:p>
          <a:r>
            <a:rPr lang="uk-UA" sz="2400" dirty="0" smtClean="0"/>
            <a:t>4. </a:t>
          </a:r>
          <a:r>
            <a:rPr lang="uk-UA" sz="2400" b="1" dirty="0" smtClean="0"/>
            <a:t>Телеологічний (цільовий) – </a:t>
          </a:r>
          <a:r>
            <a:rPr lang="uk-UA" sz="2400" dirty="0" smtClean="0"/>
            <a:t>з'ясування змісту норми права відповідно  до закладної у ній мети – орієнтира для поведінки</a:t>
          </a:r>
          <a:endParaRPr lang="ru-RU" sz="2400" dirty="0"/>
        </a:p>
      </dgm:t>
    </dgm:pt>
    <dgm:pt modelId="{3722E000-8183-410C-BAD8-AD75F84D5114}" type="parTrans" cxnId="{BEBBBA23-C5CA-43A2-BE3B-164A947D3E77}">
      <dgm:prSet/>
      <dgm:spPr/>
      <dgm:t>
        <a:bodyPr/>
        <a:lstStyle/>
        <a:p>
          <a:endParaRPr lang="ru-RU"/>
        </a:p>
      </dgm:t>
    </dgm:pt>
    <dgm:pt modelId="{8C12C65B-706D-49AC-8F73-FD5DEF513779}" type="sibTrans" cxnId="{BEBBBA23-C5CA-43A2-BE3B-164A947D3E77}">
      <dgm:prSet/>
      <dgm:spPr/>
      <dgm:t>
        <a:bodyPr/>
        <a:lstStyle/>
        <a:p>
          <a:endParaRPr lang="ru-RU"/>
        </a:p>
      </dgm:t>
    </dgm:pt>
    <dgm:pt modelId="{77D932D4-C753-4EA0-B1FD-DCF8E9DA3004}">
      <dgm:prSet phldrT="[Текст]" custT="1"/>
      <dgm:spPr/>
      <dgm:t>
        <a:bodyPr/>
        <a:lstStyle/>
        <a:p>
          <a:r>
            <a:rPr lang="uk-UA" sz="2400" b="1" dirty="0" smtClean="0"/>
            <a:t>6. Спеціально-юридичний –</a:t>
          </a:r>
          <a:r>
            <a:rPr lang="uk-UA" sz="2400" dirty="0" smtClean="0"/>
            <a:t> з'ясування змісту норми, засноване на досягненнях юридичної науки і практики, знанні юридичної техніки</a:t>
          </a:r>
          <a:endParaRPr lang="ru-RU" sz="2400" dirty="0"/>
        </a:p>
      </dgm:t>
    </dgm:pt>
    <dgm:pt modelId="{1C6E89E1-ECDD-48D6-A0C2-86CD5E162C76}" type="parTrans" cxnId="{CD25B60B-95FC-401C-A9FC-1C308DCECD31}">
      <dgm:prSet/>
      <dgm:spPr/>
      <dgm:t>
        <a:bodyPr/>
        <a:lstStyle/>
        <a:p>
          <a:endParaRPr lang="ru-RU"/>
        </a:p>
      </dgm:t>
    </dgm:pt>
    <dgm:pt modelId="{7663CCF4-8AF2-4874-A5DC-349BA8690629}" type="sibTrans" cxnId="{CD25B60B-95FC-401C-A9FC-1C308DCECD31}">
      <dgm:prSet/>
      <dgm:spPr/>
      <dgm:t>
        <a:bodyPr/>
        <a:lstStyle/>
        <a:p>
          <a:endParaRPr lang="ru-RU"/>
        </a:p>
      </dgm:t>
    </dgm:pt>
    <dgm:pt modelId="{173BCA86-D8D7-4F19-857C-E4E69BF295B6}">
      <dgm:prSet phldrT="[Текст]" custT="1"/>
      <dgm:spPr/>
      <dgm:t>
        <a:bodyPr/>
        <a:lstStyle/>
        <a:p>
          <a:r>
            <a:rPr lang="uk-UA" sz="2400" b="1" dirty="0" smtClean="0"/>
            <a:t>7. </a:t>
          </a:r>
          <a:r>
            <a:rPr lang="uk-UA" sz="2400" b="1" dirty="0" err="1" smtClean="0"/>
            <a:t>Герменевтичний</a:t>
          </a:r>
          <a:r>
            <a:rPr lang="uk-UA" sz="2400" b="1" dirty="0" smtClean="0"/>
            <a:t> </a:t>
          </a:r>
          <a:r>
            <a:rPr lang="uk-UA" sz="2400" dirty="0" smtClean="0"/>
            <a:t>– пошук змісту при створенні й реалізації норми права, заснований на знанні таких понять як зміст, двозначність</a:t>
          </a:r>
          <a:endParaRPr lang="ru-RU" sz="2400" dirty="0"/>
        </a:p>
      </dgm:t>
    </dgm:pt>
    <dgm:pt modelId="{0A8F1FAC-B91D-496C-9E0F-DE1E1A0549E6}" type="parTrans" cxnId="{EF358596-E22C-42CE-9BBF-6A3196C8C964}">
      <dgm:prSet/>
      <dgm:spPr/>
      <dgm:t>
        <a:bodyPr/>
        <a:lstStyle/>
        <a:p>
          <a:endParaRPr lang="ru-RU"/>
        </a:p>
      </dgm:t>
    </dgm:pt>
    <dgm:pt modelId="{61464E95-ED10-4A42-843E-F16558778C76}" type="sibTrans" cxnId="{EF358596-E22C-42CE-9BBF-6A3196C8C964}">
      <dgm:prSet/>
      <dgm:spPr/>
      <dgm:t>
        <a:bodyPr/>
        <a:lstStyle/>
        <a:p>
          <a:endParaRPr lang="ru-RU"/>
        </a:p>
      </dgm:t>
    </dgm:pt>
    <dgm:pt modelId="{E3CF6DBA-5BF0-4506-BFC9-794E279945D7}">
      <dgm:prSet custT="1"/>
      <dgm:spPr/>
      <dgm:t>
        <a:bodyPr/>
        <a:lstStyle/>
        <a:p>
          <a:r>
            <a:rPr lang="uk-UA" sz="2400" dirty="0" smtClean="0"/>
            <a:t>5. </a:t>
          </a:r>
          <a:r>
            <a:rPr lang="uk-UA" sz="2400" b="1" dirty="0" smtClean="0"/>
            <a:t>Історико-політичний – </a:t>
          </a:r>
          <a:r>
            <a:rPr lang="uk-UA" sz="2400" dirty="0" smtClean="0"/>
            <a:t>з'ясування змісту норми права на основі аналізу конкретних умов їх прийняття; виявлення політичних цілей і завдань </a:t>
          </a:r>
          <a:endParaRPr lang="ru-RU" sz="2400" dirty="0"/>
        </a:p>
      </dgm:t>
    </dgm:pt>
    <dgm:pt modelId="{AF2E792A-822C-4674-83E8-511E0C451568}" type="parTrans" cxnId="{B34AF85D-137B-422C-862E-4AF1BF6DF721}">
      <dgm:prSet/>
      <dgm:spPr/>
      <dgm:t>
        <a:bodyPr/>
        <a:lstStyle/>
        <a:p>
          <a:endParaRPr lang="ru-RU"/>
        </a:p>
      </dgm:t>
    </dgm:pt>
    <dgm:pt modelId="{1B5D751C-0236-4E38-9534-F66E09FB7AA9}" type="sibTrans" cxnId="{B34AF85D-137B-422C-862E-4AF1BF6DF721}">
      <dgm:prSet/>
      <dgm:spPr/>
      <dgm:t>
        <a:bodyPr/>
        <a:lstStyle/>
        <a:p>
          <a:endParaRPr lang="ru-RU"/>
        </a:p>
      </dgm:t>
    </dgm:pt>
    <dgm:pt modelId="{B2C5A02D-F94C-43CF-B01B-D51E6A2C0FA0}" type="pres">
      <dgm:prSet presAssocID="{E1D76413-FCD5-4772-9D83-C4749568C12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2F489C-F542-4B8A-B811-06108EA71B75}" type="pres">
      <dgm:prSet presAssocID="{D6340B31-BD85-4C18-8973-A7FB8254A6CD}" presName="parentLin" presStyleCnt="0"/>
      <dgm:spPr/>
    </dgm:pt>
    <dgm:pt modelId="{65EA662A-BE61-4926-B1A7-AFB28C5146E8}" type="pres">
      <dgm:prSet presAssocID="{D6340B31-BD85-4C18-8973-A7FB8254A6CD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6E4E52F-5A8A-4090-A476-52CC4FAFA6E4}" type="pres">
      <dgm:prSet presAssocID="{D6340B31-BD85-4C18-8973-A7FB8254A6CD}" presName="parentText" presStyleLbl="node1" presStyleIdx="0" presStyleCnt="4" custScaleX="111905" custScaleY="2197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D0C91-F1FE-4531-A674-EAAA7EE86206}" type="pres">
      <dgm:prSet presAssocID="{D6340B31-BD85-4C18-8973-A7FB8254A6CD}" presName="negativeSpace" presStyleCnt="0"/>
      <dgm:spPr/>
    </dgm:pt>
    <dgm:pt modelId="{FF4558A2-B368-492D-8465-BE43ED3C92BB}" type="pres">
      <dgm:prSet presAssocID="{D6340B31-BD85-4C18-8973-A7FB8254A6CD}" presName="childText" presStyleLbl="conFgAcc1" presStyleIdx="0" presStyleCnt="4">
        <dgm:presLayoutVars>
          <dgm:bulletEnabled val="1"/>
        </dgm:presLayoutVars>
      </dgm:prSet>
      <dgm:spPr/>
    </dgm:pt>
    <dgm:pt modelId="{609BB127-D2D1-443A-95E8-AF8C0C0538B1}" type="pres">
      <dgm:prSet presAssocID="{8C12C65B-706D-49AC-8F73-FD5DEF513779}" presName="spaceBetweenRectangles" presStyleCnt="0"/>
      <dgm:spPr/>
    </dgm:pt>
    <dgm:pt modelId="{AB62715A-45D3-49CF-8BB8-5929842D77A4}" type="pres">
      <dgm:prSet presAssocID="{E3CF6DBA-5BF0-4506-BFC9-794E279945D7}" presName="parentLin" presStyleCnt="0"/>
      <dgm:spPr/>
    </dgm:pt>
    <dgm:pt modelId="{C0D709B0-B14A-44CC-81B8-F9B515704852}" type="pres">
      <dgm:prSet presAssocID="{E3CF6DBA-5BF0-4506-BFC9-794E279945D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25B712E-C6E9-46A8-8733-28D54E0B2685}" type="pres">
      <dgm:prSet presAssocID="{E3CF6DBA-5BF0-4506-BFC9-794E279945D7}" presName="parentText" presStyleLbl="node1" presStyleIdx="1" presStyleCnt="4" custScaleX="111905" custScaleY="2414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6A5A3D-AFFC-4760-95FD-3EA82BEB2C24}" type="pres">
      <dgm:prSet presAssocID="{E3CF6DBA-5BF0-4506-BFC9-794E279945D7}" presName="negativeSpace" presStyleCnt="0"/>
      <dgm:spPr/>
    </dgm:pt>
    <dgm:pt modelId="{15C3937B-3853-45AF-B769-D0285712B3B1}" type="pres">
      <dgm:prSet presAssocID="{E3CF6DBA-5BF0-4506-BFC9-794E279945D7}" presName="childText" presStyleLbl="conFgAcc1" presStyleIdx="1" presStyleCnt="4">
        <dgm:presLayoutVars>
          <dgm:bulletEnabled val="1"/>
        </dgm:presLayoutVars>
      </dgm:prSet>
      <dgm:spPr/>
    </dgm:pt>
    <dgm:pt modelId="{501DB670-E927-4AFC-86EB-9E07D1119F0A}" type="pres">
      <dgm:prSet presAssocID="{1B5D751C-0236-4E38-9534-F66E09FB7AA9}" presName="spaceBetweenRectangles" presStyleCnt="0"/>
      <dgm:spPr/>
    </dgm:pt>
    <dgm:pt modelId="{8622A941-22C8-4A0F-92A6-89D1A5D104AB}" type="pres">
      <dgm:prSet presAssocID="{77D932D4-C753-4EA0-B1FD-DCF8E9DA3004}" presName="parentLin" presStyleCnt="0"/>
      <dgm:spPr/>
    </dgm:pt>
    <dgm:pt modelId="{5492F058-C18A-45EA-AF8C-218A911C852C}" type="pres">
      <dgm:prSet presAssocID="{77D932D4-C753-4EA0-B1FD-DCF8E9DA3004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8A09793-8309-4B8B-8B40-0B8E5AA36397}" type="pres">
      <dgm:prSet presAssocID="{77D932D4-C753-4EA0-B1FD-DCF8E9DA3004}" presName="parentText" presStyleLbl="node1" presStyleIdx="2" presStyleCnt="4" custScaleX="111904" custScaleY="1989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03CF0-8EFC-4B6D-8343-981ABE432B25}" type="pres">
      <dgm:prSet presAssocID="{77D932D4-C753-4EA0-B1FD-DCF8E9DA3004}" presName="negativeSpace" presStyleCnt="0"/>
      <dgm:spPr/>
    </dgm:pt>
    <dgm:pt modelId="{0F96C476-C393-4B94-8C4D-6D8D07841A70}" type="pres">
      <dgm:prSet presAssocID="{77D932D4-C753-4EA0-B1FD-DCF8E9DA3004}" presName="childText" presStyleLbl="conFgAcc1" presStyleIdx="2" presStyleCnt="4">
        <dgm:presLayoutVars>
          <dgm:bulletEnabled val="1"/>
        </dgm:presLayoutVars>
      </dgm:prSet>
      <dgm:spPr/>
    </dgm:pt>
    <dgm:pt modelId="{8878C815-449A-4240-916D-FED898ECFA9E}" type="pres">
      <dgm:prSet presAssocID="{7663CCF4-8AF2-4874-A5DC-349BA8690629}" presName="spaceBetweenRectangles" presStyleCnt="0"/>
      <dgm:spPr/>
    </dgm:pt>
    <dgm:pt modelId="{33F95914-51ED-4E44-BB24-2BFE9FBE0DF5}" type="pres">
      <dgm:prSet presAssocID="{173BCA86-D8D7-4F19-857C-E4E69BF295B6}" presName="parentLin" presStyleCnt="0"/>
      <dgm:spPr/>
    </dgm:pt>
    <dgm:pt modelId="{B526AA79-A796-41AD-BF66-5F352519F730}" type="pres">
      <dgm:prSet presAssocID="{173BCA86-D8D7-4F19-857C-E4E69BF295B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90B297BC-D2D1-47CB-A937-77200F1B171E}" type="pres">
      <dgm:prSet presAssocID="{173BCA86-D8D7-4F19-857C-E4E69BF295B6}" presName="parentText" presStyleLbl="node1" presStyleIdx="3" presStyleCnt="4" custScaleX="114285" custScaleY="1926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732A31-F676-42EB-8034-0E0186AF187C}" type="pres">
      <dgm:prSet presAssocID="{173BCA86-D8D7-4F19-857C-E4E69BF295B6}" presName="negativeSpace" presStyleCnt="0"/>
      <dgm:spPr/>
    </dgm:pt>
    <dgm:pt modelId="{E8AD17E7-FE4A-42C5-8E1D-1D44AB148FD5}" type="pres">
      <dgm:prSet presAssocID="{173BCA86-D8D7-4F19-857C-E4E69BF295B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D25B60B-95FC-401C-A9FC-1C308DCECD31}" srcId="{E1D76413-FCD5-4772-9D83-C4749568C12B}" destId="{77D932D4-C753-4EA0-B1FD-DCF8E9DA3004}" srcOrd="2" destOrd="0" parTransId="{1C6E89E1-ECDD-48D6-A0C2-86CD5E162C76}" sibTransId="{7663CCF4-8AF2-4874-A5DC-349BA8690629}"/>
    <dgm:cxn modelId="{F0C3F2A9-C149-44A3-BB91-8EA9C640ECBD}" type="presOf" srcId="{E3CF6DBA-5BF0-4506-BFC9-794E279945D7}" destId="{F25B712E-C6E9-46A8-8733-28D54E0B2685}" srcOrd="1" destOrd="0" presId="urn:microsoft.com/office/officeart/2005/8/layout/list1"/>
    <dgm:cxn modelId="{307659B7-208E-409D-8CED-54D4629C1D23}" type="presOf" srcId="{E3CF6DBA-5BF0-4506-BFC9-794E279945D7}" destId="{C0D709B0-B14A-44CC-81B8-F9B515704852}" srcOrd="0" destOrd="0" presId="urn:microsoft.com/office/officeart/2005/8/layout/list1"/>
    <dgm:cxn modelId="{E6CB219C-3381-4CC0-9A69-4D67CD5E3941}" type="presOf" srcId="{77D932D4-C753-4EA0-B1FD-DCF8E9DA3004}" destId="{A8A09793-8309-4B8B-8B40-0B8E5AA36397}" srcOrd="1" destOrd="0" presId="urn:microsoft.com/office/officeart/2005/8/layout/list1"/>
    <dgm:cxn modelId="{BEBBBA23-C5CA-43A2-BE3B-164A947D3E77}" srcId="{E1D76413-FCD5-4772-9D83-C4749568C12B}" destId="{D6340B31-BD85-4C18-8973-A7FB8254A6CD}" srcOrd="0" destOrd="0" parTransId="{3722E000-8183-410C-BAD8-AD75F84D5114}" sibTransId="{8C12C65B-706D-49AC-8F73-FD5DEF513779}"/>
    <dgm:cxn modelId="{B34AF85D-137B-422C-862E-4AF1BF6DF721}" srcId="{E1D76413-FCD5-4772-9D83-C4749568C12B}" destId="{E3CF6DBA-5BF0-4506-BFC9-794E279945D7}" srcOrd="1" destOrd="0" parTransId="{AF2E792A-822C-4674-83E8-511E0C451568}" sibTransId="{1B5D751C-0236-4E38-9534-F66E09FB7AA9}"/>
    <dgm:cxn modelId="{BB4EA313-1083-46F4-84AC-80FEBA9802B0}" type="presOf" srcId="{173BCA86-D8D7-4F19-857C-E4E69BF295B6}" destId="{90B297BC-D2D1-47CB-A937-77200F1B171E}" srcOrd="1" destOrd="0" presId="urn:microsoft.com/office/officeart/2005/8/layout/list1"/>
    <dgm:cxn modelId="{92AF37CE-053D-4204-9AB8-1676B2CB948C}" type="presOf" srcId="{173BCA86-D8D7-4F19-857C-E4E69BF295B6}" destId="{B526AA79-A796-41AD-BF66-5F352519F730}" srcOrd="0" destOrd="0" presId="urn:microsoft.com/office/officeart/2005/8/layout/list1"/>
    <dgm:cxn modelId="{92C3B8AB-CF40-4E9A-BBDA-CEA6CD692A68}" type="presOf" srcId="{D6340B31-BD85-4C18-8973-A7FB8254A6CD}" destId="{96E4E52F-5A8A-4090-A476-52CC4FAFA6E4}" srcOrd="1" destOrd="0" presId="urn:microsoft.com/office/officeart/2005/8/layout/list1"/>
    <dgm:cxn modelId="{C38AEB4D-8CF7-4710-B1CF-FB2CB5E6801E}" type="presOf" srcId="{77D932D4-C753-4EA0-B1FD-DCF8E9DA3004}" destId="{5492F058-C18A-45EA-AF8C-218A911C852C}" srcOrd="0" destOrd="0" presId="urn:microsoft.com/office/officeart/2005/8/layout/list1"/>
    <dgm:cxn modelId="{0B16F4D2-EF0C-471C-A870-F87BFF335FAB}" type="presOf" srcId="{D6340B31-BD85-4C18-8973-A7FB8254A6CD}" destId="{65EA662A-BE61-4926-B1A7-AFB28C5146E8}" srcOrd="0" destOrd="0" presId="urn:microsoft.com/office/officeart/2005/8/layout/list1"/>
    <dgm:cxn modelId="{EF358596-E22C-42CE-9BBF-6A3196C8C964}" srcId="{E1D76413-FCD5-4772-9D83-C4749568C12B}" destId="{173BCA86-D8D7-4F19-857C-E4E69BF295B6}" srcOrd="3" destOrd="0" parTransId="{0A8F1FAC-B91D-496C-9E0F-DE1E1A0549E6}" sibTransId="{61464E95-ED10-4A42-843E-F16558778C76}"/>
    <dgm:cxn modelId="{37A223CB-3C48-4052-A399-5039255DA0D4}" type="presOf" srcId="{E1D76413-FCD5-4772-9D83-C4749568C12B}" destId="{B2C5A02D-F94C-43CF-B01B-D51E6A2C0FA0}" srcOrd="0" destOrd="0" presId="urn:microsoft.com/office/officeart/2005/8/layout/list1"/>
    <dgm:cxn modelId="{BD88A9F2-1FF2-40DB-BE49-5FE2B2E0A847}" type="presParOf" srcId="{B2C5A02D-F94C-43CF-B01B-D51E6A2C0FA0}" destId="{982F489C-F542-4B8A-B811-06108EA71B75}" srcOrd="0" destOrd="0" presId="urn:microsoft.com/office/officeart/2005/8/layout/list1"/>
    <dgm:cxn modelId="{5E2DC094-7ED7-4A88-B2F3-D7A0C495BB35}" type="presParOf" srcId="{982F489C-F542-4B8A-B811-06108EA71B75}" destId="{65EA662A-BE61-4926-B1A7-AFB28C5146E8}" srcOrd="0" destOrd="0" presId="urn:microsoft.com/office/officeart/2005/8/layout/list1"/>
    <dgm:cxn modelId="{BD272F99-ABE7-486C-A314-C9D73A5C38F2}" type="presParOf" srcId="{982F489C-F542-4B8A-B811-06108EA71B75}" destId="{96E4E52F-5A8A-4090-A476-52CC4FAFA6E4}" srcOrd="1" destOrd="0" presId="urn:microsoft.com/office/officeart/2005/8/layout/list1"/>
    <dgm:cxn modelId="{91111B30-3519-4549-9742-1B09E6A567CE}" type="presParOf" srcId="{B2C5A02D-F94C-43CF-B01B-D51E6A2C0FA0}" destId="{7A1D0C91-F1FE-4531-A674-EAAA7EE86206}" srcOrd="1" destOrd="0" presId="urn:microsoft.com/office/officeart/2005/8/layout/list1"/>
    <dgm:cxn modelId="{AB103E0E-EE21-473C-BD1C-CA9528A0B15E}" type="presParOf" srcId="{B2C5A02D-F94C-43CF-B01B-D51E6A2C0FA0}" destId="{FF4558A2-B368-492D-8465-BE43ED3C92BB}" srcOrd="2" destOrd="0" presId="urn:microsoft.com/office/officeart/2005/8/layout/list1"/>
    <dgm:cxn modelId="{3D88F14F-384A-4D52-B886-3B8950140F06}" type="presParOf" srcId="{B2C5A02D-F94C-43CF-B01B-D51E6A2C0FA0}" destId="{609BB127-D2D1-443A-95E8-AF8C0C0538B1}" srcOrd="3" destOrd="0" presId="urn:microsoft.com/office/officeart/2005/8/layout/list1"/>
    <dgm:cxn modelId="{4D229CA8-9048-4D4F-B10A-23888E006F2B}" type="presParOf" srcId="{B2C5A02D-F94C-43CF-B01B-D51E6A2C0FA0}" destId="{AB62715A-45D3-49CF-8BB8-5929842D77A4}" srcOrd="4" destOrd="0" presId="urn:microsoft.com/office/officeart/2005/8/layout/list1"/>
    <dgm:cxn modelId="{0D9460DB-119C-4A03-B287-C72639F360D4}" type="presParOf" srcId="{AB62715A-45D3-49CF-8BB8-5929842D77A4}" destId="{C0D709B0-B14A-44CC-81B8-F9B515704852}" srcOrd="0" destOrd="0" presId="urn:microsoft.com/office/officeart/2005/8/layout/list1"/>
    <dgm:cxn modelId="{6F3FA01E-4A41-4ACE-8FF9-CF87B5A04E22}" type="presParOf" srcId="{AB62715A-45D3-49CF-8BB8-5929842D77A4}" destId="{F25B712E-C6E9-46A8-8733-28D54E0B2685}" srcOrd="1" destOrd="0" presId="urn:microsoft.com/office/officeart/2005/8/layout/list1"/>
    <dgm:cxn modelId="{BF5E325D-93EB-4401-9528-395FEAD4AEE4}" type="presParOf" srcId="{B2C5A02D-F94C-43CF-B01B-D51E6A2C0FA0}" destId="{EC6A5A3D-AFFC-4760-95FD-3EA82BEB2C24}" srcOrd="5" destOrd="0" presId="urn:microsoft.com/office/officeart/2005/8/layout/list1"/>
    <dgm:cxn modelId="{F68AFE3E-DB81-4C80-B5C5-634669A1B310}" type="presParOf" srcId="{B2C5A02D-F94C-43CF-B01B-D51E6A2C0FA0}" destId="{15C3937B-3853-45AF-B769-D0285712B3B1}" srcOrd="6" destOrd="0" presId="urn:microsoft.com/office/officeart/2005/8/layout/list1"/>
    <dgm:cxn modelId="{4C834E5A-1048-43E1-B8BD-2545E800E9CE}" type="presParOf" srcId="{B2C5A02D-F94C-43CF-B01B-D51E6A2C0FA0}" destId="{501DB670-E927-4AFC-86EB-9E07D1119F0A}" srcOrd="7" destOrd="0" presId="urn:microsoft.com/office/officeart/2005/8/layout/list1"/>
    <dgm:cxn modelId="{06A1AF36-5CCC-4D52-92CE-C6847DE2E8CD}" type="presParOf" srcId="{B2C5A02D-F94C-43CF-B01B-D51E6A2C0FA0}" destId="{8622A941-22C8-4A0F-92A6-89D1A5D104AB}" srcOrd="8" destOrd="0" presId="urn:microsoft.com/office/officeart/2005/8/layout/list1"/>
    <dgm:cxn modelId="{DA5473C9-DEDC-4322-9B9E-FCF79E31D0A2}" type="presParOf" srcId="{8622A941-22C8-4A0F-92A6-89D1A5D104AB}" destId="{5492F058-C18A-45EA-AF8C-218A911C852C}" srcOrd="0" destOrd="0" presId="urn:microsoft.com/office/officeart/2005/8/layout/list1"/>
    <dgm:cxn modelId="{198EED92-6C96-46A3-B44C-36CB00BD1AE0}" type="presParOf" srcId="{8622A941-22C8-4A0F-92A6-89D1A5D104AB}" destId="{A8A09793-8309-4B8B-8B40-0B8E5AA36397}" srcOrd="1" destOrd="0" presId="urn:microsoft.com/office/officeart/2005/8/layout/list1"/>
    <dgm:cxn modelId="{4CD0774A-0B08-4D1E-BA38-E4A81DCD67C2}" type="presParOf" srcId="{B2C5A02D-F94C-43CF-B01B-D51E6A2C0FA0}" destId="{23B03CF0-8EFC-4B6D-8343-981ABE432B25}" srcOrd="9" destOrd="0" presId="urn:microsoft.com/office/officeart/2005/8/layout/list1"/>
    <dgm:cxn modelId="{6531C39E-7252-4DDD-87D9-07F39DABC6C9}" type="presParOf" srcId="{B2C5A02D-F94C-43CF-B01B-D51E6A2C0FA0}" destId="{0F96C476-C393-4B94-8C4D-6D8D07841A70}" srcOrd="10" destOrd="0" presId="urn:microsoft.com/office/officeart/2005/8/layout/list1"/>
    <dgm:cxn modelId="{F3025095-BF50-4EF1-AA52-28671079D948}" type="presParOf" srcId="{B2C5A02D-F94C-43CF-B01B-D51E6A2C0FA0}" destId="{8878C815-449A-4240-916D-FED898ECFA9E}" srcOrd="11" destOrd="0" presId="urn:microsoft.com/office/officeart/2005/8/layout/list1"/>
    <dgm:cxn modelId="{671EC036-279B-499F-AE80-F463EDBD7F73}" type="presParOf" srcId="{B2C5A02D-F94C-43CF-B01B-D51E6A2C0FA0}" destId="{33F95914-51ED-4E44-BB24-2BFE9FBE0DF5}" srcOrd="12" destOrd="0" presId="urn:microsoft.com/office/officeart/2005/8/layout/list1"/>
    <dgm:cxn modelId="{6B54378A-8E41-4EEA-912C-CE302327A25C}" type="presParOf" srcId="{33F95914-51ED-4E44-BB24-2BFE9FBE0DF5}" destId="{B526AA79-A796-41AD-BF66-5F352519F730}" srcOrd="0" destOrd="0" presId="urn:microsoft.com/office/officeart/2005/8/layout/list1"/>
    <dgm:cxn modelId="{98916CB1-1834-4646-BBAD-E43B7E813ABD}" type="presParOf" srcId="{33F95914-51ED-4E44-BB24-2BFE9FBE0DF5}" destId="{90B297BC-D2D1-47CB-A937-77200F1B171E}" srcOrd="1" destOrd="0" presId="urn:microsoft.com/office/officeart/2005/8/layout/list1"/>
    <dgm:cxn modelId="{D58DC36A-0F1B-4687-BFDA-8C42FA1FD5E0}" type="presParOf" srcId="{B2C5A02D-F94C-43CF-B01B-D51E6A2C0FA0}" destId="{3F732A31-F676-42EB-8034-0E0186AF187C}" srcOrd="13" destOrd="0" presId="urn:microsoft.com/office/officeart/2005/8/layout/list1"/>
    <dgm:cxn modelId="{A65B3BC0-C099-4761-BA21-44391558CBD3}" type="presParOf" srcId="{B2C5A02D-F94C-43CF-B01B-D51E6A2C0FA0}" destId="{E8AD17E7-FE4A-42C5-8E1D-1D44AB148FD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E4081-6027-4253-8FC3-54B23BF306F0}">
      <dsp:nvSpPr>
        <dsp:cNvPr id="0" name=""/>
        <dsp:cNvSpPr/>
      </dsp:nvSpPr>
      <dsp:spPr>
        <a:xfrm>
          <a:off x="-95728" y="-80177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- інтелектуальна діяльність суб'єкта по встановленню точного змісту (сенсу) норм права,</a:t>
          </a:r>
          <a:endParaRPr lang="ru-RU" sz="2800" kern="1200" dirty="0"/>
        </a:p>
      </dsp:txBody>
      <dsp:txXfrm>
        <a:off x="-55960" y="-40409"/>
        <a:ext cx="5530000" cy="1278252"/>
      </dsp:txXfrm>
    </dsp:sp>
    <dsp:sp modelId="{90276C4B-BD8F-48DF-AFE9-5A28F66EDF46}">
      <dsp:nvSpPr>
        <dsp:cNvPr id="0" name=""/>
        <dsp:cNvSpPr/>
      </dsp:nvSpPr>
      <dsp:spPr>
        <a:xfrm>
          <a:off x="521491" y="1503909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що здійснюється за допомогою певних прийомів і способів</a:t>
          </a:r>
          <a:endParaRPr lang="ru-RU" sz="2800" kern="1200" dirty="0"/>
        </a:p>
      </dsp:txBody>
      <dsp:txXfrm>
        <a:off x="561259" y="1543677"/>
        <a:ext cx="5415841" cy="1278252"/>
      </dsp:txXfrm>
    </dsp:sp>
    <dsp:sp modelId="{EAD9F32F-3F29-48BC-8D31-FE178FCF2FA3}">
      <dsp:nvSpPr>
        <dsp:cNvPr id="0" name=""/>
        <dsp:cNvSpPr/>
      </dsp:nvSpPr>
      <dsp:spPr>
        <a:xfrm>
          <a:off x="947253" y="2927641"/>
          <a:ext cx="7378075" cy="1678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та має на меті правильну реалізацію  і підвищення ефективності правового регулювання суспільних відносин </a:t>
          </a:r>
          <a:endParaRPr lang="ru-RU" sz="2800" kern="1200" dirty="0"/>
        </a:p>
      </dsp:txBody>
      <dsp:txXfrm>
        <a:off x="996415" y="2976803"/>
        <a:ext cx="5697870" cy="1580174"/>
      </dsp:txXfrm>
    </dsp:sp>
    <dsp:sp modelId="{096B7DE1-CB0C-4A62-B7BA-A609379FDACB}">
      <dsp:nvSpPr>
        <dsp:cNvPr id="0" name=""/>
        <dsp:cNvSpPr/>
      </dsp:nvSpPr>
      <dsp:spPr>
        <a:xfrm>
          <a:off x="6016868" y="949479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215444" y="949479"/>
        <a:ext cx="485410" cy="664128"/>
      </dsp:txXfrm>
    </dsp:sp>
    <dsp:sp modelId="{483FE004-133A-4C57-9186-5E37EA4C5308}">
      <dsp:nvSpPr>
        <dsp:cNvPr id="0" name=""/>
        <dsp:cNvSpPr/>
      </dsp:nvSpPr>
      <dsp:spPr>
        <a:xfrm>
          <a:off x="6634088" y="2524514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32664" y="2524514"/>
        <a:ext cx="485410" cy="66412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3DEF8-BB55-4459-BDEC-B2DBF9C5A061}">
      <dsp:nvSpPr>
        <dsp:cNvPr id="0" name=""/>
        <dsp:cNvSpPr/>
      </dsp:nvSpPr>
      <dsp:spPr>
        <a:xfrm>
          <a:off x="8399" y="896431"/>
          <a:ext cx="2628558" cy="10250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Нормативне правотворче</a:t>
          </a:r>
          <a:endParaRPr lang="ru-RU" sz="2800" kern="1200" dirty="0"/>
        </a:p>
      </dsp:txBody>
      <dsp:txXfrm>
        <a:off x="8399" y="896431"/>
        <a:ext cx="2628558" cy="1025058"/>
      </dsp:txXfrm>
    </dsp:sp>
    <dsp:sp modelId="{61D9BAAE-AA97-4348-90F0-895862EAFF85}">
      <dsp:nvSpPr>
        <dsp:cNvPr id="0" name=""/>
        <dsp:cNvSpPr/>
      </dsp:nvSpPr>
      <dsp:spPr>
        <a:xfrm>
          <a:off x="0" y="1915122"/>
          <a:ext cx="2628558" cy="25940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автентичне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делеговане (право має Пленум ВС)</a:t>
          </a:r>
          <a:endParaRPr lang="ru-RU" sz="2400" kern="1200" dirty="0"/>
        </a:p>
      </dsp:txBody>
      <dsp:txXfrm>
        <a:off x="0" y="1915122"/>
        <a:ext cx="2628558" cy="2594024"/>
      </dsp:txXfrm>
    </dsp:sp>
    <dsp:sp modelId="{54E7F023-6D76-466E-B9B3-FEB3E5611DD9}">
      <dsp:nvSpPr>
        <dsp:cNvPr id="0" name=""/>
        <dsp:cNvSpPr/>
      </dsp:nvSpPr>
      <dsp:spPr>
        <a:xfrm>
          <a:off x="3007689" y="905083"/>
          <a:ext cx="2628558" cy="10250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Нормативне правозастосовне</a:t>
          </a:r>
          <a:endParaRPr lang="ru-RU" sz="2800" kern="1200" dirty="0"/>
        </a:p>
      </dsp:txBody>
      <dsp:txXfrm>
        <a:off x="3007689" y="905083"/>
        <a:ext cx="2628558" cy="1025058"/>
      </dsp:txXfrm>
    </dsp:sp>
    <dsp:sp modelId="{7148E76F-9412-49DB-84B3-2E14A8479B6B}">
      <dsp:nvSpPr>
        <dsp:cNvPr id="0" name=""/>
        <dsp:cNvSpPr/>
      </dsp:nvSpPr>
      <dsp:spPr>
        <a:xfrm>
          <a:off x="3002958" y="2010945"/>
          <a:ext cx="2628558" cy="25940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Напр. КСУ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</dsp:txBody>
      <dsp:txXfrm>
        <a:off x="3002958" y="2010945"/>
        <a:ext cx="2628558" cy="2594024"/>
      </dsp:txXfrm>
    </dsp:sp>
    <dsp:sp modelId="{134FD886-38D8-45CB-A39F-BF47F984C7CB}">
      <dsp:nvSpPr>
        <dsp:cNvPr id="0" name=""/>
        <dsp:cNvSpPr/>
      </dsp:nvSpPr>
      <dsp:spPr>
        <a:xfrm>
          <a:off x="6004246" y="905083"/>
          <a:ext cx="2628558" cy="10250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Правозастосовне казуальне</a:t>
          </a:r>
          <a:endParaRPr lang="ru-RU" sz="2800" kern="1200" dirty="0"/>
        </a:p>
      </dsp:txBody>
      <dsp:txXfrm>
        <a:off x="6004246" y="905083"/>
        <a:ext cx="2628558" cy="1025058"/>
      </dsp:txXfrm>
    </dsp:sp>
    <dsp:sp modelId="{E8121106-768D-4F84-95BE-11399C31A773}">
      <dsp:nvSpPr>
        <dsp:cNvPr id="0" name=""/>
        <dsp:cNvSpPr/>
      </dsp:nvSpPr>
      <dsp:spPr>
        <a:xfrm>
          <a:off x="6004246" y="1930141"/>
          <a:ext cx="2628558" cy="25940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Судове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Адміністративне (здійснюється міністерствами, відомствами, місцевою держадміністрацією)</a:t>
          </a:r>
          <a:endParaRPr lang="ru-RU" sz="2000" kern="1200" dirty="0"/>
        </a:p>
      </dsp:txBody>
      <dsp:txXfrm>
        <a:off x="6004246" y="1930141"/>
        <a:ext cx="2628558" cy="25940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68905-3ABC-421A-B956-BD448223679B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Компетентно-правове </a:t>
          </a:r>
          <a:endParaRPr lang="ru-RU" sz="2800" b="1" kern="1200" dirty="0"/>
        </a:p>
      </dsp:txBody>
      <dsp:txXfrm rot="5400000">
        <a:off x="-1" y="1"/>
        <a:ext cx="4114800" cy="1697236"/>
      </dsp:txXfrm>
    </dsp:sp>
    <dsp:sp modelId="{9A1EC9C5-0384-4596-B6DF-041B8BD9DCFB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dirty="0" err="1" smtClean="0"/>
            <a:t>Компетентно-неправове</a:t>
          </a:r>
          <a:endParaRPr lang="ru-RU" sz="2600" b="1" kern="1200" dirty="0"/>
        </a:p>
      </dsp:txBody>
      <dsp:txXfrm>
        <a:off x="4114800" y="0"/>
        <a:ext cx="4114800" cy="1697236"/>
      </dsp:txXfrm>
    </dsp:sp>
    <dsp:sp modelId="{274FFCB8-614F-417B-928A-B9A186B346D5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1. Доктринальне (наукове)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2. Професійне (практичне)</a:t>
          </a:r>
          <a:endParaRPr lang="ru-RU" sz="2600" kern="1200" dirty="0"/>
        </a:p>
      </dsp:txBody>
      <dsp:txXfrm rot="10800000">
        <a:off x="0" y="2828726"/>
        <a:ext cx="4114800" cy="1697236"/>
      </dsp:txXfrm>
    </dsp:sp>
    <dsp:sp modelId="{BBBA71C0-D797-4E5C-BFC9-E391DF3BDB7F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1. Наукове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2. Повсякденне</a:t>
          </a:r>
          <a:endParaRPr lang="ru-RU" sz="2600" kern="1200" dirty="0"/>
        </a:p>
      </dsp:txBody>
      <dsp:txXfrm rot="-5400000">
        <a:off x="4114799" y="2828726"/>
        <a:ext cx="4114800" cy="1697236"/>
      </dsp:txXfrm>
    </dsp:sp>
    <dsp:sp modelId="{BAE2EFCE-2FFA-43C5-92EE-F38F9410C8E9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ВИДИ</a:t>
          </a:r>
          <a:endParaRPr lang="ru-RU" sz="2600" kern="1200" dirty="0"/>
        </a:p>
      </dsp:txBody>
      <dsp:txXfrm>
        <a:off x="2935594" y="1752471"/>
        <a:ext cx="2358410" cy="10210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13FF1-C0B6-4152-8C89-44D76A7A0233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Адекватне </a:t>
          </a:r>
          <a:r>
            <a:rPr lang="uk-UA" sz="2400" kern="1200" dirty="0" smtClean="0"/>
            <a:t>– роз'яснення, при якому дійсний зміст норми відповідає буквальному текстовому вираженні. Дух і буква закону збігаються</a:t>
          </a:r>
          <a:endParaRPr lang="ru-RU" sz="2400" kern="1200" dirty="0"/>
        </a:p>
      </dsp:txBody>
      <dsp:txXfrm>
        <a:off x="39768" y="39768"/>
        <a:ext cx="5530000" cy="1278252"/>
      </dsp:txXfrm>
    </dsp:sp>
    <dsp:sp modelId="{912F2534-8565-4FB4-B31E-3EB3E2C32A96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Розширювальне</a:t>
          </a:r>
          <a:r>
            <a:rPr lang="uk-UA" sz="2800" kern="1200" dirty="0" smtClean="0"/>
            <a:t> – роз'яснення, </a:t>
          </a:r>
          <a:r>
            <a:rPr lang="uk-UA" sz="2400" kern="1200" dirty="0" smtClean="0"/>
            <a:t>при якому дійсний зміст норми права є ширшим за її буквальний текст. Дух закону ширше його </a:t>
          </a:r>
          <a:r>
            <a:rPr lang="uk-UA" sz="2800" kern="1200" dirty="0" smtClean="0"/>
            <a:t>букви.</a:t>
          </a:r>
          <a:endParaRPr lang="ru-RU" sz="2800" kern="1200" dirty="0"/>
        </a:p>
      </dsp:txBody>
      <dsp:txXfrm>
        <a:off x="656987" y="1623855"/>
        <a:ext cx="5415841" cy="1278252"/>
      </dsp:txXfrm>
    </dsp:sp>
    <dsp:sp modelId="{9FC5BC91-4CF0-43D2-BE47-C0A85AB8CD11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Обмежувальне </a:t>
          </a:r>
          <a:r>
            <a:rPr lang="uk-UA" sz="2400" kern="1200" dirty="0" smtClean="0"/>
            <a:t>– роз'яснення, при якому дійсний зміст норми права є вужчим за його текстуальний вираз. Дух закону вужчий його букви</a:t>
          </a:r>
          <a:endParaRPr lang="ru-RU" sz="2400" kern="1200" dirty="0"/>
        </a:p>
      </dsp:txBody>
      <dsp:txXfrm>
        <a:off x="1274207" y="3207942"/>
        <a:ext cx="5415841" cy="1278252"/>
      </dsp:txXfrm>
    </dsp:sp>
    <dsp:sp modelId="{2E200402-FC6A-4962-9E55-496CAB5302B3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311173" y="1029656"/>
        <a:ext cx="485410" cy="664128"/>
      </dsp:txXfrm>
    </dsp:sp>
    <dsp:sp modelId="{BE7BCCDE-FDDF-41FD-B3E5-F7D604C4AD55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928393" y="2604691"/>
        <a:ext cx="485410" cy="66412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8A7E6-34C7-4211-BBB1-B883A6C39BFE}">
      <dsp:nvSpPr>
        <dsp:cNvPr id="0" name=""/>
        <dsp:cNvSpPr/>
      </dsp:nvSpPr>
      <dsp:spPr>
        <a:xfrm>
          <a:off x="156445" y="2604"/>
          <a:ext cx="3670964" cy="18354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Акти нормативного правотворчого тлумачення</a:t>
          </a:r>
          <a:endParaRPr lang="ru-RU" sz="3200" kern="1200" dirty="0"/>
        </a:p>
      </dsp:txBody>
      <dsp:txXfrm>
        <a:off x="210204" y="56363"/>
        <a:ext cx="3563446" cy="1727964"/>
      </dsp:txXfrm>
    </dsp:sp>
    <dsp:sp modelId="{1C437E66-01FC-4D23-9B64-410877EDFF60}">
      <dsp:nvSpPr>
        <dsp:cNvPr id="0" name=""/>
        <dsp:cNvSpPr/>
      </dsp:nvSpPr>
      <dsp:spPr>
        <a:xfrm>
          <a:off x="523541" y="1838086"/>
          <a:ext cx="367096" cy="1376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611"/>
              </a:lnTo>
              <a:lnTo>
                <a:pt x="367096" y="137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18716-A948-4165-8395-E61983A90BF7}">
      <dsp:nvSpPr>
        <dsp:cNvPr id="0" name=""/>
        <dsp:cNvSpPr/>
      </dsp:nvSpPr>
      <dsp:spPr>
        <a:xfrm>
          <a:off x="890637" y="2296956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Акти автентичного тлумачення</a:t>
          </a:r>
          <a:endParaRPr lang="ru-RU" sz="2700" kern="1200" dirty="0"/>
        </a:p>
      </dsp:txBody>
      <dsp:txXfrm>
        <a:off x="944396" y="2350715"/>
        <a:ext cx="2829253" cy="1727964"/>
      </dsp:txXfrm>
    </dsp:sp>
    <dsp:sp modelId="{77897585-D9E5-41B9-99F0-E3A808C9C68C}">
      <dsp:nvSpPr>
        <dsp:cNvPr id="0" name=""/>
        <dsp:cNvSpPr/>
      </dsp:nvSpPr>
      <dsp:spPr>
        <a:xfrm>
          <a:off x="523541" y="1838086"/>
          <a:ext cx="367096" cy="3670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964"/>
              </a:lnTo>
              <a:lnTo>
                <a:pt x="367096" y="3670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AF03A-04C5-4F79-8949-68AD7A4A08DA}">
      <dsp:nvSpPr>
        <dsp:cNvPr id="0" name=""/>
        <dsp:cNvSpPr/>
      </dsp:nvSpPr>
      <dsp:spPr>
        <a:xfrm>
          <a:off x="890637" y="4591309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Акти делегованого тлумачення</a:t>
          </a:r>
          <a:endParaRPr lang="ru-RU" sz="2700" kern="1200" dirty="0"/>
        </a:p>
      </dsp:txBody>
      <dsp:txXfrm>
        <a:off x="944396" y="4645068"/>
        <a:ext cx="2829253" cy="1727964"/>
      </dsp:txXfrm>
    </dsp:sp>
    <dsp:sp modelId="{F3EA4401-0AA9-4356-9F7A-88D9B51393A2}">
      <dsp:nvSpPr>
        <dsp:cNvPr id="0" name=""/>
        <dsp:cNvSpPr/>
      </dsp:nvSpPr>
      <dsp:spPr>
        <a:xfrm>
          <a:off x="4745150" y="2604"/>
          <a:ext cx="3670964" cy="18354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Акти правозастосовного тлумачення</a:t>
          </a:r>
          <a:endParaRPr lang="ru-RU" sz="3200" kern="1200" dirty="0"/>
        </a:p>
      </dsp:txBody>
      <dsp:txXfrm>
        <a:off x="4798909" y="56363"/>
        <a:ext cx="3563446" cy="1727964"/>
      </dsp:txXfrm>
    </dsp:sp>
    <dsp:sp modelId="{2EE5AE65-A402-4830-A5B0-01084FE888EE}">
      <dsp:nvSpPr>
        <dsp:cNvPr id="0" name=""/>
        <dsp:cNvSpPr/>
      </dsp:nvSpPr>
      <dsp:spPr>
        <a:xfrm>
          <a:off x="5112246" y="1838086"/>
          <a:ext cx="367096" cy="1376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611"/>
              </a:lnTo>
              <a:lnTo>
                <a:pt x="367096" y="137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98FE77-EFAF-4150-B475-F3682EA7479F}">
      <dsp:nvSpPr>
        <dsp:cNvPr id="0" name=""/>
        <dsp:cNvSpPr/>
      </dsp:nvSpPr>
      <dsp:spPr>
        <a:xfrm>
          <a:off x="5479343" y="2296956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Акти судового тлумачення</a:t>
          </a:r>
          <a:endParaRPr lang="ru-RU" sz="2700" kern="1200" dirty="0"/>
        </a:p>
      </dsp:txBody>
      <dsp:txXfrm>
        <a:off x="5533102" y="2350715"/>
        <a:ext cx="2829253" cy="1727964"/>
      </dsp:txXfrm>
    </dsp:sp>
    <dsp:sp modelId="{1B9FC34E-73DF-47CC-B3C9-56387E282C62}">
      <dsp:nvSpPr>
        <dsp:cNvPr id="0" name=""/>
        <dsp:cNvSpPr/>
      </dsp:nvSpPr>
      <dsp:spPr>
        <a:xfrm>
          <a:off x="5112246" y="1838086"/>
          <a:ext cx="367096" cy="3670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964"/>
              </a:lnTo>
              <a:lnTo>
                <a:pt x="367096" y="3670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237FD-5501-4F9E-BAAE-47EBF8F41B31}">
      <dsp:nvSpPr>
        <dsp:cNvPr id="0" name=""/>
        <dsp:cNvSpPr/>
      </dsp:nvSpPr>
      <dsp:spPr>
        <a:xfrm>
          <a:off x="5479343" y="4591309"/>
          <a:ext cx="2936771" cy="18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Акти адміністративного тлумачення</a:t>
          </a:r>
          <a:endParaRPr lang="ru-RU" sz="2700" kern="1200" dirty="0"/>
        </a:p>
      </dsp:txBody>
      <dsp:txXfrm>
        <a:off x="5533102" y="4645068"/>
        <a:ext cx="2829253" cy="17279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5153B-0DB3-4385-BDD8-F97BA7F29385}">
      <dsp:nvSpPr>
        <dsp:cNvPr id="0" name=""/>
        <dsp:cNvSpPr/>
      </dsp:nvSpPr>
      <dsp:spPr>
        <a:xfrm>
          <a:off x="0" y="530576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8889A8-A146-417A-9628-E49B14061BC2}">
      <dsp:nvSpPr>
        <dsp:cNvPr id="0" name=""/>
        <dsp:cNvSpPr/>
      </dsp:nvSpPr>
      <dsp:spPr>
        <a:xfrm>
          <a:off x="387711" y="28736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ysClr val="windowText" lastClr="000000"/>
              </a:solidFill>
            </a:rPr>
            <a:t>О</a:t>
          </a:r>
          <a:r>
            <a:rPr lang="uk-UA" sz="3200" b="1" kern="1200" dirty="0" err="1">
              <a:solidFill>
                <a:sysClr val="windowText" lastClr="000000"/>
              </a:solidFill>
            </a:rPr>
            <a:t>б</a:t>
          </a:r>
          <a:r>
            <a:rPr lang="uk-UA" sz="3200" b="1" kern="1200" dirty="0" err="1">
              <a:solidFill>
                <a:sysClr val="windowText" lastClr="000000"/>
              </a:solidFill>
              <a:latin typeface="Times New Roman"/>
              <a:cs typeface="Times New Roman"/>
            </a:rPr>
            <a:t>’</a:t>
          </a:r>
          <a:r>
            <a:rPr lang="uk-UA" sz="3200" b="1" kern="1200" dirty="0" err="1">
              <a:solidFill>
                <a:sysClr val="windowText" lastClr="000000"/>
              </a:solidFill>
            </a:rPr>
            <a:t>єкти</a:t>
          </a:r>
          <a:r>
            <a:rPr lang="uk-UA" sz="3200" b="1" kern="1200" dirty="0">
              <a:solidFill>
                <a:sysClr val="windowText" lastClr="000000"/>
              </a:solidFill>
            </a:rPr>
            <a:t> тлумачення </a:t>
          </a:r>
          <a:r>
            <a:rPr lang="uk-UA" sz="3200" kern="1200" dirty="0">
              <a:solidFill>
                <a:sysClr val="windowText" lastClr="000000"/>
              </a:solidFill>
            </a:rPr>
            <a:t>- закони і підзаконні акти, інші джерела права, (проекти НПА) </a:t>
          </a:r>
          <a:endParaRPr lang="ru-RU" sz="3200" kern="1200" dirty="0">
            <a:solidFill>
              <a:sysClr val="windowText" lastClr="000000"/>
            </a:solidFill>
          </a:endParaRPr>
        </a:p>
      </dsp:txBody>
      <dsp:txXfrm>
        <a:off x="436707" y="77732"/>
        <a:ext cx="7656232" cy="905688"/>
      </dsp:txXfrm>
    </dsp:sp>
    <dsp:sp modelId="{64A3A25F-FE3B-4070-8875-97E13C256EEE}">
      <dsp:nvSpPr>
        <dsp:cNvPr id="0" name=""/>
        <dsp:cNvSpPr/>
      </dsp:nvSpPr>
      <dsp:spPr>
        <a:xfrm>
          <a:off x="0" y="2072817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B9934-F8D5-4B9E-A684-0FB8ADBE6D16}">
      <dsp:nvSpPr>
        <dsp:cNvPr id="0" name=""/>
        <dsp:cNvSpPr/>
      </dsp:nvSpPr>
      <dsp:spPr>
        <a:xfrm>
          <a:off x="387711" y="1570977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>
              <a:solidFill>
                <a:sysClr val="windowText" lastClr="000000"/>
              </a:solidFill>
            </a:rPr>
            <a:t>Суб</a:t>
          </a:r>
          <a:r>
            <a:rPr lang="uk-UA" sz="2800" b="1" kern="1200" dirty="0">
              <a:solidFill>
                <a:sysClr val="windowText" lastClr="000000"/>
              </a:solidFill>
              <a:latin typeface="Times New Roman"/>
              <a:cs typeface="Times New Roman"/>
            </a:rPr>
            <a:t>’</a:t>
          </a:r>
          <a:r>
            <a:rPr lang="uk-UA" sz="2800" b="1" kern="1200" dirty="0">
              <a:solidFill>
                <a:sysClr val="windowText" lastClr="000000"/>
              </a:solidFill>
            </a:rPr>
            <a:t>єкти тлумаченн</a:t>
          </a:r>
          <a:r>
            <a:rPr lang="uk-UA" sz="2800" kern="1200" dirty="0">
              <a:solidFill>
                <a:sysClr val="windowText" lastClr="000000"/>
              </a:solidFill>
            </a:rPr>
            <a:t>я - органи держави, посадові особи, </a:t>
          </a:r>
          <a:r>
            <a:rPr lang="uk-UA" sz="2800" kern="1200" dirty="0" smtClean="0">
              <a:solidFill>
                <a:sysClr val="windowText" lastClr="000000"/>
              </a:solidFill>
            </a:rPr>
            <a:t>громадські організації</a:t>
          </a:r>
          <a:r>
            <a:rPr lang="uk-UA" sz="2800" kern="1200" dirty="0">
              <a:solidFill>
                <a:sysClr val="windowText" lastClr="000000"/>
              </a:solidFill>
            </a:rPr>
            <a:t>, окремі громадяни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436707" y="1619973"/>
        <a:ext cx="7656232" cy="905688"/>
      </dsp:txXfrm>
    </dsp:sp>
    <dsp:sp modelId="{70583AFA-3721-4461-B32A-85395F53EBF3}">
      <dsp:nvSpPr>
        <dsp:cNvPr id="0" name=""/>
        <dsp:cNvSpPr/>
      </dsp:nvSpPr>
      <dsp:spPr>
        <a:xfrm>
          <a:off x="0" y="3615057"/>
          <a:ext cx="8143932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D4882-1B48-4075-9C13-F1B6B4FC74CE}">
      <dsp:nvSpPr>
        <dsp:cNvPr id="0" name=""/>
        <dsp:cNvSpPr/>
      </dsp:nvSpPr>
      <dsp:spPr>
        <a:xfrm>
          <a:off x="387711" y="3113216"/>
          <a:ext cx="7754224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475" tIns="0" rIns="21547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>
              <a:solidFill>
                <a:sysClr val="windowText" lastClr="000000"/>
              </a:solidFill>
            </a:rPr>
            <a:t>Предмет тлумачення</a:t>
          </a:r>
          <a:r>
            <a:rPr lang="uk-UA" sz="2800" kern="1200" dirty="0">
              <a:solidFill>
                <a:sysClr val="windowText" lastClr="000000"/>
              </a:solidFill>
            </a:rPr>
            <a:t> - зміст права, виражений у ньому соціальний компроміс</a:t>
          </a:r>
          <a:endParaRPr lang="ru-RU" sz="2800" kern="1200" dirty="0">
            <a:solidFill>
              <a:sysClr val="windowText" lastClr="000000"/>
            </a:solidFill>
          </a:endParaRPr>
        </a:p>
      </dsp:txBody>
      <dsp:txXfrm>
        <a:off x="436707" y="3162212"/>
        <a:ext cx="7656232" cy="9056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C47AD-B01F-40BF-B7C7-F132874AE9E4}">
      <dsp:nvSpPr>
        <dsp:cNvPr id="0" name=""/>
        <dsp:cNvSpPr/>
      </dsp:nvSpPr>
      <dsp:spPr>
        <a:xfrm>
          <a:off x="3291839" y="580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розкриття змісту юридичних норм (для себе)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83711"/>
        <a:ext cx="4088368" cy="1698783"/>
      </dsp:txXfrm>
    </dsp:sp>
    <dsp:sp modelId="{C27EB1CB-3B9B-4B95-A029-C751678C2863}">
      <dsp:nvSpPr>
        <dsp:cNvPr id="0" name=""/>
        <dsp:cNvSpPr/>
      </dsp:nvSpPr>
      <dsp:spPr>
        <a:xfrm>
          <a:off x="0" y="580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ysClr val="windowText" lastClr="000000"/>
              </a:solidFill>
            </a:rPr>
            <a:t>З'ясування</a:t>
          </a:r>
          <a:endParaRPr lang="ru-RU" sz="4000" kern="1200" dirty="0">
            <a:solidFill>
              <a:sysClr val="windowText" lastClr="000000"/>
            </a:solidFill>
          </a:endParaRPr>
        </a:p>
      </dsp:txBody>
      <dsp:txXfrm>
        <a:off x="110570" y="111150"/>
        <a:ext cx="3070700" cy="2043905"/>
      </dsp:txXfrm>
    </dsp:sp>
    <dsp:sp modelId="{7B48188F-81D4-49CF-8F92-8155F9017744}">
      <dsp:nvSpPr>
        <dsp:cNvPr id="0" name=""/>
        <dsp:cNvSpPr/>
      </dsp:nvSpPr>
      <dsp:spPr>
        <a:xfrm>
          <a:off x="3291839" y="2492131"/>
          <a:ext cx="4937760" cy="2265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розкриття змісту юридичних норм "для інших", з метою усунення неясності в розумінні їх змісту і забезпеченні правильного застосування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1839" y="2775262"/>
        <a:ext cx="4088368" cy="1698783"/>
      </dsp:txXfrm>
    </dsp:sp>
    <dsp:sp modelId="{24874751-B5B1-466D-BFB3-0482408E42C3}">
      <dsp:nvSpPr>
        <dsp:cNvPr id="0" name=""/>
        <dsp:cNvSpPr/>
      </dsp:nvSpPr>
      <dsp:spPr>
        <a:xfrm>
          <a:off x="0" y="2492131"/>
          <a:ext cx="3291840" cy="22650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ysClr val="windowText" lastClr="000000"/>
              </a:solidFill>
            </a:rPr>
            <a:t>Роз'яснення</a:t>
          </a:r>
          <a:endParaRPr lang="ru-RU" sz="4000" kern="1200" dirty="0">
            <a:solidFill>
              <a:sysClr val="windowText" lastClr="000000"/>
            </a:solidFill>
          </a:endParaRPr>
        </a:p>
      </dsp:txBody>
      <dsp:txXfrm>
        <a:off x="110570" y="2602701"/>
        <a:ext cx="3070700" cy="20439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AB3BF-5FAF-4EF8-A665-20EC2C871784}">
      <dsp:nvSpPr>
        <dsp:cNvPr id="0" name=""/>
        <dsp:cNvSpPr/>
      </dsp:nvSpPr>
      <dsp:spPr>
        <a:xfrm rot="16200000">
          <a:off x="521482" y="-521482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/>
            <a:t>абстрактний характер норми права в НПА</a:t>
          </a:r>
          <a:endParaRPr lang="ru-RU" sz="2700" kern="1200"/>
        </a:p>
      </dsp:txBody>
      <dsp:txXfrm rot="5400000">
        <a:off x="0" y="0"/>
        <a:ext cx="4114800" cy="2303875"/>
      </dsp:txXfrm>
    </dsp:sp>
    <dsp:sp modelId="{B702D9AF-7BD8-4499-AB12-E03D9B89D144}">
      <dsp:nvSpPr>
        <dsp:cNvPr id="0" name=""/>
        <dsp:cNvSpPr/>
      </dsp:nvSpPr>
      <dsp:spPr>
        <a:xfrm>
          <a:off x="4114800" y="0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/>
            <a:t>системний характер вираження норми права в НПА</a:t>
          </a:r>
          <a:endParaRPr lang="ru-RU" sz="2700" kern="1200"/>
        </a:p>
      </dsp:txBody>
      <dsp:txXfrm>
        <a:off x="4114800" y="0"/>
        <a:ext cx="4114800" cy="2303875"/>
      </dsp:txXfrm>
    </dsp:sp>
    <dsp:sp modelId="{F655FD0B-12C2-41D4-B40D-4D65706533C1}">
      <dsp:nvSpPr>
        <dsp:cNvPr id="0" name=""/>
        <dsp:cNvSpPr/>
      </dsp:nvSpPr>
      <dsp:spPr>
        <a:xfrm rot="10800000">
          <a:off x="0" y="3071834"/>
          <a:ext cx="4114800" cy="307183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/>
            <a:t>невизначений характер термінологічного вираження поняття в нормативному приписі акту</a:t>
          </a:r>
          <a:endParaRPr lang="ru-RU" sz="2700" kern="1200"/>
        </a:p>
      </dsp:txBody>
      <dsp:txXfrm rot="10800000">
        <a:off x="0" y="3839792"/>
        <a:ext cx="4114800" cy="2303875"/>
      </dsp:txXfrm>
    </dsp:sp>
    <dsp:sp modelId="{27FFDB6F-4E29-42BC-918A-7D7B527199F9}">
      <dsp:nvSpPr>
        <dsp:cNvPr id="0" name=""/>
        <dsp:cNvSpPr/>
      </dsp:nvSpPr>
      <dsp:spPr>
        <a:xfrm rot="5400000">
          <a:off x="4636283" y="2550351"/>
          <a:ext cx="3071834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/>
            <a:t>прогалини в нормативно-правовому акті</a:t>
          </a:r>
          <a:endParaRPr lang="ru-RU" sz="2700" kern="1200"/>
        </a:p>
      </dsp:txBody>
      <dsp:txXfrm rot="-5400000">
        <a:off x="4114800" y="3839792"/>
        <a:ext cx="4114800" cy="2303875"/>
      </dsp:txXfrm>
    </dsp:sp>
    <dsp:sp modelId="{DA1EFCE5-F2C2-47FA-91CD-1586F8EFC3F8}">
      <dsp:nvSpPr>
        <dsp:cNvPr id="0" name=""/>
        <dsp:cNvSpPr/>
      </dsp:nvSpPr>
      <dsp:spPr>
        <a:xfrm>
          <a:off x="2880359" y="2084462"/>
          <a:ext cx="2468880" cy="197474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latin typeface="Times New Roman" pitchFamily="18" charset="0"/>
              <a:cs typeface="Times New Roman" pitchFamily="18" charset="0"/>
            </a:rPr>
            <a:t>Причини, </a:t>
          </a: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що </a:t>
          </a:r>
          <a:r>
            <a:rPr lang="uk-UA" sz="2400" b="1" kern="1200" dirty="0">
              <a:latin typeface="Times New Roman" pitchFamily="18" charset="0"/>
              <a:cs typeface="Times New Roman" pitchFamily="18" charset="0"/>
            </a:rPr>
            <a:t>викликають необхідність тлумачення права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76758" y="2180861"/>
        <a:ext cx="2276082" cy="17819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C6C9A-6FDF-420F-9DB2-B237ACCA993C}">
      <dsp:nvSpPr>
        <dsp:cNvPr id="0" name=""/>
        <dsp:cNvSpPr/>
      </dsp:nvSpPr>
      <dsp:spPr>
        <a:xfrm>
          <a:off x="0" y="36506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83736-A01C-42BC-A11D-2327A114047F}">
      <dsp:nvSpPr>
        <dsp:cNvPr id="0" name=""/>
        <dsp:cNvSpPr/>
      </dsp:nvSpPr>
      <dsp:spPr>
        <a:xfrm>
          <a:off x="411480" y="12890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1. НОРМОПРОЕКТНА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34537" y="151958"/>
        <a:ext cx="5714606" cy="426206"/>
      </dsp:txXfrm>
    </dsp:sp>
    <dsp:sp modelId="{946D8AD1-78BD-4FFC-ADAB-C4070CE880D5}">
      <dsp:nvSpPr>
        <dsp:cNvPr id="0" name=""/>
        <dsp:cNvSpPr/>
      </dsp:nvSpPr>
      <dsp:spPr>
        <a:xfrm>
          <a:off x="0" y="109082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0DB3D-A168-4FF4-970A-BBBDB838ABD3}">
      <dsp:nvSpPr>
        <dsp:cNvPr id="0" name=""/>
        <dsp:cNvSpPr/>
      </dsp:nvSpPr>
      <dsp:spPr>
        <a:xfrm>
          <a:off x="411480" y="85466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2. ПРАВОТВОРЧА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34537" y="877718"/>
        <a:ext cx="5714606" cy="426206"/>
      </dsp:txXfrm>
    </dsp:sp>
    <dsp:sp modelId="{B56DE4E4-8CD7-4AC3-9CE2-D5D434D8690C}">
      <dsp:nvSpPr>
        <dsp:cNvPr id="0" name=""/>
        <dsp:cNvSpPr/>
      </dsp:nvSpPr>
      <dsp:spPr>
        <a:xfrm>
          <a:off x="0" y="181658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5792FC-7DC0-45C4-9DB1-FBDE7DC19CFB}">
      <dsp:nvSpPr>
        <dsp:cNvPr id="0" name=""/>
        <dsp:cNvSpPr/>
      </dsp:nvSpPr>
      <dsp:spPr>
        <a:xfrm>
          <a:off x="411480" y="158042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3. ПРАВОРЕАЛІЗАЦІЙНА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34537" y="1603478"/>
        <a:ext cx="5714606" cy="426206"/>
      </dsp:txXfrm>
    </dsp:sp>
    <dsp:sp modelId="{06F4ED75-1ECE-4429-A7DD-8FEA99919BFC}">
      <dsp:nvSpPr>
        <dsp:cNvPr id="0" name=""/>
        <dsp:cNvSpPr/>
      </dsp:nvSpPr>
      <dsp:spPr>
        <a:xfrm>
          <a:off x="0" y="254234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F95BD-CC71-4691-9D11-4E134A7D3EC5}">
      <dsp:nvSpPr>
        <dsp:cNvPr id="0" name=""/>
        <dsp:cNvSpPr/>
      </dsp:nvSpPr>
      <dsp:spPr>
        <a:xfrm>
          <a:off x="411480" y="230618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4. ПРАВОЗАСТОСОВНА 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34537" y="2329238"/>
        <a:ext cx="5714606" cy="426206"/>
      </dsp:txXfrm>
    </dsp:sp>
    <dsp:sp modelId="{5E54F90B-B3E0-4CB0-9A5C-A8F8800F73CF}">
      <dsp:nvSpPr>
        <dsp:cNvPr id="0" name=""/>
        <dsp:cNvSpPr/>
      </dsp:nvSpPr>
      <dsp:spPr>
        <a:xfrm>
          <a:off x="0" y="326810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9F891-3563-4779-95B3-3F2D1860BD35}">
      <dsp:nvSpPr>
        <dsp:cNvPr id="0" name=""/>
        <dsp:cNvSpPr/>
      </dsp:nvSpPr>
      <dsp:spPr>
        <a:xfrm>
          <a:off x="411480" y="303194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5. СИСТЕМАТИЗАЦІЙНА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34537" y="3054998"/>
        <a:ext cx="5714606" cy="426206"/>
      </dsp:txXfrm>
    </dsp:sp>
    <dsp:sp modelId="{C73E98B2-E827-44C2-88E0-0AB8014F1434}">
      <dsp:nvSpPr>
        <dsp:cNvPr id="0" name=""/>
        <dsp:cNvSpPr/>
      </dsp:nvSpPr>
      <dsp:spPr>
        <a:xfrm>
          <a:off x="0" y="3993861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1818A1-2A28-41A7-BF49-E07794D622BC}">
      <dsp:nvSpPr>
        <dsp:cNvPr id="0" name=""/>
        <dsp:cNvSpPr/>
      </dsp:nvSpPr>
      <dsp:spPr>
        <a:xfrm>
          <a:off x="400024" y="3829064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6. ПРАВОВИХОВНА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23081" y="3852121"/>
        <a:ext cx="5714606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03461-B531-443A-9BFC-0C68234DD7CB}">
      <dsp:nvSpPr>
        <dsp:cNvPr id="0" name=""/>
        <dsp:cNvSpPr/>
      </dsp:nvSpPr>
      <dsp:spPr>
        <a:xfrm rot="5400000">
          <a:off x="-194231" y="172418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нормо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пректна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21812" y="402309"/>
        <a:ext cx="804617" cy="344836"/>
      </dsp:txXfrm>
    </dsp:sp>
    <dsp:sp modelId="{33E43599-5BE3-4502-ACEF-643F8C747A60}">
      <dsp:nvSpPr>
        <dsp:cNvPr id="0" name=""/>
        <dsp:cNvSpPr/>
      </dsp:nvSpPr>
      <dsp:spPr>
        <a:xfrm rot="5400000">
          <a:off x="4386257" y="-3506639"/>
          <a:ext cx="747537" cy="7910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300" kern="1200" dirty="0">
              <a:latin typeface="Times New Roman"/>
              <a:cs typeface="Times New Roman"/>
            </a:rPr>
            <a:t>’</a:t>
          </a:r>
          <a:r>
            <a:rPr lang="uk-UA" sz="2300" kern="1200" dirty="0">
              <a:latin typeface="Times New Roman" pitchFamily="18" charset="0"/>
              <a:cs typeface="Times New Roman" pitchFamily="18" charset="0"/>
            </a:rPr>
            <a:t>ясування змісту проектів НПА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04617" y="111493"/>
        <a:ext cx="7874326" cy="674553"/>
      </dsp:txXfrm>
    </dsp:sp>
    <dsp:sp modelId="{7F000687-AAC9-4D77-BC63-A447571FF8D8}">
      <dsp:nvSpPr>
        <dsp:cNvPr id="0" name=""/>
        <dsp:cNvSpPr/>
      </dsp:nvSpPr>
      <dsp:spPr>
        <a:xfrm rot="5400000">
          <a:off x="-214226" y="1231873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право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творча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41807" y="1461764"/>
        <a:ext cx="804617" cy="344836"/>
      </dsp:txXfrm>
    </dsp:sp>
    <dsp:sp modelId="{FEECE91E-51EA-4B16-AEC6-9E16E7E0A80D}">
      <dsp:nvSpPr>
        <dsp:cNvPr id="0" name=""/>
        <dsp:cNvSpPr/>
      </dsp:nvSpPr>
      <dsp:spPr>
        <a:xfrm rot="5400000">
          <a:off x="4303351" y="-2552050"/>
          <a:ext cx="747144" cy="7910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300" kern="1200">
              <a:latin typeface="Times New Roman"/>
              <a:cs typeface="Times New Roman"/>
            </a:rPr>
            <a:t>’</a:t>
          </a:r>
          <a:r>
            <a:rPr lang="uk-UA" sz="2300" kern="1200">
              <a:latin typeface="Times New Roman" pitchFamily="18" charset="0"/>
              <a:cs typeface="Times New Roman" pitchFamily="18" charset="0"/>
            </a:rPr>
            <a:t>ясування змісту НПА в контекстному співвідношенні з іншими актами- чинними і тим, що розробляються</a:t>
          </a:r>
          <a:endParaRPr lang="ru-RU" sz="2300" kern="1200"/>
        </a:p>
      </dsp:txBody>
      <dsp:txXfrm rot="-5400000">
        <a:off x="721515" y="1066259"/>
        <a:ext cx="7874345" cy="674198"/>
      </dsp:txXfrm>
    </dsp:sp>
    <dsp:sp modelId="{9BA48B7B-E952-45CC-8C6C-CB07338282D6}">
      <dsp:nvSpPr>
        <dsp:cNvPr id="0" name=""/>
        <dsp:cNvSpPr/>
      </dsp:nvSpPr>
      <dsp:spPr>
        <a:xfrm rot="5400000">
          <a:off x="-214226" y="2285558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правореалізаційна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41807" y="2515449"/>
        <a:ext cx="804617" cy="344836"/>
      </dsp:txXfrm>
    </dsp:sp>
    <dsp:sp modelId="{17AEE368-7E21-4C99-90A8-36F106D4919E}">
      <dsp:nvSpPr>
        <dsp:cNvPr id="0" name=""/>
        <dsp:cNvSpPr/>
      </dsp:nvSpPr>
      <dsp:spPr>
        <a:xfrm rot="5400000">
          <a:off x="4386454" y="-1468696"/>
          <a:ext cx="747144" cy="7910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300" kern="1200" dirty="0">
              <a:latin typeface="Times New Roman"/>
              <a:cs typeface="Times New Roman"/>
            </a:rPr>
            <a:t>’</a:t>
          </a:r>
          <a:r>
            <a:rPr lang="uk-UA" sz="2300" kern="1200" dirty="0">
              <a:latin typeface="Times New Roman" pitchFamily="18" charset="0"/>
              <a:cs typeface="Times New Roman" pitchFamily="18" charset="0"/>
            </a:rPr>
            <a:t>ясування змісту норми суб</a:t>
          </a:r>
          <a:r>
            <a:rPr lang="uk-UA" sz="2300" kern="1200" dirty="0">
              <a:latin typeface="Times New Roman"/>
              <a:cs typeface="Times New Roman"/>
            </a:rPr>
            <a:t>’</a:t>
          </a:r>
          <a:r>
            <a:rPr lang="uk-UA" sz="2300" kern="1200" dirty="0">
              <a:latin typeface="Times New Roman" pitchFamily="18" charset="0"/>
              <a:cs typeface="Times New Roman" pitchFamily="18" charset="0"/>
            </a:rPr>
            <a:t>єктами права з метою їх виконання, використання, додержання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804618" y="2149613"/>
        <a:ext cx="7874345" cy="674198"/>
      </dsp:txXfrm>
    </dsp:sp>
    <dsp:sp modelId="{4AD722C9-79FB-45A1-9896-8AFB0DC789D3}">
      <dsp:nvSpPr>
        <dsp:cNvPr id="0" name=""/>
        <dsp:cNvSpPr/>
      </dsp:nvSpPr>
      <dsp:spPr>
        <a:xfrm rot="5400000">
          <a:off x="-194231" y="3339243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право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застосовна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21812" y="3569134"/>
        <a:ext cx="804617" cy="344836"/>
      </dsp:txXfrm>
    </dsp:sp>
    <dsp:sp modelId="{B62CDC0D-A91D-4A1D-90E4-F557228C603A}">
      <dsp:nvSpPr>
        <dsp:cNvPr id="0" name=""/>
        <dsp:cNvSpPr/>
      </dsp:nvSpPr>
      <dsp:spPr>
        <a:xfrm rot="5400000">
          <a:off x="4344645" y="-415011"/>
          <a:ext cx="747144" cy="7910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200" kern="1200" dirty="0">
              <a:latin typeface="Times New Roman"/>
              <a:cs typeface="Times New Roman"/>
            </a:rPr>
            <a:t>’</a:t>
          </a: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ясування змісту норми </a:t>
          </a:r>
          <a:r>
            <a:rPr lang="uk-UA" sz="2200" kern="1200" dirty="0" err="1">
              <a:latin typeface="Times New Roman" pitchFamily="18" charset="0"/>
              <a:cs typeface="Times New Roman" pitchFamily="18" charset="0"/>
            </a:rPr>
            <a:t>правозастосувачем</a:t>
          </a: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 з метою вирішення індивідуально-конкретних життєвих випадків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762809" y="3203298"/>
        <a:ext cx="7874345" cy="674198"/>
      </dsp:txXfrm>
    </dsp:sp>
    <dsp:sp modelId="{25FE2344-C449-40D4-A2F3-2EE6DA81A684}">
      <dsp:nvSpPr>
        <dsp:cNvPr id="0" name=""/>
        <dsp:cNvSpPr/>
      </dsp:nvSpPr>
      <dsp:spPr>
        <a:xfrm rot="5400000">
          <a:off x="-214226" y="4392927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система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тизаційна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41807" y="4622818"/>
        <a:ext cx="804617" cy="344836"/>
      </dsp:txXfrm>
    </dsp:sp>
    <dsp:sp modelId="{99223419-33EA-4FF5-A144-EF8DF8128AB8}">
      <dsp:nvSpPr>
        <dsp:cNvPr id="0" name=""/>
        <dsp:cNvSpPr/>
      </dsp:nvSpPr>
      <dsp:spPr>
        <a:xfrm rot="5400000">
          <a:off x="4344645" y="638672"/>
          <a:ext cx="747144" cy="7910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з</a:t>
          </a:r>
          <a:r>
            <a:rPr lang="uk-UA" sz="2200" kern="1200" dirty="0">
              <a:latin typeface="Times New Roman"/>
              <a:cs typeface="Times New Roman"/>
            </a:rPr>
            <a:t>’</a:t>
          </a: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ясування змісту норм у їх системному зв</a:t>
          </a:r>
          <a:r>
            <a:rPr lang="uk-UA" sz="2200" kern="1200" dirty="0">
              <a:latin typeface="Times New Roman"/>
              <a:cs typeface="Times New Roman"/>
            </a:rPr>
            <a:t>’</a:t>
          </a: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язку в процесі проведення кодифікації, інкорпорації, консолідації</a:t>
          </a:r>
          <a:endParaRPr lang="ru-RU" sz="2200" kern="1200" dirty="0"/>
        </a:p>
      </dsp:txBody>
      <dsp:txXfrm rot="-5400000">
        <a:off x="762809" y="4256982"/>
        <a:ext cx="7874345" cy="674198"/>
      </dsp:txXfrm>
    </dsp:sp>
    <dsp:sp modelId="{C2F8A58D-3F11-4E64-A1CE-1D2CFDA05E06}">
      <dsp:nvSpPr>
        <dsp:cNvPr id="0" name=""/>
        <dsp:cNvSpPr/>
      </dsp:nvSpPr>
      <dsp:spPr>
        <a:xfrm rot="5400000">
          <a:off x="-190683" y="5452383"/>
          <a:ext cx="1149453" cy="8046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право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>
              <a:solidFill>
                <a:sysClr val="windowText" lastClr="000000"/>
              </a:solidFill>
            </a:rPr>
            <a:t>виховна</a:t>
          </a:r>
          <a:endParaRPr lang="ru-RU" sz="1400" kern="1200">
            <a:solidFill>
              <a:sysClr val="windowText" lastClr="000000"/>
            </a:solidFill>
          </a:endParaRPr>
        </a:p>
      </dsp:txBody>
      <dsp:txXfrm rot="-5400000">
        <a:off x="-18264" y="5682274"/>
        <a:ext cx="804617" cy="344836"/>
      </dsp:txXfrm>
    </dsp:sp>
    <dsp:sp modelId="{31DDB1EA-D7AA-4141-9119-BE6B4947046B}">
      <dsp:nvSpPr>
        <dsp:cNvPr id="0" name=""/>
        <dsp:cNvSpPr/>
      </dsp:nvSpPr>
      <dsp:spPr>
        <a:xfrm rot="5400000">
          <a:off x="4345101" y="1608739"/>
          <a:ext cx="746233" cy="80780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>
              <a:latin typeface="Times New Roman" pitchFamily="18" charset="0"/>
              <a:cs typeface="Times New Roman" pitchFamily="18" charset="0"/>
            </a:rPr>
            <a:t>роз</a:t>
          </a:r>
          <a:r>
            <a:rPr lang="uk-UA" sz="2300" kern="1200">
              <a:latin typeface="Times New Roman"/>
              <a:cs typeface="Times New Roman"/>
            </a:rPr>
            <a:t>’</a:t>
          </a:r>
          <a:r>
            <a:rPr lang="uk-UA" sz="2300" kern="1200">
              <a:latin typeface="Times New Roman" pitchFamily="18" charset="0"/>
              <a:cs typeface="Times New Roman" pitchFamily="18" charset="0"/>
            </a:rPr>
            <a:t>яснення змісту норм у виховних цілях</a:t>
          </a:r>
          <a:endParaRPr lang="ru-RU" sz="23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679191" y="5311077"/>
        <a:ext cx="8041625" cy="6733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5C433-9559-4896-A654-9309AD1C5B56}">
      <dsp:nvSpPr>
        <dsp:cNvPr id="0" name=""/>
        <dsp:cNvSpPr/>
      </dsp:nvSpPr>
      <dsp:spPr>
        <a:xfrm>
          <a:off x="2771177" y="736"/>
          <a:ext cx="2617959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ПІЗНАВАЛЬНА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18353" y="47912"/>
        <a:ext cx="2523607" cy="872063"/>
      </dsp:txXfrm>
    </dsp:sp>
    <dsp:sp modelId="{2AA79BF5-141D-4787-98B1-40C4AFDC70F6}">
      <dsp:nvSpPr>
        <dsp:cNvPr id="0" name=""/>
        <dsp:cNvSpPr/>
      </dsp:nvSpPr>
      <dsp:spPr>
        <a:xfrm>
          <a:off x="1946931" y="761687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803897" y="208284"/>
              </a:moveTo>
              <a:arcTo wR="1931434" hR="1931434" stAng="17811238" swAng="10975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63A404-F82F-4462-A42F-69C3A29D56D4}">
      <dsp:nvSpPr>
        <dsp:cNvPr id="0" name=""/>
        <dsp:cNvSpPr/>
      </dsp:nvSpPr>
      <dsp:spPr>
        <a:xfrm>
          <a:off x="4493062" y="1335324"/>
          <a:ext cx="2847996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КОНКРЕТИЗУЮЧА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40238" y="1382500"/>
        <a:ext cx="2753644" cy="872063"/>
      </dsp:txXfrm>
    </dsp:sp>
    <dsp:sp modelId="{5358799A-8036-47B3-916D-1678025D6163}">
      <dsp:nvSpPr>
        <dsp:cNvPr id="0" name=""/>
        <dsp:cNvSpPr/>
      </dsp:nvSpPr>
      <dsp:spPr>
        <a:xfrm>
          <a:off x="2438260" y="1392844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576332" y="919136"/>
              </a:moveTo>
              <a:arcTo wR="1931434" hR="1931434" stAng="19703471" swAng="21380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5B0FE-BF4E-4D58-9202-3687C54E6E5C}">
      <dsp:nvSpPr>
        <dsp:cNvPr id="0" name=""/>
        <dsp:cNvSpPr/>
      </dsp:nvSpPr>
      <dsp:spPr>
        <a:xfrm>
          <a:off x="4603321" y="3471872"/>
          <a:ext cx="2776318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РЕГУЛЯТИВНА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50497" y="3519048"/>
        <a:ext cx="2681966" cy="872063"/>
      </dsp:txXfrm>
    </dsp:sp>
    <dsp:sp modelId="{64967D14-08ED-4813-BD2E-F8C95E1D759A}">
      <dsp:nvSpPr>
        <dsp:cNvPr id="0" name=""/>
        <dsp:cNvSpPr/>
      </dsp:nvSpPr>
      <dsp:spPr>
        <a:xfrm>
          <a:off x="2712421" y="761025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742616" y="3684266"/>
              </a:moveTo>
              <a:arcTo wR="1931434" hR="1931434" stAng="3909963" swAng="29800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7EDB7-CF78-4427-956F-805ED4E23727}">
      <dsp:nvSpPr>
        <dsp:cNvPr id="0" name=""/>
        <dsp:cNvSpPr/>
      </dsp:nvSpPr>
      <dsp:spPr>
        <a:xfrm>
          <a:off x="1257276" y="3471873"/>
          <a:ext cx="2969675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ПРАВОКОНТРОЛЮЮЧА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04452" y="3519049"/>
        <a:ext cx="2875323" cy="872063"/>
      </dsp:txXfrm>
    </dsp:sp>
    <dsp:sp modelId="{3E214535-2052-4131-A361-6218375D1476}">
      <dsp:nvSpPr>
        <dsp:cNvPr id="0" name=""/>
        <dsp:cNvSpPr/>
      </dsp:nvSpPr>
      <dsp:spPr>
        <a:xfrm>
          <a:off x="2128502" y="671109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01403" y="2790171"/>
              </a:moveTo>
              <a:arcTo wR="1931434" hR="1931434" stAng="9216091" swAng="21004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46CE03-2C8B-42C2-91BD-47F04DAF8F16}">
      <dsp:nvSpPr>
        <dsp:cNvPr id="0" name=""/>
        <dsp:cNvSpPr/>
      </dsp:nvSpPr>
      <dsp:spPr>
        <a:xfrm>
          <a:off x="888541" y="1335324"/>
          <a:ext cx="2709427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ПРАВОЗАБЕЗПЕЧУВАЛЬНА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35717" y="1382500"/>
        <a:ext cx="2615075" cy="872063"/>
      </dsp:txXfrm>
    </dsp:sp>
    <dsp:sp modelId="{5E6278DE-7A6C-4E45-A69E-BE11138D19A3}">
      <dsp:nvSpPr>
        <dsp:cNvPr id="0" name=""/>
        <dsp:cNvSpPr/>
      </dsp:nvSpPr>
      <dsp:spPr>
        <a:xfrm>
          <a:off x="2350516" y="761687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562227" y="569189"/>
              </a:moveTo>
              <a:arcTo wR="1931434" hR="1931434" stAng="13491238" swAng="10975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2D26A-519E-43A7-BE53-4BFC5C162738}">
      <dsp:nvSpPr>
        <dsp:cNvPr id="0" name=""/>
        <dsp:cNvSpPr/>
      </dsp:nvSpPr>
      <dsp:spPr>
        <a:xfrm>
          <a:off x="0" y="1714734"/>
          <a:ext cx="8229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B8E08C-45DA-4BDB-A76A-8886B78C532F}">
      <dsp:nvSpPr>
        <dsp:cNvPr id="0" name=""/>
        <dsp:cNvSpPr/>
      </dsp:nvSpPr>
      <dsp:spPr>
        <a:xfrm>
          <a:off x="411078" y="261108"/>
          <a:ext cx="7058738" cy="1586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1. Філологічний </a:t>
          </a:r>
          <a:r>
            <a:rPr lang="uk-UA" sz="2800" kern="1200" dirty="0" smtClean="0"/>
            <a:t>– з'ясування змісту норми права на підставі граматичного аналізу її словесного формулювання</a:t>
          </a:r>
          <a:endParaRPr lang="ru-RU" sz="2800" kern="1200" dirty="0"/>
        </a:p>
      </dsp:txBody>
      <dsp:txXfrm>
        <a:off x="488523" y="338553"/>
        <a:ext cx="6903848" cy="1431575"/>
      </dsp:txXfrm>
    </dsp:sp>
    <dsp:sp modelId="{3E1C2574-2358-43EE-B470-A8E4E032CC23}">
      <dsp:nvSpPr>
        <dsp:cNvPr id="0" name=""/>
        <dsp:cNvSpPr/>
      </dsp:nvSpPr>
      <dsp:spPr>
        <a:xfrm>
          <a:off x="0" y="3362804"/>
          <a:ext cx="8229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26351-F4B9-4FAD-9426-53E42A8E8FB2}">
      <dsp:nvSpPr>
        <dsp:cNvPr id="0" name=""/>
        <dsp:cNvSpPr/>
      </dsp:nvSpPr>
      <dsp:spPr>
        <a:xfrm>
          <a:off x="399633" y="1969010"/>
          <a:ext cx="7272712" cy="15055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2. </a:t>
          </a:r>
          <a:r>
            <a:rPr lang="uk-UA" sz="2800" b="1" kern="1200" dirty="0" smtClean="0"/>
            <a:t>Логічний –</a:t>
          </a:r>
          <a:r>
            <a:rPr lang="uk-UA" sz="2800" kern="1200" dirty="0" smtClean="0"/>
            <a:t> з'ясування змісту норми права шляхом використання законів, правил і прийомів формальної логіки</a:t>
          </a:r>
          <a:endParaRPr lang="ru-RU" sz="2800" kern="1200" dirty="0"/>
        </a:p>
      </dsp:txBody>
      <dsp:txXfrm>
        <a:off x="473126" y="2042503"/>
        <a:ext cx="7125726" cy="1358524"/>
      </dsp:txXfrm>
    </dsp:sp>
    <dsp:sp modelId="{94752C92-C14C-4E13-AA0A-67F9C1757AF7}">
      <dsp:nvSpPr>
        <dsp:cNvPr id="0" name=""/>
        <dsp:cNvSpPr/>
      </dsp:nvSpPr>
      <dsp:spPr>
        <a:xfrm>
          <a:off x="0" y="5298569"/>
          <a:ext cx="8229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25847-1AAD-4D75-93F6-060A321341EC}">
      <dsp:nvSpPr>
        <dsp:cNvPr id="0" name=""/>
        <dsp:cNvSpPr/>
      </dsp:nvSpPr>
      <dsp:spPr>
        <a:xfrm>
          <a:off x="411078" y="3638204"/>
          <a:ext cx="7325199" cy="1793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3. </a:t>
          </a:r>
          <a:r>
            <a:rPr lang="uk-UA" sz="2800" b="1" kern="1200" dirty="0" smtClean="0"/>
            <a:t>Системний</a:t>
          </a:r>
          <a:r>
            <a:rPr lang="uk-UA" sz="2800" kern="1200" dirty="0" smtClean="0"/>
            <a:t> – з'ясування змісту норми права шляхом встановлення її системних юридичних зв'язків з іншими нормами</a:t>
          </a:r>
          <a:endParaRPr lang="ru-RU" sz="2800" kern="1200" dirty="0"/>
        </a:p>
      </dsp:txBody>
      <dsp:txXfrm>
        <a:off x="498615" y="3725741"/>
        <a:ext cx="7150125" cy="16181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558A2-B368-492D-8465-BE43ED3C92BB}">
      <dsp:nvSpPr>
        <dsp:cNvPr id="0" name=""/>
        <dsp:cNvSpPr/>
      </dsp:nvSpPr>
      <dsp:spPr>
        <a:xfrm>
          <a:off x="0" y="1119998"/>
          <a:ext cx="85725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E4E52F-5A8A-4090-A476-52CC4FAFA6E4}">
      <dsp:nvSpPr>
        <dsp:cNvPr id="0" name=""/>
        <dsp:cNvSpPr/>
      </dsp:nvSpPr>
      <dsp:spPr>
        <a:xfrm>
          <a:off x="428628" y="117665"/>
          <a:ext cx="6715186" cy="12975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4. </a:t>
          </a:r>
          <a:r>
            <a:rPr lang="uk-UA" sz="2400" b="1" kern="1200" dirty="0" smtClean="0"/>
            <a:t>Телеологічний (цільовий) – </a:t>
          </a:r>
          <a:r>
            <a:rPr lang="uk-UA" sz="2400" kern="1200" dirty="0" smtClean="0"/>
            <a:t>з'ясування змісту норми права відповідно  до закладної у ній мети – орієнтира для поведінки</a:t>
          </a:r>
          <a:endParaRPr lang="ru-RU" sz="2400" kern="1200" dirty="0"/>
        </a:p>
      </dsp:txBody>
      <dsp:txXfrm>
        <a:off x="491968" y="181005"/>
        <a:ext cx="6588506" cy="1170853"/>
      </dsp:txXfrm>
    </dsp:sp>
    <dsp:sp modelId="{15C3937B-3853-45AF-B769-D0285712B3B1}">
      <dsp:nvSpPr>
        <dsp:cNvPr id="0" name=""/>
        <dsp:cNvSpPr/>
      </dsp:nvSpPr>
      <dsp:spPr>
        <a:xfrm>
          <a:off x="0" y="2862485"/>
          <a:ext cx="85725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5B712E-C6E9-46A8-8733-28D54E0B2685}">
      <dsp:nvSpPr>
        <dsp:cNvPr id="0" name=""/>
        <dsp:cNvSpPr/>
      </dsp:nvSpPr>
      <dsp:spPr>
        <a:xfrm>
          <a:off x="428628" y="1731998"/>
          <a:ext cx="6715186" cy="1425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5. </a:t>
          </a:r>
          <a:r>
            <a:rPr lang="uk-UA" sz="2400" b="1" kern="1200" dirty="0" smtClean="0"/>
            <a:t>Історико-політичний – </a:t>
          </a:r>
          <a:r>
            <a:rPr lang="uk-UA" sz="2400" kern="1200" dirty="0" smtClean="0"/>
            <a:t>з'ясування змісту норми права на основі аналізу конкретних умов їх прийняття; виявлення політичних цілей і завдань </a:t>
          </a:r>
          <a:endParaRPr lang="ru-RU" sz="2400" kern="1200" dirty="0"/>
        </a:p>
      </dsp:txBody>
      <dsp:txXfrm>
        <a:off x="498224" y="1801594"/>
        <a:ext cx="6575994" cy="1286494"/>
      </dsp:txXfrm>
    </dsp:sp>
    <dsp:sp modelId="{0F96C476-C393-4B94-8C4D-6D8D07841A70}">
      <dsp:nvSpPr>
        <dsp:cNvPr id="0" name=""/>
        <dsp:cNvSpPr/>
      </dsp:nvSpPr>
      <dsp:spPr>
        <a:xfrm>
          <a:off x="0" y="4353844"/>
          <a:ext cx="85725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A09793-8309-4B8B-8B40-0B8E5AA36397}">
      <dsp:nvSpPr>
        <dsp:cNvPr id="0" name=""/>
        <dsp:cNvSpPr/>
      </dsp:nvSpPr>
      <dsp:spPr>
        <a:xfrm>
          <a:off x="428628" y="3474485"/>
          <a:ext cx="6715126" cy="1174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6. Спеціально-юридичний –</a:t>
          </a:r>
          <a:r>
            <a:rPr lang="uk-UA" sz="2400" kern="1200" dirty="0" smtClean="0"/>
            <a:t> з'ясування змісту норми, засноване на досягненнях юридичної науки і практики, знанні юридичної техніки</a:t>
          </a:r>
          <a:endParaRPr lang="ru-RU" sz="2400" kern="1200" dirty="0"/>
        </a:p>
      </dsp:txBody>
      <dsp:txXfrm>
        <a:off x="485965" y="3531822"/>
        <a:ext cx="6600452" cy="1059885"/>
      </dsp:txXfrm>
    </dsp:sp>
    <dsp:sp modelId="{E8AD17E7-FE4A-42C5-8E1D-1D44AB148FD5}">
      <dsp:nvSpPr>
        <dsp:cNvPr id="0" name=""/>
        <dsp:cNvSpPr/>
      </dsp:nvSpPr>
      <dsp:spPr>
        <a:xfrm>
          <a:off x="0" y="5807754"/>
          <a:ext cx="85725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297BC-D2D1-47CB-A937-77200F1B171E}">
      <dsp:nvSpPr>
        <dsp:cNvPr id="0" name=""/>
        <dsp:cNvSpPr/>
      </dsp:nvSpPr>
      <dsp:spPr>
        <a:xfrm>
          <a:off x="428628" y="4965844"/>
          <a:ext cx="6858005" cy="11371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7. </a:t>
          </a:r>
          <a:r>
            <a:rPr lang="uk-UA" sz="2400" b="1" kern="1200" dirty="0" err="1" smtClean="0"/>
            <a:t>Герменевтичний</a:t>
          </a:r>
          <a:r>
            <a:rPr lang="uk-UA" sz="2400" b="1" kern="1200" dirty="0" smtClean="0"/>
            <a:t> </a:t>
          </a:r>
          <a:r>
            <a:rPr lang="uk-UA" sz="2400" kern="1200" dirty="0" smtClean="0"/>
            <a:t>– пошук змісту при створенні й реалізації норми права, заснований на знанні таких понять як зміст, двозначність</a:t>
          </a:r>
          <a:endParaRPr lang="ru-RU" sz="2400" kern="1200" dirty="0"/>
        </a:p>
      </dsp:txBody>
      <dsp:txXfrm>
        <a:off x="484137" y="5021353"/>
        <a:ext cx="6746987" cy="1026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4473-B2E7-4AA7-AE7E-5228FF8BA1F4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4C7F3-377B-4204-AD13-4C1BA3E7E3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857784"/>
          </a:xfrm>
        </p:spPr>
        <p:txBody>
          <a:bodyPr>
            <a:normAutofit/>
          </a:bodyPr>
          <a:lstStyle/>
          <a:p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br>
              <a:rPr lang="uk-UA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ТЛУМАЧЕННЯ ПРАВА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ВИДИ ФУНКЦІЙ ТЛУМАЧЕННЯ ПРАВА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Способи тлумачення права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57232"/>
          <a:ext cx="822960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214290"/>
          <a:ext cx="8572560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Тлумачення за суб'єктами і юридичними наслідками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uk-UA" sz="4000" dirty="0" smtClean="0">
                <a:solidFill>
                  <a:srgbClr val="FF0000"/>
                </a:solidFill>
              </a:rPr>
              <a:t>Офіційне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2174874"/>
            <a:ext cx="4857784" cy="4468835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роз'яснення змісту і мети правових норм, яке сформульоване в спеціальному акті уповноваженим державним органом  або посадовою особою у межах його  компетенції та має юридично обов'язкову силу для всіх, хто застосовує норми, що роз'яснюються</a:t>
            </a: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Займається вузьке специфічне коло </a:t>
            </a: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86380" y="1535113"/>
            <a:ext cx="3400420" cy="639762"/>
          </a:xfrm>
        </p:spPr>
        <p:txBody>
          <a:bodyPr>
            <a:noAutofit/>
          </a:bodyPr>
          <a:lstStyle/>
          <a:p>
            <a:r>
              <a:rPr lang="uk-UA" sz="4000" dirty="0" smtClean="0">
                <a:solidFill>
                  <a:srgbClr val="FF0000"/>
                </a:solidFill>
              </a:rPr>
              <a:t>Неофіційне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72066" y="2174874"/>
            <a:ext cx="3614734" cy="4468835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роз'яснення змісту і мети правових норм, яке виходить від осіб, що не мають на те офіційних повноважень, а відтак воно не має  юридично обов'язкової сили</a:t>
            </a:r>
          </a:p>
          <a:p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Тлумачити може будь-який суб'єкт права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ВИДИ ОФІЦІЙНОГО ТЛУМАЧЕННЯ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71563"/>
          <a:ext cx="8643938" cy="5429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НЕОФІЦІЙНЕ ТЛУМАЧЕННЯ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Способи тлумачення - з'ясування норм права за обсягом їх змісту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Акт офіційного тлумачення норм права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правовий акт-документ,який містить роз'яснення змісту і порядку застосування правової норми, що сформульоване уповноваженим органом у межах його компетенції, та має обов'язкову силу для усіх, хто застосовує норми, що роз'яснюються</a:t>
            </a:r>
          </a:p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Об'єкти тлумачення: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1) нормативні акти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2) правозастосовні акти 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(казуальні,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піднормативні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індивідуальні)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57158" y="428604"/>
          <a:ext cx="8572560" cy="642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00198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ВИДИ СИСТЕМАТИЗАЦІЇ ПРАВОЗАСТОСОВНИХ ТА ІНТЕРПРЕТАЦІЙНИХ АКТІВ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1. Нормативно-правова</a:t>
            </a:r>
          </a:p>
          <a:p>
            <a:r>
              <a:rPr lang="uk-UA" sz="3600" b="1" dirty="0" smtClean="0"/>
              <a:t>2. Правозастосовна</a:t>
            </a:r>
          </a:p>
          <a:p>
            <a:r>
              <a:rPr lang="uk-UA" sz="3600" b="1" dirty="0" smtClean="0"/>
              <a:t>3. Інтерпретаційна </a:t>
            </a:r>
            <a:endParaRPr lang="ru-RU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тлумачення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Сфери і функції тлумачення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2.Способи тлумачення права.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Офіційне і неофіційне тлумачення.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Види тлумачення – з'ясування норм права за обсягом їх змісту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Акт тлумачення норм права: поняття, ознаки, види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Систематизація правозастосовних та інтерпретаційних актів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uk-UA" sz="8800" dirty="0" smtClean="0"/>
              <a:t>Дякую за увагу</a:t>
            </a:r>
            <a:endParaRPr lang="ru-RU" sz="8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/>
              <a:t>ТЛУМАЧЕННЯ ПРАВА</a:t>
            </a:r>
            <a:br>
              <a:rPr lang="uk-UA" sz="4800" b="1" dirty="0" smtClean="0"/>
            </a:br>
            <a:r>
              <a:rPr lang="uk-UA" sz="4800" dirty="0" smtClean="0"/>
              <a:t>(інтерпретація права)</a:t>
            </a:r>
            <a:endParaRPr lang="ru-RU" sz="48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Структура системи тлумачення права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1857364"/>
          <a:ext cx="814393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ТЛУМАЧЕННЯ ПРАВА ВКЛЮЧАЄ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7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42"/>
          <a:ext cx="822960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Сфера тлумачення права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900634"/>
          </a:xfrm>
        </p:spPr>
        <p:txBody>
          <a:bodyPr>
            <a:noAutofit/>
          </a:bodyPr>
          <a:lstStyle/>
          <a:p>
            <a:r>
              <a:rPr lang="uk-UA" sz="3600" dirty="0" smtClean="0"/>
              <a:t>це сфера об'єктивного права, тобто сукупність норм, що містяться в джерелах (формах) права і потребують з'ясування і роз'яснення як уповноваженими органами держави і їх посадовими особами, так і суб'єктами права в процесі правотворчої, </a:t>
            </a:r>
            <a:r>
              <a:rPr lang="uk-UA" sz="3600" dirty="0" err="1" smtClean="0"/>
              <a:t>правореалізаційної</a:t>
            </a:r>
            <a:r>
              <a:rPr lang="uk-UA" sz="3600" dirty="0" smtClean="0"/>
              <a:t>, правозастосовної та інших правових форм діяльності 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СФЕРИ ТЛУМАЧЕННЯ ПРАВА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14282" y="214290"/>
          <a:ext cx="8715436" cy="6429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756</Words>
  <Application>Microsoft Office PowerPoint</Application>
  <PresentationFormat>Экран (4:3)</PresentationFormat>
  <Paragraphs>113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ЛЕКЦІЯ ТЛУМАЧЕННЯ ПРАВА</vt:lpstr>
      <vt:lpstr>ПЛАН</vt:lpstr>
      <vt:lpstr>ТЛУМАЧЕННЯ ПРАВА (інтерпретація права)</vt:lpstr>
      <vt:lpstr>Структура системи тлумачення права</vt:lpstr>
      <vt:lpstr>ТЛУМАЧЕННЯ ПРАВА ВКЛЮЧАЄ</vt:lpstr>
      <vt:lpstr>Презентация PowerPoint</vt:lpstr>
      <vt:lpstr>Сфера тлумачення права</vt:lpstr>
      <vt:lpstr>СФЕРИ ТЛУМАЧЕННЯ ПРАВА</vt:lpstr>
      <vt:lpstr>Презентация PowerPoint</vt:lpstr>
      <vt:lpstr>ВИДИ ФУНКЦІЙ ТЛУМАЧЕННЯ ПРАВА</vt:lpstr>
      <vt:lpstr>Способи тлумачення права</vt:lpstr>
      <vt:lpstr>Презентация PowerPoint</vt:lpstr>
      <vt:lpstr>Тлумачення за суб'єктами і юридичними наслідками</vt:lpstr>
      <vt:lpstr>ВИДИ ОФІЦІЙНОГО ТЛУМАЧЕННЯ</vt:lpstr>
      <vt:lpstr>НЕОФІЦІЙНЕ ТЛУМАЧЕННЯ</vt:lpstr>
      <vt:lpstr>Способи тлумачення - з'ясування норм права за обсягом їх змісту</vt:lpstr>
      <vt:lpstr>Акт офіційного тлумачення норм права</vt:lpstr>
      <vt:lpstr>Презентация PowerPoint</vt:lpstr>
      <vt:lpstr>ВИДИ СИСТЕМАТИЗАЦІЇ ПРАВОЗАСТОСОВНИХ ТА ІНТЕРПРЕТАЦІЙНИХ АКТІВ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usr_Home</cp:lastModifiedBy>
  <cp:revision>33</cp:revision>
  <dcterms:created xsi:type="dcterms:W3CDTF">2018-04-04T11:13:10Z</dcterms:created>
  <dcterms:modified xsi:type="dcterms:W3CDTF">2020-04-14T08:30:53Z</dcterms:modified>
</cp:coreProperties>
</file>