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77" r:id="rId4"/>
    <p:sldId id="264" r:id="rId5"/>
    <p:sldId id="263" r:id="rId6"/>
    <p:sldId id="278" r:id="rId7"/>
    <p:sldId id="279" r:id="rId8"/>
    <p:sldId id="283" r:id="rId9"/>
    <p:sldId id="284" r:id="rId10"/>
    <p:sldId id="285" r:id="rId11"/>
    <p:sldId id="286" r:id="rId12"/>
    <p:sldId id="258" r:id="rId13"/>
    <p:sldId id="280" r:id="rId14"/>
    <p:sldId id="281" r:id="rId15"/>
    <p:sldId id="282" r:id="rId16"/>
    <p:sldId id="274" r:id="rId17"/>
    <p:sldId id="257" r:id="rId18"/>
    <p:sldId id="276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108" y="-9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9AE280-8823-4650-962E-0AAEA4CC298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85A9767-DCF7-4EF0-A99A-9DE27E85C94F}">
      <dgm:prSet phldrT="[Текст]" custT="1"/>
      <dgm:spPr/>
      <dgm:t>
        <a:bodyPr/>
        <a:lstStyle/>
        <a:p>
          <a:r>
            <a:rPr lang="uk-UA" sz="2800" dirty="0" smtClean="0">
              <a:solidFill>
                <a:schemeClr val="tx1"/>
              </a:solidFill>
            </a:rPr>
            <a:t>2) </a:t>
          </a:r>
          <a:r>
            <a:rPr lang="ru-RU" sz="2400" dirty="0" err="1" smtClean="0">
              <a:solidFill>
                <a:schemeClr val="tx1"/>
              </a:solidFill>
            </a:rPr>
            <a:t>визначається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закономірностями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еволюції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суспільства</a:t>
          </a:r>
          <a:endParaRPr lang="ru-RU" sz="2400" dirty="0">
            <a:solidFill>
              <a:schemeClr val="tx1"/>
            </a:solidFill>
          </a:endParaRPr>
        </a:p>
      </dgm:t>
    </dgm:pt>
    <dgm:pt modelId="{280F8C97-9A40-4CCB-BB2A-9358F2A23C60}" type="parTrans" cxnId="{5555F8DB-D1B7-451B-B26F-216299705E90}">
      <dgm:prSet/>
      <dgm:spPr/>
      <dgm:t>
        <a:bodyPr/>
        <a:lstStyle/>
        <a:p>
          <a:endParaRPr lang="ru-RU"/>
        </a:p>
      </dgm:t>
    </dgm:pt>
    <dgm:pt modelId="{4955257D-338F-4B87-9021-017F62F817E4}" type="sibTrans" cxnId="{5555F8DB-D1B7-451B-B26F-216299705E90}">
      <dgm:prSet/>
      <dgm:spPr/>
      <dgm:t>
        <a:bodyPr/>
        <a:lstStyle/>
        <a:p>
          <a:endParaRPr lang="ru-RU"/>
        </a:p>
      </dgm:t>
    </dgm:pt>
    <dgm:pt modelId="{58D7F1BB-2F84-4277-B9E2-A8BB630AAA61}">
      <dgm:prSet custT="1"/>
      <dgm:spPr/>
      <dgm:t>
        <a:bodyPr/>
        <a:lstStyle/>
        <a:p>
          <a:r>
            <a:rPr lang="uk-UA" sz="2800" dirty="0" smtClean="0">
              <a:solidFill>
                <a:schemeClr val="tx1"/>
              </a:solidFill>
            </a:rPr>
            <a:t>6) </a:t>
          </a:r>
          <a:r>
            <a:rPr lang="uk-UA" sz="2400" dirty="0" smtClean="0">
              <a:solidFill>
                <a:schemeClr val="tx1"/>
              </a:solidFill>
            </a:rPr>
            <a:t>визначає ступінь ефективності правового регулювання</a:t>
          </a:r>
          <a:endParaRPr lang="ru-RU" sz="2400" dirty="0">
            <a:solidFill>
              <a:schemeClr val="tx1"/>
            </a:solidFill>
          </a:endParaRPr>
        </a:p>
      </dgm:t>
    </dgm:pt>
    <dgm:pt modelId="{FAF2AF76-CBAF-4251-BAA0-DC83C543C8AF}" type="parTrans" cxnId="{A4FD1AE3-0C52-4988-B5C0-18B01DACD223}">
      <dgm:prSet/>
      <dgm:spPr/>
      <dgm:t>
        <a:bodyPr/>
        <a:lstStyle/>
        <a:p>
          <a:endParaRPr lang="ru-RU"/>
        </a:p>
      </dgm:t>
    </dgm:pt>
    <dgm:pt modelId="{76391CA3-2DBB-4ECF-A35E-4EF938B4A4B0}" type="sibTrans" cxnId="{A4FD1AE3-0C52-4988-B5C0-18B01DACD223}">
      <dgm:prSet/>
      <dgm:spPr/>
      <dgm:t>
        <a:bodyPr/>
        <a:lstStyle/>
        <a:p>
          <a:endParaRPr lang="ru-RU"/>
        </a:p>
      </dgm:t>
    </dgm:pt>
    <dgm:pt modelId="{D39C3443-FCA6-414A-AD74-7AC6AC77B69C}">
      <dgm:prSet custT="1"/>
      <dgm:spPr/>
      <dgm:t>
        <a:bodyPr/>
        <a:lstStyle/>
        <a:p>
          <a:r>
            <a:rPr lang="ru-RU" sz="22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</a:t>
          </a:r>
          <a:r>
            <a:rPr lang="ru-RU" sz="2400" b="0" dirty="0" smtClean="0">
              <a:solidFill>
                <a:schemeClr val="tx1"/>
              </a:solidFill>
              <a:latin typeface="+mn-lt"/>
              <a:cs typeface="Estrangelo Edessa" pitchFamily="66"/>
            </a:rPr>
            <a:t>) </a:t>
          </a:r>
          <a:r>
            <a:rPr lang="ru-RU" sz="2400" b="0" dirty="0" err="1" smtClean="0">
              <a:solidFill>
                <a:schemeClr val="tx1"/>
              </a:solidFill>
              <a:latin typeface="+mn-lt"/>
              <a:cs typeface="Estrangelo Edessa" pitchFamily="66"/>
            </a:rPr>
            <a:t>складовою</a:t>
          </a:r>
          <a:r>
            <a:rPr lang="ru-RU" sz="2400" b="0" dirty="0" smtClean="0">
              <a:solidFill>
                <a:schemeClr val="tx1"/>
              </a:solidFill>
              <a:latin typeface="+mn-lt"/>
              <a:cs typeface="Estrangelo Edessa" pitchFamily="66"/>
            </a:rPr>
            <a:t> </a:t>
          </a:r>
          <a:r>
            <a:rPr lang="ru-RU" sz="2400" b="0" dirty="0" err="1" smtClean="0">
              <a:solidFill>
                <a:schemeClr val="tx1"/>
              </a:solidFill>
              <a:latin typeface="+mn-lt"/>
              <a:cs typeface="Estrangelo Edessa" pitchFamily="66"/>
            </a:rPr>
            <a:t>частиною</a:t>
          </a:r>
          <a:r>
            <a:rPr lang="ru-RU" sz="2400" b="0" dirty="0" smtClean="0">
              <a:solidFill>
                <a:schemeClr val="tx1"/>
              </a:solidFill>
              <a:latin typeface="+mn-lt"/>
              <a:cs typeface="Estrangelo Edessa" pitchFamily="66"/>
            </a:rPr>
            <a:t> </a:t>
          </a:r>
          <a:r>
            <a:rPr lang="ru-RU" sz="2400" b="0" dirty="0" err="1" smtClean="0">
              <a:solidFill>
                <a:schemeClr val="tx1"/>
              </a:solidFill>
              <a:latin typeface="+mn-lt"/>
              <a:cs typeface="Estrangelo Edessa" pitchFamily="66"/>
            </a:rPr>
            <a:t>механізму</a:t>
          </a:r>
          <a:r>
            <a:rPr lang="ru-RU" sz="2400" b="0" dirty="0" smtClean="0">
              <a:solidFill>
                <a:schemeClr val="tx1"/>
              </a:solidFill>
              <a:latin typeface="+mn-lt"/>
              <a:cs typeface="Estrangelo Edessa" pitchFamily="66"/>
            </a:rPr>
            <a:t> </a:t>
          </a:r>
          <a:r>
            <a:rPr lang="ru-RU" sz="2400" b="0" dirty="0" err="1" smtClean="0">
              <a:solidFill>
                <a:schemeClr val="tx1"/>
              </a:solidFill>
              <a:latin typeface="+mn-lt"/>
              <a:cs typeface="Estrangelo Edessa" pitchFamily="66"/>
            </a:rPr>
            <a:t>соціального</a:t>
          </a:r>
          <a:r>
            <a:rPr lang="ru-RU" sz="2400" b="0" dirty="0" smtClean="0">
              <a:solidFill>
                <a:schemeClr val="tx1"/>
              </a:solidFill>
              <a:latin typeface="+mn-lt"/>
              <a:cs typeface="Estrangelo Edessa" pitchFamily="66"/>
            </a:rPr>
            <a:t> </a:t>
          </a:r>
          <a:r>
            <a:rPr lang="ru-RU" sz="2400" b="0" dirty="0" err="1" smtClean="0">
              <a:solidFill>
                <a:schemeClr val="tx1"/>
              </a:solidFill>
              <a:latin typeface="+mn-lt"/>
              <a:cs typeface="Estrangelo Edessa" pitchFamily="66"/>
            </a:rPr>
            <a:t>регулювання</a:t>
          </a:r>
          <a:endParaRPr lang="ru-RU" sz="2400" b="0" dirty="0">
            <a:solidFill>
              <a:schemeClr val="tx1"/>
            </a:solidFill>
            <a:latin typeface="+mn-lt"/>
            <a:cs typeface="Estrangelo Edessa" pitchFamily="66"/>
          </a:endParaRPr>
        </a:p>
      </dgm:t>
    </dgm:pt>
    <dgm:pt modelId="{D077EC10-A5B7-440A-8000-D3A8D4BFB7D5}" type="parTrans" cxnId="{11C64B69-C6AC-4D45-8DEF-669EDEBAA1F4}">
      <dgm:prSet/>
      <dgm:spPr/>
      <dgm:t>
        <a:bodyPr/>
        <a:lstStyle/>
        <a:p>
          <a:endParaRPr lang="ru-RU"/>
        </a:p>
      </dgm:t>
    </dgm:pt>
    <dgm:pt modelId="{05305DAC-B0DC-45E3-B8CB-0C6ADBC23FF5}" type="sibTrans" cxnId="{11C64B69-C6AC-4D45-8DEF-669EDEBAA1F4}">
      <dgm:prSet/>
      <dgm:spPr/>
      <dgm:t>
        <a:bodyPr/>
        <a:lstStyle/>
        <a:p>
          <a:endParaRPr lang="ru-RU"/>
        </a:p>
      </dgm:t>
    </dgm:pt>
    <dgm:pt modelId="{6E84F75C-329D-48D7-9C09-42CCE474C309}">
      <dgm:prSet custT="1"/>
      <dgm:spPr/>
      <dgm:t>
        <a:bodyPr/>
        <a:lstStyle/>
        <a:p>
          <a:r>
            <a:rPr lang="ru-RU" sz="2400" dirty="0" smtClean="0">
              <a:solidFill>
                <a:schemeClr val="tx1"/>
              </a:solidFill>
            </a:rPr>
            <a:t>3) </a:t>
          </a:r>
          <a:r>
            <a:rPr lang="ru-RU" sz="2400" dirty="0" err="1" smtClean="0">
              <a:solidFill>
                <a:schemeClr val="tx1"/>
              </a:solidFill>
            </a:rPr>
            <a:t>є</a:t>
          </a:r>
          <a:r>
            <a:rPr lang="ru-RU" sz="2400" dirty="0" smtClean="0">
              <a:solidFill>
                <a:schemeClr val="tx1"/>
              </a:solidFill>
            </a:rPr>
            <a:t> складною системою, </a:t>
          </a:r>
          <a:r>
            <a:rPr lang="ru-RU" sz="2400" dirty="0" err="1" smtClean="0">
              <a:solidFill>
                <a:schemeClr val="tx1"/>
              </a:solidFill>
            </a:rPr>
            <a:t>що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включає</a:t>
          </a:r>
          <a:r>
            <a:rPr lang="ru-RU" sz="2400" dirty="0" smtClean="0">
              <a:solidFill>
                <a:schemeClr val="tx1"/>
              </a:solidFill>
            </a:rPr>
            <a:t> комплекс </a:t>
          </a:r>
          <a:r>
            <a:rPr lang="ru-RU" sz="2400" dirty="0" err="1" smtClean="0">
              <a:solidFill>
                <a:schemeClr val="tx1"/>
              </a:solidFill>
            </a:rPr>
            <a:t>правових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засобів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і</a:t>
          </a:r>
          <a:r>
            <a:rPr lang="ru-RU" sz="2400" dirty="0" smtClean="0">
              <a:solidFill>
                <a:schemeClr val="tx1"/>
              </a:solidFill>
            </a:rPr>
            <a:t> форм</a:t>
          </a:r>
          <a:endParaRPr lang="ru-RU" sz="2400" dirty="0">
            <a:solidFill>
              <a:schemeClr val="tx1"/>
            </a:solidFill>
          </a:endParaRPr>
        </a:p>
      </dgm:t>
    </dgm:pt>
    <dgm:pt modelId="{DF030528-19E1-44F4-879C-F08A96820258}" type="parTrans" cxnId="{BC6F7E0C-AD29-4A77-8496-F5C5271A0F5F}">
      <dgm:prSet/>
      <dgm:spPr/>
      <dgm:t>
        <a:bodyPr/>
        <a:lstStyle/>
        <a:p>
          <a:endParaRPr lang="ru-RU"/>
        </a:p>
      </dgm:t>
    </dgm:pt>
    <dgm:pt modelId="{4E60F21A-0A32-4214-B896-697DFC4D24DD}" type="sibTrans" cxnId="{BC6F7E0C-AD29-4A77-8496-F5C5271A0F5F}">
      <dgm:prSet/>
      <dgm:spPr/>
      <dgm:t>
        <a:bodyPr/>
        <a:lstStyle/>
        <a:p>
          <a:endParaRPr lang="ru-RU"/>
        </a:p>
      </dgm:t>
    </dgm:pt>
    <dgm:pt modelId="{21DFA357-33D8-4E96-A480-BD4254DEBDAF}">
      <dgm:prSet custT="1"/>
      <dgm:spPr/>
      <dgm:t>
        <a:bodyPr/>
        <a:lstStyle/>
        <a:p>
          <a:r>
            <a:rPr lang="ru-RU" sz="2400" dirty="0" smtClean="0">
              <a:solidFill>
                <a:schemeClr val="tx1"/>
              </a:solidFill>
            </a:rPr>
            <a:t>4) </a:t>
          </a:r>
          <a:r>
            <a:rPr lang="ru-RU" sz="2400" dirty="0" err="1" smtClean="0">
              <a:solidFill>
                <a:schemeClr val="tx1"/>
              </a:solidFill>
            </a:rPr>
            <a:t>є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динамічною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частиною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правової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системи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суспільства</a:t>
          </a:r>
          <a:r>
            <a:rPr lang="ru-RU" sz="2400" dirty="0" smtClean="0">
              <a:solidFill>
                <a:schemeClr val="tx1"/>
              </a:solidFill>
            </a:rPr>
            <a:t>, не </a:t>
          </a:r>
          <a:r>
            <a:rPr lang="ru-RU" sz="2400" dirty="0" err="1" smtClean="0">
              <a:solidFill>
                <a:schemeClr val="tx1"/>
              </a:solidFill>
            </a:rPr>
            <a:t>збігається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з</a:t>
          </a:r>
          <a:r>
            <a:rPr lang="ru-RU" sz="2400" dirty="0" smtClean="0">
              <a:solidFill>
                <a:schemeClr val="tx1"/>
              </a:solidFill>
            </a:rPr>
            <a:t> нею </a:t>
          </a:r>
          <a:endParaRPr lang="ru-RU" sz="2400" dirty="0">
            <a:solidFill>
              <a:schemeClr val="tx1"/>
            </a:solidFill>
          </a:endParaRPr>
        </a:p>
      </dgm:t>
    </dgm:pt>
    <dgm:pt modelId="{FD501558-417D-46EB-B9A9-5974C0769363}" type="parTrans" cxnId="{1D86E66C-77CB-4EB2-99AE-B793517C4564}">
      <dgm:prSet/>
      <dgm:spPr/>
      <dgm:t>
        <a:bodyPr/>
        <a:lstStyle/>
        <a:p>
          <a:endParaRPr lang="ru-RU"/>
        </a:p>
      </dgm:t>
    </dgm:pt>
    <dgm:pt modelId="{C79D4DF8-5463-4EF4-878B-AA1D9C6316DA}" type="sibTrans" cxnId="{1D86E66C-77CB-4EB2-99AE-B793517C4564}">
      <dgm:prSet/>
      <dgm:spPr/>
      <dgm:t>
        <a:bodyPr/>
        <a:lstStyle/>
        <a:p>
          <a:endParaRPr lang="ru-RU"/>
        </a:p>
      </dgm:t>
    </dgm:pt>
    <dgm:pt modelId="{6FD206C0-80A6-4544-B819-A0510369A159}">
      <dgm:prSet custT="1"/>
      <dgm:spPr/>
      <dgm:t>
        <a:bodyPr/>
        <a:lstStyle/>
        <a:p>
          <a:r>
            <a:rPr lang="ru-RU" sz="2400" dirty="0" smtClean="0">
              <a:solidFill>
                <a:schemeClr val="tx1"/>
              </a:solidFill>
            </a:rPr>
            <a:t>5) </a:t>
          </a:r>
          <a:r>
            <a:rPr lang="ru-RU" sz="2400" dirty="0" err="1" smtClean="0">
              <a:solidFill>
                <a:schemeClr val="tx1"/>
              </a:solidFill>
            </a:rPr>
            <a:t>є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процесом</a:t>
          </a:r>
          <a:r>
            <a:rPr lang="ru-RU" sz="2400" dirty="0" smtClean="0">
              <a:solidFill>
                <a:schemeClr val="tx1"/>
              </a:solidFill>
            </a:rPr>
            <a:t>, </a:t>
          </a:r>
          <a:r>
            <a:rPr lang="ru-RU" sz="2400" dirty="0" err="1" smtClean="0">
              <a:solidFill>
                <a:schemeClr val="tx1"/>
              </a:solidFill>
            </a:rPr>
            <a:t>що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складається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зі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стадій</a:t>
          </a:r>
          <a:r>
            <a:rPr lang="ru-RU" sz="2400" dirty="0" smtClean="0">
              <a:solidFill>
                <a:schemeClr val="tx1"/>
              </a:solidFill>
            </a:rPr>
            <a:t>, </a:t>
          </a:r>
          <a:r>
            <a:rPr lang="ru-RU" sz="2400" dirty="0" err="1" smtClean="0">
              <a:solidFill>
                <a:schemeClr val="tx1"/>
              </a:solidFill>
            </a:rPr>
            <a:t>яким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відповідають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свої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механізми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дії</a:t>
          </a:r>
          <a:r>
            <a:rPr lang="ru-RU" sz="2400" dirty="0" smtClean="0">
              <a:solidFill>
                <a:schemeClr val="tx1"/>
              </a:solidFill>
            </a:rPr>
            <a:t>;</a:t>
          </a:r>
          <a:endParaRPr lang="ru-RU" sz="2400" dirty="0">
            <a:solidFill>
              <a:schemeClr val="tx1"/>
            </a:solidFill>
          </a:endParaRPr>
        </a:p>
      </dgm:t>
    </dgm:pt>
    <dgm:pt modelId="{A5031812-B0A3-424B-94AF-BC6094A5FB50}" type="parTrans" cxnId="{28B45931-BB0D-4050-93D9-FB3B2A98B6C9}">
      <dgm:prSet/>
      <dgm:spPr/>
      <dgm:t>
        <a:bodyPr/>
        <a:lstStyle/>
        <a:p>
          <a:endParaRPr lang="ru-RU"/>
        </a:p>
      </dgm:t>
    </dgm:pt>
    <dgm:pt modelId="{799B74B5-62A3-41AA-91BF-9C9FB645C86F}" type="sibTrans" cxnId="{28B45931-BB0D-4050-93D9-FB3B2A98B6C9}">
      <dgm:prSet/>
      <dgm:spPr/>
      <dgm:t>
        <a:bodyPr/>
        <a:lstStyle/>
        <a:p>
          <a:endParaRPr lang="ru-RU"/>
        </a:p>
      </dgm:t>
    </dgm:pt>
    <dgm:pt modelId="{0CE97ECC-8FCA-4EC4-80B2-946606C01B16}" type="pres">
      <dgm:prSet presAssocID="{289AE280-8823-4650-962E-0AAEA4CC298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0349B78-056B-4F65-A16B-7D9A06593BE0}" type="pres">
      <dgm:prSet presAssocID="{D39C3443-FCA6-414A-AD74-7AC6AC77B69C}" presName="parentLin" presStyleCnt="0"/>
      <dgm:spPr/>
    </dgm:pt>
    <dgm:pt modelId="{82353F9E-57AA-4956-B8C5-85A5F1C08985}" type="pres">
      <dgm:prSet presAssocID="{D39C3443-FCA6-414A-AD74-7AC6AC77B69C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ACDEA98C-5231-4F52-A155-3A8748322A62}" type="pres">
      <dgm:prSet presAssocID="{D39C3443-FCA6-414A-AD74-7AC6AC77B69C}" presName="parentText" presStyleLbl="node1" presStyleIdx="0" presStyleCnt="6" custScaleX="141087" custLinFactNeighborX="-1728" custLinFactNeighborY="1203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2BED42-30ED-4FDA-869C-9DCB1300EC98}" type="pres">
      <dgm:prSet presAssocID="{D39C3443-FCA6-414A-AD74-7AC6AC77B69C}" presName="negativeSpace" presStyleCnt="0"/>
      <dgm:spPr/>
    </dgm:pt>
    <dgm:pt modelId="{8135869B-45C1-4CBF-87F1-9845DA9247D4}" type="pres">
      <dgm:prSet presAssocID="{D39C3443-FCA6-414A-AD74-7AC6AC77B69C}" presName="childText" presStyleLbl="conFgAcc1" presStyleIdx="0" presStyleCnt="6">
        <dgm:presLayoutVars>
          <dgm:bulletEnabled val="1"/>
        </dgm:presLayoutVars>
      </dgm:prSet>
      <dgm:spPr/>
    </dgm:pt>
    <dgm:pt modelId="{F7CC309C-B148-43EE-953D-4801D7CB3F49}" type="pres">
      <dgm:prSet presAssocID="{05305DAC-B0DC-45E3-B8CB-0C6ADBC23FF5}" presName="spaceBetweenRectangles" presStyleCnt="0"/>
      <dgm:spPr/>
    </dgm:pt>
    <dgm:pt modelId="{862B0F3D-7220-40DA-8CCC-F5E128188E61}" type="pres">
      <dgm:prSet presAssocID="{F85A9767-DCF7-4EF0-A99A-9DE27E85C94F}" presName="parentLin" presStyleCnt="0"/>
      <dgm:spPr/>
    </dgm:pt>
    <dgm:pt modelId="{964560C8-FC48-40DE-AC95-1DF89B91DCFE}" type="pres">
      <dgm:prSet presAssocID="{F85A9767-DCF7-4EF0-A99A-9DE27E85C94F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A1B0DB3D-A168-4FF4-970A-BBBDB838ABD3}" type="pres">
      <dgm:prSet presAssocID="{F85A9767-DCF7-4EF0-A99A-9DE27E85C94F}" presName="parentText" presStyleLbl="node1" presStyleIdx="1" presStyleCnt="6" custScaleX="13968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789212-0984-402C-B6A7-CCC0F80F4AE8}" type="pres">
      <dgm:prSet presAssocID="{F85A9767-DCF7-4EF0-A99A-9DE27E85C94F}" presName="negativeSpace" presStyleCnt="0"/>
      <dgm:spPr/>
    </dgm:pt>
    <dgm:pt modelId="{946D8AD1-78BD-4FFC-ADAB-C4070CE880D5}" type="pres">
      <dgm:prSet presAssocID="{F85A9767-DCF7-4EF0-A99A-9DE27E85C94F}" presName="childText" presStyleLbl="conFgAcc1" presStyleIdx="1" presStyleCnt="6">
        <dgm:presLayoutVars>
          <dgm:bulletEnabled val="1"/>
        </dgm:presLayoutVars>
      </dgm:prSet>
      <dgm:spPr/>
    </dgm:pt>
    <dgm:pt modelId="{FBCD27DC-E9D8-41CA-848C-8221C139F6F2}" type="pres">
      <dgm:prSet presAssocID="{4955257D-338F-4B87-9021-017F62F817E4}" presName="spaceBetweenRectangles" presStyleCnt="0"/>
      <dgm:spPr/>
    </dgm:pt>
    <dgm:pt modelId="{E95B6A6F-0225-4220-B558-7A43D1E02178}" type="pres">
      <dgm:prSet presAssocID="{6E84F75C-329D-48D7-9C09-42CCE474C309}" presName="parentLin" presStyleCnt="0"/>
      <dgm:spPr/>
    </dgm:pt>
    <dgm:pt modelId="{BC0F4F03-8C4D-401D-BD9C-AE877CA0CA01}" type="pres">
      <dgm:prSet presAssocID="{6E84F75C-329D-48D7-9C09-42CCE474C309}" presName="parentLeftMargin" presStyleLbl="node1" presStyleIdx="1" presStyleCnt="6"/>
      <dgm:spPr/>
      <dgm:t>
        <a:bodyPr/>
        <a:lstStyle/>
        <a:p>
          <a:endParaRPr lang="ru-RU"/>
        </a:p>
      </dgm:t>
    </dgm:pt>
    <dgm:pt modelId="{F453F919-4410-403A-BC0E-D2B9DC60CE0A}" type="pres">
      <dgm:prSet presAssocID="{6E84F75C-329D-48D7-9C09-42CCE474C309}" presName="parentText" presStyleLbl="node1" presStyleIdx="2" presStyleCnt="6" custScaleX="13720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CA8F7C-70B9-422A-8F32-383A9A041041}" type="pres">
      <dgm:prSet presAssocID="{6E84F75C-329D-48D7-9C09-42CCE474C309}" presName="negativeSpace" presStyleCnt="0"/>
      <dgm:spPr/>
    </dgm:pt>
    <dgm:pt modelId="{92B0835B-C9C5-4A5A-92C6-17448C5346BF}" type="pres">
      <dgm:prSet presAssocID="{6E84F75C-329D-48D7-9C09-42CCE474C309}" presName="childText" presStyleLbl="conFgAcc1" presStyleIdx="2" presStyleCnt="6">
        <dgm:presLayoutVars>
          <dgm:bulletEnabled val="1"/>
        </dgm:presLayoutVars>
      </dgm:prSet>
      <dgm:spPr/>
    </dgm:pt>
    <dgm:pt modelId="{71FD80E8-DCE2-425C-8A5B-1033D0F8A397}" type="pres">
      <dgm:prSet presAssocID="{4E60F21A-0A32-4214-B896-697DFC4D24DD}" presName="spaceBetweenRectangles" presStyleCnt="0"/>
      <dgm:spPr/>
    </dgm:pt>
    <dgm:pt modelId="{89695CD0-C528-424F-86A4-D90B29E7D8B9}" type="pres">
      <dgm:prSet presAssocID="{21DFA357-33D8-4E96-A480-BD4254DEBDAF}" presName="parentLin" presStyleCnt="0"/>
      <dgm:spPr/>
    </dgm:pt>
    <dgm:pt modelId="{4BC049C4-F63F-4727-AD15-255A7F0C2B67}" type="pres">
      <dgm:prSet presAssocID="{21DFA357-33D8-4E96-A480-BD4254DEBDAF}" presName="parentLeftMargin" presStyleLbl="node1" presStyleIdx="2" presStyleCnt="6"/>
      <dgm:spPr/>
      <dgm:t>
        <a:bodyPr/>
        <a:lstStyle/>
        <a:p>
          <a:endParaRPr lang="ru-RU"/>
        </a:p>
      </dgm:t>
    </dgm:pt>
    <dgm:pt modelId="{AE1C2189-3AA4-4D20-8FAB-816BF146C18A}" type="pres">
      <dgm:prSet presAssocID="{21DFA357-33D8-4E96-A480-BD4254DEBDAF}" presName="parentText" presStyleLbl="node1" presStyleIdx="3" presStyleCnt="6" custScaleX="14266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CF6E77-3AAC-49AA-A845-8B1E91FA938C}" type="pres">
      <dgm:prSet presAssocID="{21DFA357-33D8-4E96-A480-BD4254DEBDAF}" presName="negativeSpace" presStyleCnt="0"/>
      <dgm:spPr/>
    </dgm:pt>
    <dgm:pt modelId="{87C381B6-993F-471C-B246-408735E2BAD8}" type="pres">
      <dgm:prSet presAssocID="{21DFA357-33D8-4E96-A480-BD4254DEBDAF}" presName="childText" presStyleLbl="conFgAcc1" presStyleIdx="3" presStyleCnt="6">
        <dgm:presLayoutVars>
          <dgm:bulletEnabled val="1"/>
        </dgm:presLayoutVars>
      </dgm:prSet>
      <dgm:spPr/>
    </dgm:pt>
    <dgm:pt modelId="{E471CC19-6A1E-484C-A1B4-B844F8B7C20A}" type="pres">
      <dgm:prSet presAssocID="{C79D4DF8-5463-4EF4-878B-AA1D9C6316DA}" presName="spaceBetweenRectangles" presStyleCnt="0"/>
      <dgm:spPr/>
    </dgm:pt>
    <dgm:pt modelId="{E202B0E1-2DBF-45E5-910E-208858D8DB1A}" type="pres">
      <dgm:prSet presAssocID="{6FD206C0-80A6-4544-B819-A0510369A159}" presName="parentLin" presStyleCnt="0"/>
      <dgm:spPr/>
    </dgm:pt>
    <dgm:pt modelId="{05E5326A-645A-4045-9DB9-5BA68E0B72A8}" type="pres">
      <dgm:prSet presAssocID="{6FD206C0-80A6-4544-B819-A0510369A159}" presName="parentLeftMargin" presStyleLbl="node1" presStyleIdx="3" presStyleCnt="6"/>
      <dgm:spPr/>
      <dgm:t>
        <a:bodyPr/>
        <a:lstStyle/>
        <a:p>
          <a:endParaRPr lang="ru-RU"/>
        </a:p>
      </dgm:t>
    </dgm:pt>
    <dgm:pt modelId="{054990A7-7ADA-4F83-917C-E45A0DEE8968}" type="pres">
      <dgm:prSet presAssocID="{6FD206C0-80A6-4544-B819-A0510369A159}" presName="parentText" presStyleLbl="node1" presStyleIdx="4" presStyleCnt="6" custScaleX="13720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863987-310D-4CA2-A920-D299CCB0EAC4}" type="pres">
      <dgm:prSet presAssocID="{6FD206C0-80A6-4544-B819-A0510369A159}" presName="negativeSpace" presStyleCnt="0"/>
      <dgm:spPr/>
    </dgm:pt>
    <dgm:pt modelId="{19BAF318-0099-4042-80DB-C7E1FD44F25F}" type="pres">
      <dgm:prSet presAssocID="{6FD206C0-80A6-4544-B819-A0510369A159}" presName="childText" presStyleLbl="conFgAcc1" presStyleIdx="4" presStyleCnt="6">
        <dgm:presLayoutVars>
          <dgm:bulletEnabled val="1"/>
        </dgm:presLayoutVars>
      </dgm:prSet>
      <dgm:spPr/>
    </dgm:pt>
    <dgm:pt modelId="{AF8762E0-9745-416A-ABC9-F07C89395C78}" type="pres">
      <dgm:prSet presAssocID="{799B74B5-62A3-41AA-91BF-9C9FB645C86F}" presName="spaceBetweenRectangles" presStyleCnt="0"/>
      <dgm:spPr/>
    </dgm:pt>
    <dgm:pt modelId="{96197835-3A12-4F8A-90F7-C9DB3442B649}" type="pres">
      <dgm:prSet presAssocID="{58D7F1BB-2F84-4277-B9E2-A8BB630AAA61}" presName="parentLin" presStyleCnt="0"/>
      <dgm:spPr/>
    </dgm:pt>
    <dgm:pt modelId="{92B4703B-D1F9-4220-B5DF-FDB586E37595}" type="pres">
      <dgm:prSet presAssocID="{58D7F1BB-2F84-4277-B9E2-A8BB630AAA61}" presName="parentLeftMargin" presStyleLbl="node1" presStyleIdx="4" presStyleCnt="6"/>
      <dgm:spPr/>
      <dgm:t>
        <a:bodyPr/>
        <a:lstStyle/>
        <a:p>
          <a:endParaRPr lang="ru-RU"/>
        </a:p>
      </dgm:t>
    </dgm:pt>
    <dgm:pt modelId="{401818A1-2A28-41A7-BF49-E07794D622BC}" type="pres">
      <dgm:prSet presAssocID="{58D7F1BB-2F84-4277-B9E2-A8BB630AAA61}" presName="parentText" presStyleLbl="node1" presStyleIdx="5" presStyleCnt="6" custScaleX="140577" custLinFactNeighborX="18512" custLinFactNeighborY="1023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0046CF-B284-4A62-990C-2CF4A6AC24F0}" type="pres">
      <dgm:prSet presAssocID="{58D7F1BB-2F84-4277-B9E2-A8BB630AAA61}" presName="negativeSpace" presStyleCnt="0"/>
      <dgm:spPr/>
    </dgm:pt>
    <dgm:pt modelId="{C73E98B2-E827-44C2-88E0-0AB8014F1434}" type="pres">
      <dgm:prSet presAssocID="{58D7F1BB-2F84-4277-B9E2-A8BB630AAA61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F6D132C7-A84E-47DD-9665-A0C9AFAC8E64}" type="presOf" srcId="{58D7F1BB-2F84-4277-B9E2-A8BB630AAA61}" destId="{92B4703B-D1F9-4220-B5DF-FDB586E37595}" srcOrd="0" destOrd="0" presId="urn:microsoft.com/office/officeart/2005/8/layout/list1"/>
    <dgm:cxn modelId="{1C920042-4AB9-4F65-A01F-0D35A89D0AB4}" type="presOf" srcId="{289AE280-8823-4650-962E-0AAEA4CC298A}" destId="{0CE97ECC-8FCA-4EC4-80B2-946606C01B16}" srcOrd="0" destOrd="0" presId="urn:microsoft.com/office/officeart/2005/8/layout/list1"/>
    <dgm:cxn modelId="{11C64B69-C6AC-4D45-8DEF-669EDEBAA1F4}" srcId="{289AE280-8823-4650-962E-0AAEA4CC298A}" destId="{D39C3443-FCA6-414A-AD74-7AC6AC77B69C}" srcOrd="0" destOrd="0" parTransId="{D077EC10-A5B7-440A-8000-D3A8D4BFB7D5}" sibTransId="{05305DAC-B0DC-45E3-B8CB-0C6ADBC23FF5}"/>
    <dgm:cxn modelId="{A4FD1AE3-0C52-4988-B5C0-18B01DACD223}" srcId="{289AE280-8823-4650-962E-0AAEA4CC298A}" destId="{58D7F1BB-2F84-4277-B9E2-A8BB630AAA61}" srcOrd="5" destOrd="0" parTransId="{FAF2AF76-CBAF-4251-BAA0-DC83C543C8AF}" sibTransId="{76391CA3-2DBB-4ECF-A35E-4EF938B4A4B0}"/>
    <dgm:cxn modelId="{7F8CF556-392A-4B18-ACE7-9FD983D9E705}" type="presOf" srcId="{6E84F75C-329D-48D7-9C09-42CCE474C309}" destId="{F453F919-4410-403A-BC0E-D2B9DC60CE0A}" srcOrd="1" destOrd="0" presId="urn:microsoft.com/office/officeart/2005/8/layout/list1"/>
    <dgm:cxn modelId="{7777E9CA-E065-45DF-B74C-3CBE81D78523}" type="presOf" srcId="{F85A9767-DCF7-4EF0-A99A-9DE27E85C94F}" destId="{A1B0DB3D-A168-4FF4-970A-BBBDB838ABD3}" srcOrd="1" destOrd="0" presId="urn:microsoft.com/office/officeart/2005/8/layout/list1"/>
    <dgm:cxn modelId="{3E273E0F-4190-416D-A4B5-BA1BA0418A28}" type="presOf" srcId="{21DFA357-33D8-4E96-A480-BD4254DEBDAF}" destId="{AE1C2189-3AA4-4D20-8FAB-816BF146C18A}" srcOrd="1" destOrd="0" presId="urn:microsoft.com/office/officeart/2005/8/layout/list1"/>
    <dgm:cxn modelId="{BC6F7E0C-AD29-4A77-8496-F5C5271A0F5F}" srcId="{289AE280-8823-4650-962E-0AAEA4CC298A}" destId="{6E84F75C-329D-48D7-9C09-42CCE474C309}" srcOrd="2" destOrd="0" parTransId="{DF030528-19E1-44F4-879C-F08A96820258}" sibTransId="{4E60F21A-0A32-4214-B896-697DFC4D24DD}"/>
    <dgm:cxn modelId="{B325F330-2D8C-4F63-8AA4-3C650E6D54C4}" type="presOf" srcId="{58D7F1BB-2F84-4277-B9E2-A8BB630AAA61}" destId="{401818A1-2A28-41A7-BF49-E07794D622BC}" srcOrd="1" destOrd="0" presId="urn:microsoft.com/office/officeart/2005/8/layout/list1"/>
    <dgm:cxn modelId="{28B45931-BB0D-4050-93D9-FB3B2A98B6C9}" srcId="{289AE280-8823-4650-962E-0AAEA4CC298A}" destId="{6FD206C0-80A6-4544-B819-A0510369A159}" srcOrd="4" destOrd="0" parTransId="{A5031812-B0A3-424B-94AF-BC6094A5FB50}" sibTransId="{799B74B5-62A3-41AA-91BF-9C9FB645C86F}"/>
    <dgm:cxn modelId="{1077A4A6-F735-4E91-9210-AC0FC563D2B1}" type="presOf" srcId="{6FD206C0-80A6-4544-B819-A0510369A159}" destId="{054990A7-7ADA-4F83-917C-E45A0DEE8968}" srcOrd="1" destOrd="0" presId="urn:microsoft.com/office/officeart/2005/8/layout/list1"/>
    <dgm:cxn modelId="{5555F8DB-D1B7-451B-B26F-216299705E90}" srcId="{289AE280-8823-4650-962E-0AAEA4CC298A}" destId="{F85A9767-DCF7-4EF0-A99A-9DE27E85C94F}" srcOrd="1" destOrd="0" parTransId="{280F8C97-9A40-4CCB-BB2A-9358F2A23C60}" sibTransId="{4955257D-338F-4B87-9021-017F62F817E4}"/>
    <dgm:cxn modelId="{72CFCA76-F44A-4713-8411-05692A75E1D2}" type="presOf" srcId="{F85A9767-DCF7-4EF0-A99A-9DE27E85C94F}" destId="{964560C8-FC48-40DE-AC95-1DF89B91DCFE}" srcOrd="0" destOrd="0" presId="urn:microsoft.com/office/officeart/2005/8/layout/list1"/>
    <dgm:cxn modelId="{1D86E66C-77CB-4EB2-99AE-B793517C4564}" srcId="{289AE280-8823-4650-962E-0AAEA4CC298A}" destId="{21DFA357-33D8-4E96-A480-BD4254DEBDAF}" srcOrd="3" destOrd="0" parTransId="{FD501558-417D-46EB-B9A9-5974C0769363}" sibTransId="{C79D4DF8-5463-4EF4-878B-AA1D9C6316DA}"/>
    <dgm:cxn modelId="{016487D0-7A8A-416D-9B3A-F3367D426697}" type="presOf" srcId="{D39C3443-FCA6-414A-AD74-7AC6AC77B69C}" destId="{ACDEA98C-5231-4F52-A155-3A8748322A62}" srcOrd="1" destOrd="0" presId="urn:microsoft.com/office/officeart/2005/8/layout/list1"/>
    <dgm:cxn modelId="{84C32E5F-0C3E-48B0-ABFB-62CE795CB779}" type="presOf" srcId="{6FD206C0-80A6-4544-B819-A0510369A159}" destId="{05E5326A-645A-4045-9DB9-5BA68E0B72A8}" srcOrd="0" destOrd="0" presId="urn:microsoft.com/office/officeart/2005/8/layout/list1"/>
    <dgm:cxn modelId="{7C415B02-302F-4D4C-BEC7-5A591DE5E8F1}" type="presOf" srcId="{6E84F75C-329D-48D7-9C09-42CCE474C309}" destId="{BC0F4F03-8C4D-401D-BD9C-AE877CA0CA01}" srcOrd="0" destOrd="0" presId="urn:microsoft.com/office/officeart/2005/8/layout/list1"/>
    <dgm:cxn modelId="{F2892DEC-4F50-4194-9206-D5B8BD99EB56}" type="presOf" srcId="{D39C3443-FCA6-414A-AD74-7AC6AC77B69C}" destId="{82353F9E-57AA-4956-B8C5-85A5F1C08985}" srcOrd="0" destOrd="0" presId="urn:microsoft.com/office/officeart/2005/8/layout/list1"/>
    <dgm:cxn modelId="{E7EAEBF5-38E2-4AF7-9AAA-4E6B60DFB5E7}" type="presOf" srcId="{21DFA357-33D8-4E96-A480-BD4254DEBDAF}" destId="{4BC049C4-F63F-4727-AD15-255A7F0C2B67}" srcOrd="0" destOrd="0" presId="urn:microsoft.com/office/officeart/2005/8/layout/list1"/>
    <dgm:cxn modelId="{265E3D9C-9527-4E5F-9F69-FAEC79533302}" type="presParOf" srcId="{0CE97ECC-8FCA-4EC4-80B2-946606C01B16}" destId="{A0349B78-056B-4F65-A16B-7D9A06593BE0}" srcOrd="0" destOrd="0" presId="urn:microsoft.com/office/officeart/2005/8/layout/list1"/>
    <dgm:cxn modelId="{A71AC6A7-745E-4EE7-8F8A-0884706C6A8F}" type="presParOf" srcId="{A0349B78-056B-4F65-A16B-7D9A06593BE0}" destId="{82353F9E-57AA-4956-B8C5-85A5F1C08985}" srcOrd="0" destOrd="0" presId="urn:microsoft.com/office/officeart/2005/8/layout/list1"/>
    <dgm:cxn modelId="{6EE44AF1-D7AC-41CB-B9DB-A0CC65DBAB7C}" type="presParOf" srcId="{A0349B78-056B-4F65-A16B-7D9A06593BE0}" destId="{ACDEA98C-5231-4F52-A155-3A8748322A62}" srcOrd="1" destOrd="0" presId="urn:microsoft.com/office/officeart/2005/8/layout/list1"/>
    <dgm:cxn modelId="{C9371D5B-9316-4C2F-A81C-EC909E604273}" type="presParOf" srcId="{0CE97ECC-8FCA-4EC4-80B2-946606C01B16}" destId="{E92BED42-30ED-4FDA-869C-9DCB1300EC98}" srcOrd="1" destOrd="0" presId="urn:microsoft.com/office/officeart/2005/8/layout/list1"/>
    <dgm:cxn modelId="{EAE8670A-B8D6-4A0C-B8E4-8A15CC8B33AA}" type="presParOf" srcId="{0CE97ECC-8FCA-4EC4-80B2-946606C01B16}" destId="{8135869B-45C1-4CBF-87F1-9845DA9247D4}" srcOrd="2" destOrd="0" presId="urn:microsoft.com/office/officeart/2005/8/layout/list1"/>
    <dgm:cxn modelId="{AC4E6748-D2BB-4AB1-89BB-AAE658E0A491}" type="presParOf" srcId="{0CE97ECC-8FCA-4EC4-80B2-946606C01B16}" destId="{F7CC309C-B148-43EE-953D-4801D7CB3F49}" srcOrd="3" destOrd="0" presId="urn:microsoft.com/office/officeart/2005/8/layout/list1"/>
    <dgm:cxn modelId="{8CB18539-394C-4040-9E09-D03FBA91F36E}" type="presParOf" srcId="{0CE97ECC-8FCA-4EC4-80B2-946606C01B16}" destId="{862B0F3D-7220-40DA-8CCC-F5E128188E61}" srcOrd="4" destOrd="0" presId="urn:microsoft.com/office/officeart/2005/8/layout/list1"/>
    <dgm:cxn modelId="{DD7A86E8-4393-4AD4-BFF0-82F1A9AD3DE1}" type="presParOf" srcId="{862B0F3D-7220-40DA-8CCC-F5E128188E61}" destId="{964560C8-FC48-40DE-AC95-1DF89B91DCFE}" srcOrd="0" destOrd="0" presId="urn:microsoft.com/office/officeart/2005/8/layout/list1"/>
    <dgm:cxn modelId="{0D9548DE-686E-42A7-A32F-6E2E202A50D3}" type="presParOf" srcId="{862B0F3D-7220-40DA-8CCC-F5E128188E61}" destId="{A1B0DB3D-A168-4FF4-970A-BBBDB838ABD3}" srcOrd="1" destOrd="0" presId="urn:microsoft.com/office/officeart/2005/8/layout/list1"/>
    <dgm:cxn modelId="{847879D1-1933-43F4-8F11-ED458EE6CD67}" type="presParOf" srcId="{0CE97ECC-8FCA-4EC4-80B2-946606C01B16}" destId="{2D789212-0984-402C-B6A7-CCC0F80F4AE8}" srcOrd="5" destOrd="0" presId="urn:microsoft.com/office/officeart/2005/8/layout/list1"/>
    <dgm:cxn modelId="{4B068A52-CBB5-40CB-A686-D076312F7A72}" type="presParOf" srcId="{0CE97ECC-8FCA-4EC4-80B2-946606C01B16}" destId="{946D8AD1-78BD-4FFC-ADAB-C4070CE880D5}" srcOrd="6" destOrd="0" presId="urn:microsoft.com/office/officeart/2005/8/layout/list1"/>
    <dgm:cxn modelId="{1140CBCD-A1EA-466A-B3B7-83EDF88EF575}" type="presParOf" srcId="{0CE97ECC-8FCA-4EC4-80B2-946606C01B16}" destId="{FBCD27DC-E9D8-41CA-848C-8221C139F6F2}" srcOrd="7" destOrd="0" presId="urn:microsoft.com/office/officeart/2005/8/layout/list1"/>
    <dgm:cxn modelId="{6B6AE021-0E7C-40C1-9DA4-65ECAAF6D425}" type="presParOf" srcId="{0CE97ECC-8FCA-4EC4-80B2-946606C01B16}" destId="{E95B6A6F-0225-4220-B558-7A43D1E02178}" srcOrd="8" destOrd="0" presId="urn:microsoft.com/office/officeart/2005/8/layout/list1"/>
    <dgm:cxn modelId="{A3A7B34D-9CD0-4785-A2B9-C292FA6F753B}" type="presParOf" srcId="{E95B6A6F-0225-4220-B558-7A43D1E02178}" destId="{BC0F4F03-8C4D-401D-BD9C-AE877CA0CA01}" srcOrd="0" destOrd="0" presId="urn:microsoft.com/office/officeart/2005/8/layout/list1"/>
    <dgm:cxn modelId="{85B037DB-670F-493E-9A8C-907E9B17479B}" type="presParOf" srcId="{E95B6A6F-0225-4220-B558-7A43D1E02178}" destId="{F453F919-4410-403A-BC0E-D2B9DC60CE0A}" srcOrd="1" destOrd="0" presId="urn:microsoft.com/office/officeart/2005/8/layout/list1"/>
    <dgm:cxn modelId="{F3FD57F5-F4E4-405B-9769-115BDD1D3DDB}" type="presParOf" srcId="{0CE97ECC-8FCA-4EC4-80B2-946606C01B16}" destId="{44CA8F7C-70B9-422A-8F32-383A9A041041}" srcOrd="9" destOrd="0" presId="urn:microsoft.com/office/officeart/2005/8/layout/list1"/>
    <dgm:cxn modelId="{EECB60F9-EB3F-4168-895E-700A4200C837}" type="presParOf" srcId="{0CE97ECC-8FCA-4EC4-80B2-946606C01B16}" destId="{92B0835B-C9C5-4A5A-92C6-17448C5346BF}" srcOrd="10" destOrd="0" presId="urn:microsoft.com/office/officeart/2005/8/layout/list1"/>
    <dgm:cxn modelId="{D31F9FCE-769E-4705-BBC5-4DFA3BDA7A72}" type="presParOf" srcId="{0CE97ECC-8FCA-4EC4-80B2-946606C01B16}" destId="{71FD80E8-DCE2-425C-8A5B-1033D0F8A397}" srcOrd="11" destOrd="0" presId="urn:microsoft.com/office/officeart/2005/8/layout/list1"/>
    <dgm:cxn modelId="{B32509FC-0A75-4FBB-8605-53DEA6535887}" type="presParOf" srcId="{0CE97ECC-8FCA-4EC4-80B2-946606C01B16}" destId="{89695CD0-C528-424F-86A4-D90B29E7D8B9}" srcOrd="12" destOrd="0" presId="urn:microsoft.com/office/officeart/2005/8/layout/list1"/>
    <dgm:cxn modelId="{FACA13AE-8A31-4970-8462-94152FA19D31}" type="presParOf" srcId="{89695CD0-C528-424F-86A4-D90B29E7D8B9}" destId="{4BC049C4-F63F-4727-AD15-255A7F0C2B67}" srcOrd="0" destOrd="0" presId="urn:microsoft.com/office/officeart/2005/8/layout/list1"/>
    <dgm:cxn modelId="{0D312C63-73C3-48AF-B687-4A1BEB3338B0}" type="presParOf" srcId="{89695CD0-C528-424F-86A4-D90B29E7D8B9}" destId="{AE1C2189-3AA4-4D20-8FAB-816BF146C18A}" srcOrd="1" destOrd="0" presId="urn:microsoft.com/office/officeart/2005/8/layout/list1"/>
    <dgm:cxn modelId="{B8874EEB-41F7-4321-A3B5-A036E070B9B7}" type="presParOf" srcId="{0CE97ECC-8FCA-4EC4-80B2-946606C01B16}" destId="{B3CF6E77-3AAC-49AA-A845-8B1E91FA938C}" srcOrd="13" destOrd="0" presId="urn:microsoft.com/office/officeart/2005/8/layout/list1"/>
    <dgm:cxn modelId="{474DAC10-D45C-42B2-A980-AC8F7D368C4E}" type="presParOf" srcId="{0CE97ECC-8FCA-4EC4-80B2-946606C01B16}" destId="{87C381B6-993F-471C-B246-408735E2BAD8}" srcOrd="14" destOrd="0" presId="urn:microsoft.com/office/officeart/2005/8/layout/list1"/>
    <dgm:cxn modelId="{3D232E45-756C-4AC7-8030-A2DE218AA08F}" type="presParOf" srcId="{0CE97ECC-8FCA-4EC4-80B2-946606C01B16}" destId="{E471CC19-6A1E-484C-A1B4-B844F8B7C20A}" srcOrd="15" destOrd="0" presId="urn:microsoft.com/office/officeart/2005/8/layout/list1"/>
    <dgm:cxn modelId="{C47FF5E1-83F6-48B9-A073-366ABFF25A4B}" type="presParOf" srcId="{0CE97ECC-8FCA-4EC4-80B2-946606C01B16}" destId="{E202B0E1-2DBF-45E5-910E-208858D8DB1A}" srcOrd="16" destOrd="0" presId="urn:microsoft.com/office/officeart/2005/8/layout/list1"/>
    <dgm:cxn modelId="{2B6F4ED1-A3A7-4B34-83C9-6EF5EB732003}" type="presParOf" srcId="{E202B0E1-2DBF-45E5-910E-208858D8DB1A}" destId="{05E5326A-645A-4045-9DB9-5BA68E0B72A8}" srcOrd="0" destOrd="0" presId="urn:microsoft.com/office/officeart/2005/8/layout/list1"/>
    <dgm:cxn modelId="{0E4A5FCB-C926-4A0E-BF1E-16918F26F5AC}" type="presParOf" srcId="{E202B0E1-2DBF-45E5-910E-208858D8DB1A}" destId="{054990A7-7ADA-4F83-917C-E45A0DEE8968}" srcOrd="1" destOrd="0" presId="urn:microsoft.com/office/officeart/2005/8/layout/list1"/>
    <dgm:cxn modelId="{B413700E-1856-4964-83D0-8A786E296CBC}" type="presParOf" srcId="{0CE97ECC-8FCA-4EC4-80B2-946606C01B16}" destId="{19863987-310D-4CA2-A920-D299CCB0EAC4}" srcOrd="17" destOrd="0" presId="urn:microsoft.com/office/officeart/2005/8/layout/list1"/>
    <dgm:cxn modelId="{3810B3A1-7F35-47FD-AB49-A7240AC3E9E3}" type="presParOf" srcId="{0CE97ECC-8FCA-4EC4-80B2-946606C01B16}" destId="{19BAF318-0099-4042-80DB-C7E1FD44F25F}" srcOrd="18" destOrd="0" presId="urn:microsoft.com/office/officeart/2005/8/layout/list1"/>
    <dgm:cxn modelId="{0946B103-35A0-4DDA-A6EB-2CD53134062D}" type="presParOf" srcId="{0CE97ECC-8FCA-4EC4-80B2-946606C01B16}" destId="{AF8762E0-9745-416A-ABC9-F07C89395C78}" srcOrd="19" destOrd="0" presId="urn:microsoft.com/office/officeart/2005/8/layout/list1"/>
    <dgm:cxn modelId="{C427451E-E37E-40A7-B8A4-EE9242BBADC6}" type="presParOf" srcId="{0CE97ECC-8FCA-4EC4-80B2-946606C01B16}" destId="{96197835-3A12-4F8A-90F7-C9DB3442B649}" srcOrd="20" destOrd="0" presId="urn:microsoft.com/office/officeart/2005/8/layout/list1"/>
    <dgm:cxn modelId="{3C7E55EA-2AF1-4375-9687-0ADB76C96E7E}" type="presParOf" srcId="{96197835-3A12-4F8A-90F7-C9DB3442B649}" destId="{92B4703B-D1F9-4220-B5DF-FDB586E37595}" srcOrd="0" destOrd="0" presId="urn:microsoft.com/office/officeart/2005/8/layout/list1"/>
    <dgm:cxn modelId="{4261AD8D-E9A3-49F2-BF68-05AD6D334F19}" type="presParOf" srcId="{96197835-3A12-4F8A-90F7-C9DB3442B649}" destId="{401818A1-2A28-41A7-BF49-E07794D622BC}" srcOrd="1" destOrd="0" presId="urn:microsoft.com/office/officeart/2005/8/layout/list1"/>
    <dgm:cxn modelId="{7DE57556-D026-407C-A466-A060B8F86CF2}" type="presParOf" srcId="{0CE97ECC-8FCA-4EC4-80B2-946606C01B16}" destId="{700046CF-B284-4A62-990C-2CF4A6AC24F0}" srcOrd="21" destOrd="0" presId="urn:microsoft.com/office/officeart/2005/8/layout/list1"/>
    <dgm:cxn modelId="{F6084022-EB90-40F0-BCC0-5E0DC8955C6C}" type="presParOf" srcId="{0CE97ECC-8FCA-4EC4-80B2-946606C01B16}" destId="{C73E98B2-E827-44C2-88E0-0AB8014F1434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11FFD53-213C-41BF-906A-BCAE1361331B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A24841D-CC95-4C31-A839-68C1DFD6A9A2}">
      <dgm:prSet custT="1"/>
      <dgm:spPr/>
      <dgm:t>
        <a:bodyPr/>
        <a:lstStyle/>
        <a:p>
          <a:r>
            <a:rPr lang="ru-RU" sz="2200" b="0" dirty="0" smtClean="0">
              <a:solidFill>
                <a:schemeClr val="tx1"/>
              </a:solidFill>
            </a:rPr>
            <a:t>1) </a:t>
          </a:r>
          <a:r>
            <a:rPr lang="ru-RU" sz="2200" b="0" dirty="0" err="1" smtClean="0">
              <a:solidFill>
                <a:schemeClr val="tx1"/>
              </a:solidFill>
            </a:rPr>
            <a:t>ті</a:t>
          </a:r>
          <a:r>
            <a:rPr lang="ru-RU" sz="2200" b="0" dirty="0" smtClean="0">
              <a:solidFill>
                <a:schemeClr val="tx1"/>
              </a:solidFill>
            </a:rPr>
            <a:t>, </a:t>
          </a:r>
          <a:r>
            <a:rPr lang="ru-RU" sz="2200" b="0" dirty="0" err="1" smtClean="0">
              <a:solidFill>
                <a:schemeClr val="tx1"/>
              </a:solidFill>
            </a:rPr>
            <a:t>що</a:t>
          </a:r>
          <a:r>
            <a:rPr lang="ru-RU" sz="2200" b="0" dirty="0" smtClean="0">
              <a:solidFill>
                <a:schemeClr val="tx1"/>
              </a:solidFill>
            </a:rPr>
            <a:t> </a:t>
          </a:r>
          <a:r>
            <a:rPr lang="ru-RU" sz="2200" b="0" dirty="0" err="1" smtClean="0">
              <a:solidFill>
                <a:schemeClr val="tx1"/>
              </a:solidFill>
            </a:rPr>
            <a:t>діють</a:t>
          </a:r>
          <a:r>
            <a:rPr lang="ru-RU" sz="2200" b="0" dirty="0" smtClean="0">
              <a:solidFill>
                <a:schemeClr val="tx1"/>
              </a:solidFill>
            </a:rPr>
            <a:t> на </a:t>
          </a:r>
          <a:r>
            <a:rPr lang="ru-RU" sz="2200" b="0" dirty="0" err="1" smtClean="0">
              <a:solidFill>
                <a:schemeClr val="tx1"/>
              </a:solidFill>
            </a:rPr>
            <a:t>відповідних</a:t>
          </a:r>
          <a:r>
            <a:rPr lang="ru-RU" sz="2200" b="0" dirty="0" smtClean="0">
              <a:solidFill>
                <a:schemeClr val="tx1"/>
              </a:solidFill>
            </a:rPr>
            <a:t> </a:t>
          </a:r>
          <a:r>
            <a:rPr lang="ru-RU" sz="2200" b="0" dirty="0" err="1" smtClean="0">
              <a:solidFill>
                <a:schemeClr val="tx1"/>
              </a:solidFill>
            </a:rPr>
            <a:t>стадіях</a:t>
          </a:r>
          <a:r>
            <a:rPr lang="ru-RU" sz="2200" b="0" dirty="0" smtClean="0">
              <a:solidFill>
                <a:schemeClr val="tx1"/>
              </a:solidFill>
            </a:rPr>
            <a:t> </a:t>
          </a:r>
          <a:r>
            <a:rPr lang="ru-RU" sz="2200" b="0" dirty="0" err="1" smtClean="0">
              <a:solidFill>
                <a:schemeClr val="tx1"/>
              </a:solidFill>
            </a:rPr>
            <a:t>регулювання</a:t>
          </a:r>
          <a:r>
            <a:rPr lang="ru-RU" sz="2200" b="0" dirty="0" smtClean="0">
              <a:solidFill>
                <a:schemeClr val="tx1"/>
              </a:solidFill>
            </a:rPr>
            <a:t> - </a:t>
          </a:r>
          <a:r>
            <a:rPr lang="ru-RU" sz="2200" b="0" dirty="0" err="1" smtClean="0">
              <a:solidFill>
                <a:schemeClr val="tx1"/>
              </a:solidFill>
            </a:rPr>
            <a:t>норми</a:t>
          </a:r>
          <a:r>
            <a:rPr lang="ru-RU" sz="2200" b="0" dirty="0" smtClean="0">
              <a:solidFill>
                <a:schemeClr val="tx1"/>
              </a:solidFill>
            </a:rPr>
            <a:t> права; </a:t>
          </a:r>
          <a:r>
            <a:rPr lang="ru-RU" sz="2200" b="0" dirty="0" err="1" smtClean="0">
              <a:solidFill>
                <a:schemeClr val="tx1"/>
              </a:solidFill>
            </a:rPr>
            <a:t>нормативно-правові</a:t>
          </a:r>
          <a:r>
            <a:rPr lang="ru-RU" sz="2200" b="0" dirty="0" smtClean="0">
              <a:solidFill>
                <a:schemeClr val="tx1"/>
              </a:solidFill>
            </a:rPr>
            <a:t> </a:t>
          </a:r>
          <a:r>
            <a:rPr lang="ru-RU" sz="2200" b="0" dirty="0" err="1" smtClean="0">
              <a:solidFill>
                <a:schemeClr val="tx1"/>
              </a:solidFill>
            </a:rPr>
            <a:t>акти</a:t>
          </a:r>
          <a:r>
            <a:rPr lang="ru-RU" sz="2200" b="0" dirty="0" smtClean="0">
              <a:solidFill>
                <a:schemeClr val="tx1"/>
              </a:solidFill>
            </a:rPr>
            <a:t>; </a:t>
          </a:r>
          <a:r>
            <a:rPr lang="ru-RU" sz="2200" b="0" dirty="0" err="1" smtClean="0">
              <a:solidFill>
                <a:schemeClr val="tx1"/>
              </a:solidFill>
            </a:rPr>
            <a:t>юридичні</a:t>
          </a:r>
          <a:r>
            <a:rPr lang="ru-RU" sz="2200" b="0" dirty="0" smtClean="0">
              <a:solidFill>
                <a:schemeClr val="tx1"/>
              </a:solidFill>
            </a:rPr>
            <a:t> </a:t>
          </a:r>
          <a:r>
            <a:rPr lang="ru-RU" sz="2200" b="0" dirty="0" err="1" smtClean="0">
              <a:solidFill>
                <a:schemeClr val="tx1"/>
              </a:solidFill>
            </a:rPr>
            <a:t>факти</a:t>
          </a:r>
          <a:r>
            <a:rPr lang="ru-RU" sz="2200" b="0" dirty="0" smtClean="0">
              <a:solidFill>
                <a:schemeClr val="tx1"/>
              </a:solidFill>
            </a:rPr>
            <a:t>; </a:t>
          </a:r>
          <a:r>
            <a:rPr lang="ru-RU" sz="2200" b="0" dirty="0" err="1" smtClean="0">
              <a:solidFill>
                <a:schemeClr val="tx1"/>
              </a:solidFill>
            </a:rPr>
            <a:t>правовідносини</a:t>
          </a:r>
          <a:r>
            <a:rPr lang="ru-RU" sz="2200" b="0" dirty="0" smtClean="0">
              <a:solidFill>
                <a:schemeClr val="tx1"/>
              </a:solidFill>
            </a:rPr>
            <a:t>; </a:t>
          </a:r>
          <a:r>
            <a:rPr lang="ru-RU" sz="2200" b="0" dirty="0" err="1" smtClean="0">
              <a:solidFill>
                <a:schemeClr val="tx1"/>
              </a:solidFill>
            </a:rPr>
            <a:t>акти</a:t>
          </a:r>
          <a:r>
            <a:rPr lang="ru-RU" sz="2200" b="0" dirty="0" smtClean="0">
              <a:solidFill>
                <a:schemeClr val="tx1"/>
              </a:solidFill>
            </a:rPr>
            <a:t> </a:t>
          </a:r>
          <a:r>
            <a:rPr lang="ru-RU" sz="2200" b="0" dirty="0" err="1" smtClean="0">
              <a:solidFill>
                <a:schemeClr val="tx1"/>
              </a:solidFill>
            </a:rPr>
            <a:t>безпосередньої</a:t>
          </a:r>
          <a:r>
            <a:rPr lang="ru-RU" sz="2200" b="0" dirty="0" smtClean="0">
              <a:solidFill>
                <a:schemeClr val="tx1"/>
              </a:solidFill>
            </a:rPr>
            <a:t> </a:t>
          </a:r>
          <a:r>
            <a:rPr lang="ru-RU" sz="2200" b="0" dirty="0" err="1" smtClean="0">
              <a:solidFill>
                <a:schemeClr val="tx1"/>
              </a:solidFill>
            </a:rPr>
            <a:t>реалізації</a:t>
          </a:r>
          <a:r>
            <a:rPr lang="ru-RU" sz="2200" b="0" dirty="0" smtClean="0">
              <a:solidFill>
                <a:schemeClr val="tx1"/>
              </a:solidFill>
            </a:rPr>
            <a:t> </a:t>
          </a:r>
          <a:r>
            <a:rPr lang="ru-RU" sz="2200" b="0" dirty="0" err="1" smtClean="0">
              <a:solidFill>
                <a:schemeClr val="tx1"/>
              </a:solidFill>
            </a:rPr>
            <a:t>суб'єктивних</a:t>
          </a:r>
          <a:r>
            <a:rPr lang="ru-RU" sz="2200" b="0" dirty="0" smtClean="0">
              <a:solidFill>
                <a:schemeClr val="tx1"/>
              </a:solidFill>
            </a:rPr>
            <a:t> </a:t>
          </a:r>
          <a:r>
            <a:rPr lang="ru-RU" sz="2200" b="0" dirty="0" err="1" smtClean="0">
              <a:solidFill>
                <a:schemeClr val="tx1"/>
              </a:solidFill>
            </a:rPr>
            <a:t>юридичних</a:t>
          </a:r>
          <a:r>
            <a:rPr lang="ru-RU" sz="2200" b="0" dirty="0" smtClean="0">
              <a:solidFill>
                <a:schemeClr val="tx1"/>
              </a:solidFill>
            </a:rPr>
            <a:t> прав </a:t>
          </a:r>
          <a:r>
            <a:rPr lang="ru-RU" sz="2200" b="0" dirty="0" err="1" smtClean="0">
              <a:solidFill>
                <a:schemeClr val="tx1"/>
              </a:solidFill>
            </a:rPr>
            <a:t>і</a:t>
          </a:r>
          <a:r>
            <a:rPr lang="ru-RU" sz="2200" b="0" dirty="0" smtClean="0">
              <a:solidFill>
                <a:schemeClr val="tx1"/>
              </a:solidFill>
            </a:rPr>
            <a:t> </a:t>
          </a:r>
          <a:r>
            <a:rPr lang="ru-RU" sz="2200" b="0" dirty="0" err="1" smtClean="0">
              <a:solidFill>
                <a:schemeClr val="tx1"/>
              </a:solidFill>
            </a:rPr>
            <a:t>обов'язків</a:t>
          </a:r>
          <a:r>
            <a:rPr lang="ru-RU" sz="2200" b="0" dirty="0" smtClean="0">
              <a:solidFill>
                <a:schemeClr val="tx1"/>
              </a:solidFill>
            </a:rPr>
            <a:t>;</a:t>
          </a:r>
          <a:endParaRPr lang="ru-RU" sz="2200" b="0" dirty="0">
            <a:solidFill>
              <a:schemeClr val="tx1"/>
            </a:solidFill>
          </a:endParaRPr>
        </a:p>
      </dgm:t>
    </dgm:pt>
    <dgm:pt modelId="{74B15DAB-DC64-417E-B37B-DAE388306D21}" type="parTrans" cxnId="{9FE8F149-C7C2-489B-A908-37A513EFA368}">
      <dgm:prSet/>
      <dgm:spPr/>
      <dgm:t>
        <a:bodyPr/>
        <a:lstStyle/>
        <a:p>
          <a:endParaRPr lang="ru-RU"/>
        </a:p>
      </dgm:t>
    </dgm:pt>
    <dgm:pt modelId="{79D34B26-8CB1-4484-A9FF-667701DA0C6A}" type="sibTrans" cxnId="{9FE8F149-C7C2-489B-A908-37A513EFA368}">
      <dgm:prSet/>
      <dgm:spPr/>
      <dgm:t>
        <a:bodyPr/>
        <a:lstStyle/>
        <a:p>
          <a:endParaRPr lang="ru-RU"/>
        </a:p>
      </dgm:t>
    </dgm:pt>
    <dgm:pt modelId="{81FFE479-D7B6-44F4-8BE3-D2BE8BC35045}">
      <dgm:prSet custT="1"/>
      <dgm:spPr/>
      <dgm:t>
        <a:bodyPr/>
        <a:lstStyle/>
        <a:p>
          <a:r>
            <a:rPr lang="ru-RU" sz="2200" b="0" dirty="0" smtClean="0">
              <a:solidFill>
                <a:schemeClr val="tx1"/>
              </a:solidFill>
            </a:rPr>
            <a:t>2) </a:t>
          </a:r>
          <a:r>
            <a:rPr lang="ru-RU" sz="2200" b="0" dirty="0" err="1" smtClean="0">
              <a:solidFill>
                <a:schemeClr val="tx1"/>
              </a:solidFill>
            </a:rPr>
            <a:t>ті</a:t>
          </a:r>
          <a:r>
            <a:rPr lang="ru-RU" sz="2200" b="0" dirty="0" smtClean="0">
              <a:solidFill>
                <a:schemeClr val="tx1"/>
              </a:solidFill>
            </a:rPr>
            <a:t>, </a:t>
          </a:r>
          <a:r>
            <a:rPr lang="ru-RU" sz="2200" b="0" dirty="0" err="1" smtClean="0">
              <a:solidFill>
                <a:schemeClr val="tx1"/>
              </a:solidFill>
            </a:rPr>
            <a:t>що</a:t>
          </a:r>
          <a:r>
            <a:rPr lang="ru-RU" sz="2200" b="0" dirty="0" smtClean="0">
              <a:solidFill>
                <a:schemeClr val="tx1"/>
              </a:solidFill>
            </a:rPr>
            <a:t> </a:t>
          </a:r>
          <a:r>
            <a:rPr lang="ru-RU" sz="2200" b="0" dirty="0" err="1" smtClean="0">
              <a:solidFill>
                <a:schemeClr val="tx1"/>
              </a:solidFill>
            </a:rPr>
            <a:t>діють</a:t>
          </a:r>
          <a:r>
            <a:rPr lang="ru-RU" sz="2200" b="0" dirty="0" smtClean="0">
              <a:solidFill>
                <a:schemeClr val="tx1"/>
              </a:solidFill>
            </a:rPr>
            <a:t> </a:t>
          </a:r>
          <a:r>
            <a:rPr lang="ru-RU" sz="2200" b="0" dirty="0" err="1" smtClean="0">
              <a:solidFill>
                <a:schemeClr val="tx1"/>
              </a:solidFill>
            </a:rPr>
            <a:t>протягом</a:t>
          </a:r>
          <a:r>
            <a:rPr lang="ru-RU" sz="2200" b="0" dirty="0" smtClean="0">
              <a:solidFill>
                <a:schemeClr val="tx1"/>
              </a:solidFill>
            </a:rPr>
            <a:t> </a:t>
          </a:r>
          <a:r>
            <a:rPr lang="ru-RU" sz="2200" b="0" dirty="0" err="1" smtClean="0">
              <a:solidFill>
                <a:schemeClr val="tx1"/>
              </a:solidFill>
            </a:rPr>
            <a:t>усього</a:t>
          </a:r>
          <a:r>
            <a:rPr lang="ru-RU" sz="2200" b="0" dirty="0" smtClean="0">
              <a:solidFill>
                <a:schemeClr val="tx1"/>
              </a:solidFill>
            </a:rPr>
            <a:t> </a:t>
          </a:r>
          <a:r>
            <a:rPr lang="ru-RU" sz="2200" b="0" dirty="0" err="1" smtClean="0">
              <a:solidFill>
                <a:schemeClr val="tx1"/>
              </a:solidFill>
            </a:rPr>
            <a:t>регулювання</a:t>
          </a:r>
          <a:r>
            <a:rPr lang="ru-RU" sz="2200" b="0" dirty="0" smtClean="0">
              <a:solidFill>
                <a:schemeClr val="tx1"/>
              </a:solidFill>
            </a:rPr>
            <a:t> - </a:t>
          </a:r>
          <a:r>
            <a:rPr lang="ru-RU" sz="2200" b="0" dirty="0" err="1" smtClean="0">
              <a:solidFill>
                <a:schemeClr val="tx1"/>
              </a:solidFill>
            </a:rPr>
            <a:t>суб'єкти</a:t>
          </a:r>
          <a:r>
            <a:rPr lang="ru-RU" sz="2200" b="0" dirty="0" smtClean="0">
              <a:solidFill>
                <a:schemeClr val="tx1"/>
              </a:solidFill>
            </a:rPr>
            <a:t>, </a:t>
          </a:r>
          <a:r>
            <a:rPr lang="ru-RU" sz="2200" b="0" dirty="0" err="1" smtClean="0">
              <a:solidFill>
                <a:schemeClr val="tx1"/>
              </a:solidFill>
            </a:rPr>
            <a:t>що</a:t>
          </a:r>
          <a:r>
            <a:rPr lang="ru-RU" sz="2200" b="0" dirty="0" smtClean="0">
              <a:solidFill>
                <a:schemeClr val="tx1"/>
              </a:solidFill>
            </a:rPr>
            <a:t> </a:t>
          </a:r>
          <a:r>
            <a:rPr lang="ru-RU" sz="2200" b="0" dirty="0" err="1" smtClean="0">
              <a:solidFill>
                <a:schemeClr val="tx1"/>
              </a:solidFill>
            </a:rPr>
            <a:t>здійснюють</a:t>
          </a:r>
          <a:r>
            <a:rPr lang="ru-RU" sz="2200" b="0" dirty="0" smtClean="0">
              <a:solidFill>
                <a:schemeClr val="tx1"/>
              </a:solidFill>
            </a:rPr>
            <a:t> </a:t>
          </a:r>
          <a:r>
            <a:rPr lang="ru-RU" sz="2200" b="0" dirty="0" err="1" smtClean="0">
              <a:solidFill>
                <a:schemeClr val="tx1"/>
              </a:solidFill>
            </a:rPr>
            <a:t>правове</a:t>
          </a:r>
          <a:r>
            <a:rPr lang="ru-RU" sz="2200" b="0" dirty="0" smtClean="0">
              <a:solidFill>
                <a:schemeClr val="tx1"/>
              </a:solidFill>
            </a:rPr>
            <a:t> </a:t>
          </a:r>
          <a:r>
            <a:rPr lang="ru-RU" sz="2200" b="0" dirty="0" err="1" smtClean="0">
              <a:solidFill>
                <a:schemeClr val="tx1"/>
              </a:solidFill>
            </a:rPr>
            <a:t>регулювання</a:t>
          </a:r>
          <a:r>
            <a:rPr lang="ru-RU" sz="2200" b="0" dirty="0" smtClean="0">
              <a:solidFill>
                <a:schemeClr val="tx1"/>
              </a:solidFill>
            </a:rPr>
            <a:t> </a:t>
          </a:r>
          <a:r>
            <a:rPr lang="ru-RU" sz="2200" b="0" dirty="0" err="1" smtClean="0">
              <a:solidFill>
                <a:schemeClr val="tx1"/>
              </a:solidFill>
            </a:rPr>
            <a:t>чи</a:t>
          </a:r>
          <a:r>
            <a:rPr lang="ru-RU" sz="2200" b="0" dirty="0" smtClean="0">
              <a:solidFill>
                <a:schemeClr val="tx1"/>
              </a:solidFill>
            </a:rPr>
            <a:t> </a:t>
          </a:r>
          <a:r>
            <a:rPr lang="ru-RU" sz="2200" b="0" dirty="0" err="1" smtClean="0">
              <a:solidFill>
                <a:schemeClr val="tx1"/>
              </a:solidFill>
            </a:rPr>
            <a:t>правову</a:t>
          </a:r>
          <a:r>
            <a:rPr lang="ru-RU" sz="2200" b="0" dirty="0" smtClean="0">
              <a:solidFill>
                <a:schemeClr val="tx1"/>
              </a:solidFill>
            </a:rPr>
            <a:t> </a:t>
          </a:r>
          <a:r>
            <a:rPr lang="ru-RU" sz="2200" b="0" dirty="0" err="1" smtClean="0">
              <a:solidFill>
                <a:schemeClr val="tx1"/>
              </a:solidFill>
            </a:rPr>
            <a:t>діяльність</a:t>
          </a:r>
          <a:r>
            <a:rPr lang="ru-RU" sz="2200" b="0" dirty="0" smtClean="0">
              <a:solidFill>
                <a:schemeClr val="tx1"/>
              </a:solidFill>
            </a:rPr>
            <a:t>; </a:t>
          </a:r>
          <a:r>
            <a:rPr lang="ru-RU" sz="2200" b="0" dirty="0" err="1" smtClean="0">
              <a:solidFill>
                <a:schemeClr val="tx1"/>
              </a:solidFill>
            </a:rPr>
            <a:t>правова</a:t>
          </a:r>
          <a:r>
            <a:rPr lang="ru-RU" sz="2200" b="0" dirty="0" smtClean="0">
              <a:solidFill>
                <a:schemeClr val="tx1"/>
              </a:solidFill>
            </a:rPr>
            <a:t> </a:t>
          </a:r>
          <a:r>
            <a:rPr lang="ru-RU" sz="2200" b="0" dirty="0" err="1" smtClean="0">
              <a:solidFill>
                <a:schemeClr val="tx1"/>
              </a:solidFill>
            </a:rPr>
            <a:t>законність</a:t>
          </a:r>
          <a:r>
            <a:rPr lang="ru-RU" sz="2200" b="0" dirty="0" smtClean="0">
              <a:solidFill>
                <a:schemeClr val="tx1"/>
              </a:solidFill>
            </a:rPr>
            <a:t>, </a:t>
          </a:r>
          <a:r>
            <a:rPr lang="ru-RU" sz="2200" b="0" dirty="0" err="1" smtClean="0">
              <a:solidFill>
                <a:schemeClr val="tx1"/>
              </a:solidFill>
            </a:rPr>
            <a:t>правосвідомість</a:t>
          </a:r>
          <a:r>
            <a:rPr lang="ru-RU" sz="2200" b="0" dirty="0" smtClean="0">
              <a:solidFill>
                <a:schemeClr val="tx1"/>
              </a:solidFill>
            </a:rPr>
            <a:t>, </a:t>
          </a:r>
          <a:r>
            <a:rPr lang="ru-RU" sz="2200" b="0" dirty="0" err="1" smtClean="0">
              <a:solidFill>
                <a:schemeClr val="tx1"/>
              </a:solidFill>
            </a:rPr>
            <a:t>правова</a:t>
          </a:r>
          <a:r>
            <a:rPr lang="ru-RU" sz="2200" b="0" dirty="0" smtClean="0">
              <a:solidFill>
                <a:schemeClr val="tx1"/>
              </a:solidFill>
            </a:rPr>
            <a:t> культура</a:t>
          </a:r>
          <a:endParaRPr lang="ru-RU" sz="2200" b="0" dirty="0">
            <a:solidFill>
              <a:schemeClr val="tx1"/>
            </a:solidFill>
          </a:endParaRPr>
        </a:p>
      </dgm:t>
    </dgm:pt>
    <dgm:pt modelId="{EBF41772-B957-4D79-9611-ECC341B6B024}" type="parTrans" cxnId="{48DCA1A7-2FAC-4337-BD58-DAB273C54256}">
      <dgm:prSet/>
      <dgm:spPr/>
      <dgm:t>
        <a:bodyPr/>
        <a:lstStyle/>
        <a:p>
          <a:endParaRPr lang="ru-RU"/>
        </a:p>
      </dgm:t>
    </dgm:pt>
    <dgm:pt modelId="{60A3819B-3A27-4D86-8A92-2D742FB65D40}" type="sibTrans" cxnId="{48DCA1A7-2FAC-4337-BD58-DAB273C54256}">
      <dgm:prSet/>
      <dgm:spPr/>
      <dgm:t>
        <a:bodyPr/>
        <a:lstStyle/>
        <a:p>
          <a:endParaRPr lang="ru-RU"/>
        </a:p>
      </dgm:t>
    </dgm:pt>
    <dgm:pt modelId="{7D2AB824-B791-45DF-8035-2864A1E53BC4}">
      <dgm:prSet custT="1"/>
      <dgm:spPr/>
      <dgm:t>
        <a:bodyPr/>
        <a:lstStyle/>
        <a:p>
          <a:r>
            <a:rPr lang="ru-RU" sz="2400" dirty="0" smtClean="0">
              <a:solidFill>
                <a:schemeClr val="tx1"/>
              </a:solidFill>
            </a:rPr>
            <a:t>3) </a:t>
          </a:r>
          <a:r>
            <a:rPr lang="ru-RU" sz="2400" dirty="0" err="1" smtClean="0">
              <a:solidFill>
                <a:schemeClr val="tx1"/>
              </a:solidFill>
            </a:rPr>
            <a:t>ті</a:t>
          </a:r>
          <a:r>
            <a:rPr lang="ru-RU" sz="2400" dirty="0" smtClean="0">
              <a:solidFill>
                <a:schemeClr val="tx1"/>
              </a:solidFill>
            </a:rPr>
            <a:t>, </a:t>
          </a:r>
          <a:r>
            <a:rPr lang="ru-RU" sz="2400" dirty="0" err="1" smtClean="0">
              <a:solidFill>
                <a:schemeClr val="tx1"/>
              </a:solidFill>
            </a:rPr>
            <a:t>що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мають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факультативний</a:t>
          </a:r>
          <a:r>
            <a:rPr lang="ru-RU" sz="2400" dirty="0" smtClean="0">
              <a:solidFill>
                <a:schemeClr val="tx1"/>
              </a:solidFill>
            </a:rPr>
            <a:t> характер - </a:t>
          </a:r>
          <a:r>
            <a:rPr lang="ru-RU" sz="2400" dirty="0" err="1" smtClean="0">
              <a:solidFill>
                <a:schemeClr val="tx1"/>
              </a:solidFill>
            </a:rPr>
            <a:t>інтерпретаційно-правові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акти</a:t>
          </a:r>
          <a:r>
            <a:rPr lang="ru-RU" sz="2400" dirty="0" smtClean="0">
              <a:solidFill>
                <a:schemeClr val="tx1"/>
              </a:solidFill>
            </a:rPr>
            <a:t>, </a:t>
          </a:r>
          <a:r>
            <a:rPr lang="ru-RU" sz="2400" dirty="0" err="1" smtClean="0">
              <a:solidFill>
                <a:schemeClr val="tx1"/>
              </a:solidFill>
            </a:rPr>
            <a:t>акти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застосування</a:t>
          </a:r>
          <a:r>
            <a:rPr lang="ru-RU" sz="2400" dirty="0" smtClean="0">
              <a:solidFill>
                <a:schemeClr val="tx1"/>
              </a:solidFill>
            </a:rPr>
            <a:t> норм права</a:t>
          </a:r>
          <a:endParaRPr lang="ru-RU" sz="2400" dirty="0">
            <a:solidFill>
              <a:schemeClr val="tx1"/>
            </a:solidFill>
          </a:endParaRPr>
        </a:p>
      </dgm:t>
    </dgm:pt>
    <dgm:pt modelId="{1A1F3106-829E-47C7-88B8-9B273C9202E0}" type="parTrans" cxnId="{8047645D-CBD9-4F23-81E8-0C86E63B8BB9}">
      <dgm:prSet/>
      <dgm:spPr/>
      <dgm:t>
        <a:bodyPr/>
        <a:lstStyle/>
        <a:p>
          <a:endParaRPr lang="ru-RU"/>
        </a:p>
      </dgm:t>
    </dgm:pt>
    <dgm:pt modelId="{81718615-9F8D-495D-9039-CA74B1C1853E}" type="sibTrans" cxnId="{8047645D-CBD9-4F23-81E8-0C86E63B8BB9}">
      <dgm:prSet/>
      <dgm:spPr/>
      <dgm:t>
        <a:bodyPr/>
        <a:lstStyle/>
        <a:p>
          <a:endParaRPr lang="ru-RU"/>
        </a:p>
      </dgm:t>
    </dgm:pt>
    <dgm:pt modelId="{62F43053-5627-4D09-B8E9-7A1F8A48CA25}" type="pres">
      <dgm:prSet presAssocID="{311FFD53-213C-41BF-906A-BCAE1361331B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8AA2E1D-03CE-4124-BC42-F74F4062F862}" type="pres">
      <dgm:prSet presAssocID="{311FFD53-213C-41BF-906A-BCAE1361331B}" presName="dummyMaxCanvas" presStyleCnt="0">
        <dgm:presLayoutVars/>
      </dgm:prSet>
      <dgm:spPr/>
    </dgm:pt>
    <dgm:pt modelId="{237E4081-6027-4253-8FC3-54B23BF306F0}" type="pres">
      <dgm:prSet presAssocID="{311FFD53-213C-41BF-906A-BCAE1361331B}" presName="ThreeNodes_1" presStyleLbl="node1" presStyleIdx="0" presStyleCnt="3" custScaleX="112296" custLinFactNeighborX="4442" custLinFactNeighborY="38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276C4B-BD8F-48DF-AFE9-5A28F66EDF46}" type="pres">
      <dgm:prSet presAssocID="{311FFD53-213C-41BF-906A-BCAE1361331B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D9F32F-3F29-48BC-8D31-FE178FCF2FA3}" type="pres">
      <dgm:prSet presAssocID="{311FFD53-213C-41BF-906A-BCAE1361331B}" presName="ThreeNodes_3" presStyleLbl="node1" presStyleIdx="2" presStyleCnt="3" custScaleX="105474" custScaleY="1236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6B7DE1-CB0C-4A62-B7BA-A609379FDACB}" type="pres">
      <dgm:prSet presAssocID="{311FFD53-213C-41BF-906A-BCAE1361331B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3FE004-133A-4C57-9186-5E37EA4C5308}" type="pres">
      <dgm:prSet presAssocID="{311FFD53-213C-41BF-906A-BCAE1361331B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1EC4FE-31BD-42B8-B473-1158299FC9DB}" type="pres">
      <dgm:prSet presAssocID="{311FFD53-213C-41BF-906A-BCAE1361331B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C0C837-8710-4BFD-81CB-F7210EDB6373}" type="pres">
      <dgm:prSet presAssocID="{311FFD53-213C-41BF-906A-BCAE1361331B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1387D9-53F1-448E-801B-0896807066B1}" type="pres">
      <dgm:prSet presAssocID="{311FFD53-213C-41BF-906A-BCAE1361331B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ED635AF-EA1B-422F-B569-89A2304123E7}" type="presOf" srcId="{81FFE479-D7B6-44F4-8BE3-D2BE8BC35045}" destId="{90276C4B-BD8F-48DF-AFE9-5A28F66EDF46}" srcOrd="0" destOrd="0" presId="urn:microsoft.com/office/officeart/2005/8/layout/vProcess5"/>
    <dgm:cxn modelId="{7527D0CF-2E6A-4085-B873-8843EF32C520}" type="presOf" srcId="{7D2AB824-B791-45DF-8035-2864A1E53BC4}" destId="{EAD9F32F-3F29-48BC-8D31-FE178FCF2FA3}" srcOrd="0" destOrd="0" presId="urn:microsoft.com/office/officeart/2005/8/layout/vProcess5"/>
    <dgm:cxn modelId="{4B0EF530-E19E-423C-927D-9B5C6388DB45}" type="presOf" srcId="{7D2AB824-B791-45DF-8035-2864A1E53BC4}" destId="{F91387D9-53F1-448E-801B-0896807066B1}" srcOrd="1" destOrd="0" presId="urn:microsoft.com/office/officeart/2005/8/layout/vProcess5"/>
    <dgm:cxn modelId="{8047645D-CBD9-4F23-81E8-0C86E63B8BB9}" srcId="{311FFD53-213C-41BF-906A-BCAE1361331B}" destId="{7D2AB824-B791-45DF-8035-2864A1E53BC4}" srcOrd="2" destOrd="0" parTransId="{1A1F3106-829E-47C7-88B8-9B273C9202E0}" sibTransId="{81718615-9F8D-495D-9039-CA74B1C1853E}"/>
    <dgm:cxn modelId="{35344AA4-2BC5-4F3E-9E1F-6D0F18CF2C3D}" type="presOf" srcId="{79D34B26-8CB1-4484-A9FF-667701DA0C6A}" destId="{096B7DE1-CB0C-4A62-B7BA-A609379FDACB}" srcOrd="0" destOrd="0" presId="urn:microsoft.com/office/officeart/2005/8/layout/vProcess5"/>
    <dgm:cxn modelId="{48DCA1A7-2FAC-4337-BD58-DAB273C54256}" srcId="{311FFD53-213C-41BF-906A-BCAE1361331B}" destId="{81FFE479-D7B6-44F4-8BE3-D2BE8BC35045}" srcOrd="1" destOrd="0" parTransId="{EBF41772-B957-4D79-9611-ECC341B6B024}" sibTransId="{60A3819B-3A27-4D86-8A92-2D742FB65D40}"/>
    <dgm:cxn modelId="{9FE8F149-C7C2-489B-A908-37A513EFA368}" srcId="{311FFD53-213C-41BF-906A-BCAE1361331B}" destId="{8A24841D-CC95-4C31-A839-68C1DFD6A9A2}" srcOrd="0" destOrd="0" parTransId="{74B15DAB-DC64-417E-B37B-DAE388306D21}" sibTransId="{79D34B26-8CB1-4484-A9FF-667701DA0C6A}"/>
    <dgm:cxn modelId="{90BE154C-9073-4036-95BC-04B0B714BB77}" type="presOf" srcId="{81FFE479-D7B6-44F4-8BE3-D2BE8BC35045}" destId="{21C0C837-8710-4BFD-81CB-F7210EDB6373}" srcOrd="1" destOrd="0" presId="urn:microsoft.com/office/officeart/2005/8/layout/vProcess5"/>
    <dgm:cxn modelId="{7C619D58-863A-43D2-9849-704AF0853526}" type="presOf" srcId="{8A24841D-CC95-4C31-A839-68C1DFD6A9A2}" destId="{237E4081-6027-4253-8FC3-54B23BF306F0}" srcOrd="0" destOrd="0" presId="urn:microsoft.com/office/officeart/2005/8/layout/vProcess5"/>
    <dgm:cxn modelId="{06EF283E-3E93-42B8-9A24-DDFAF219BD93}" type="presOf" srcId="{60A3819B-3A27-4D86-8A92-2D742FB65D40}" destId="{483FE004-133A-4C57-9186-5E37EA4C5308}" srcOrd="0" destOrd="0" presId="urn:microsoft.com/office/officeart/2005/8/layout/vProcess5"/>
    <dgm:cxn modelId="{B57AB060-AFDF-42C3-AC48-76C1BEA9D21A}" type="presOf" srcId="{311FFD53-213C-41BF-906A-BCAE1361331B}" destId="{62F43053-5627-4D09-B8E9-7A1F8A48CA25}" srcOrd="0" destOrd="0" presId="urn:microsoft.com/office/officeart/2005/8/layout/vProcess5"/>
    <dgm:cxn modelId="{D74D10E5-2DE7-40A2-AC17-95819B4BCA3A}" type="presOf" srcId="{8A24841D-CC95-4C31-A839-68C1DFD6A9A2}" destId="{E61EC4FE-31BD-42B8-B473-1158299FC9DB}" srcOrd="1" destOrd="0" presId="urn:microsoft.com/office/officeart/2005/8/layout/vProcess5"/>
    <dgm:cxn modelId="{2897C6FD-3DF0-4906-A3C6-57BEFF8A9619}" type="presParOf" srcId="{62F43053-5627-4D09-B8E9-7A1F8A48CA25}" destId="{E8AA2E1D-03CE-4124-BC42-F74F4062F862}" srcOrd="0" destOrd="0" presId="urn:microsoft.com/office/officeart/2005/8/layout/vProcess5"/>
    <dgm:cxn modelId="{3C3476D5-441B-48A6-A6E8-E5D536C26C2E}" type="presParOf" srcId="{62F43053-5627-4D09-B8E9-7A1F8A48CA25}" destId="{237E4081-6027-4253-8FC3-54B23BF306F0}" srcOrd="1" destOrd="0" presId="urn:microsoft.com/office/officeart/2005/8/layout/vProcess5"/>
    <dgm:cxn modelId="{2007939E-5656-4DAE-BE9E-87F3E39FB2DA}" type="presParOf" srcId="{62F43053-5627-4D09-B8E9-7A1F8A48CA25}" destId="{90276C4B-BD8F-48DF-AFE9-5A28F66EDF46}" srcOrd="2" destOrd="0" presId="urn:microsoft.com/office/officeart/2005/8/layout/vProcess5"/>
    <dgm:cxn modelId="{79194C57-D960-495E-8F8A-67C23FB4E574}" type="presParOf" srcId="{62F43053-5627-4D09-B8E9-7A1F8A48CA25}" destId="{EAD9F32F-3F29-48BC-8D31-FE178FCF2FA3}" srcOrd="3" destOrd="0" presId="urn:microsoft.com/office/officeart/2005/8/layout/vProcess5"/>
    <dgm:cxn modelId="{291DEF88-72E0-41DD-9233-E0D4EE01E908}" type="presParOf" srcId="{62F43053-5627-4D09-B8E9-7A1F8A48CA25}" destId="{096B7DE1-CB0C-4A62-B7BA-A609379FDACB}" srcOrd="4" destOrd="0" presId="urn:microsoft.com/office/officeart/2005/8/layout/vProcess5"/>
    <dgm:cxn modelId="{84FB7415-DBA6-40CC-AFA5-DC376041246F}" type="presParOf" srcId="{62F43053-5627-4D09-B8E9-7A1F8A48CA25}" destId="{483FE004-133A-4C57-9186-5E37EA4C5308}" srcOrd="5" destOrd="0" presId="urn:microsoft.com/office/officeart/2005/8/layout/vProcess5"/>
    <dgm:cxn modelId="{E897687D-3B35-454E-91A0-2FCC4A6DE987}" type="presParOf" srcId="{62F43053-5627-4D09-B8E9-7A1F8A48CA25}" destId="{E61EC4FE-31BD-42B8-B473-1158299FC9DB}" srcOrd="6" destOrd="0" presId="urn:microsoft.com/office/officeart/2005/8/layout/vProcess5"/>
    <dgm:cxn modelId="{6A6BEF3C-C599-4498-BC8A-AF723C953481}" type="presParOf" srcId="{62F43053-5627-4D09-B8E9-7A1F8A48CA25}" destId="{21C0C837-8710-4BFD-81CB-F7210EDB6373}" srcOrd="7" destOrd="0" presId="urn:microsoft.com/office/officeart/2005/8/layout/vProcess5"/>
    <dgm:cxn modelId="{A35470BD-8999-4580-BB40-4A7DDFABFADC}" type="presParOf" srcId="{62F43053-5627-4D09-B8E9-7A1F8A48CA25}" destId="{F91387D9-53F1-448E-801B-0896807066B1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5E5CEDA-4811-458A-AA56-CBF188AD902C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E35D8F2-53EC-431B-9B67-5F8B3DE30637}">
      <dgm:prSet phldrT="[Текст]" custT="1"/>
      <dgm:spPr/>
      <dgm:t>
        <a:bodyPr/>
        <a:lstStyle/>
        <a:p>
          <a:r>
            <a:rPr lang="uk-UA" sz="2800" b="1" dirty="0" smtClean="0">
              <a:latin typeface="Times New Roman" pitchFamily="18" charset="0"/>
              <a:cs typeface="Times New Roman" pitchFamily="18" charset="0"/>
            </a:rPr>
            <a:t>Механізм правового регулювання</a:t>
          </a:r>
          <a:endParaRPr lang="ru-RU" sz="2800" b="1" dirty="0">
            <a:latin typeface="Times New Roman" pitchFamily="18" charset="0"/>
            <a:cs typeface="Times New Roman" pitchFamily="18" charset="0"/>
          </a:endParaRPr>
        </a:p>
      </dgm:t>
    </dgm:pt>
    <dgm:pt modelId="{B3A789FE-C7A9-4F9E-86E2-ECE8565D3580}" type="parTrans" cxnId="{88D56F91-C1A5-40F5-AEB0-EA3670E6AFE1}">
      <dgm:prSet/>
      <dgm:spPr/>
      <dgm:t>
        <a:bodyPr/>
        <a:lstStyle/>
        <a:p>
          <a:endParaRPr lang="ru-RU"/>
        </a:p>
      </dgm:t>
    </dgm:pt>
    <dgm:pt modelId="{BC204D50-8B7A-4CD5-AD2D-C98A728989A5}" type="sibTrans" cxnId="{88D56F91-C1A5-40F5-AEB0-EA3670E6AFE1}">
      <dgm:prSet/>
      <dgm:spPr/>
      <dgm:t>
        <a:bodyPr/>
        <a:lstStyle/>
        <a:p>
          <a:endParaRPr lang="ru-RU"/>
        </a:p>
      </dgm:t>
    </dgm:pt>
    <dgm:pt modelId="{7D8E1C61-AF41-494B-A079-F092DBDFA784}">
      <dgm:prSet phldrT="[Текст]" custT="1"/>
      <dgm:spPr/>
      <dgm:t>
        <a:bodyPr/>
        <a:lstStyle/>
        <a:p>
          <a:r>
            <a:rPr lang="uk-UA" sz="3600" b="1" dirty="0" smtClean="0">
              <a:solidFill>
                <a:schemeClr val="tx1"/>
              </a:solidFill>
            </a:rPr>
            <a:t>1. НОРМА ПРАВА </a:t>
          </a:r>
          <a:endParaRPr lang="ru-RU" sz="3600" b="1" dirty="0">
            <a:solidFill>
              <a:schemeClr val="tx1"/>
            </a:solidFill>
          </a:endParaRPr>
        </a:p>
      </dgm:t>
    </dgm:pt>
    <dgm:pt modelId="{E0ECD99F-4207-4960-B79B-CEAF44E65173}" type="parTrans" cxnId="{921305B1-BBEB-4C99-AC06-2210E0F4366E}">
      <dgm:prSet/>
      <dgm:spPr/>
      <dgm:t>
        <a:bodyPr/>
        <a:lstStyle/>
        <a:p>
          <a:endParaRPr lang="ru-RU"/>
        </a:p>
      </dgm:t>
    </dgm:pt>
    <dgm:pt modelId="{5DEFE709-3377-49A3-BCAC-81663D622B9C}" type="sibTrans" cxnId="{921305B1-BBEB-4C99-AC06-2210E0F4366E}">
      <dgm:prSet/>
      <dgm:spPr/>
      <dgm:t>
        <a:bodyPr/>
        <a:lstStyle/>
        <a:p>
          <a:endParaRPr lang="ru-RU"/>
        </a:p>
      </dgm:t>
    </dgm:pt>
    <dgm:pt modelId="{9B1A3C02-C285-4BAC-957A-6A6EBD27DBE9}">
      <dgm:prSet phldrT="[Текст]"/>
      <dgm:spPr/>
      <dgm:t>
        <a:bodyPr/>
        <a:lstStyle/>
        <a:p>
          <a:r>
            <a:rPr lang="uk-UA" b="1" dirty="0" smtClean="0">
              <a:solidFill>
                <a:schemeClr val="tx1"/>
              </a:solidFill>
            </a:rPr>
            <a:t>2. ПРАВОВІДНОСИНИ І ЮРИДИЧНИЙ ФАКТ</a:t>
          </a:r>
          <a:endParaRPr lang="ru-RU" b="1" dirty="0">
            <a:solidFill>
              <a:schemeClr val="tx1"/>
            </a:solidFill>
          </a:endParaRPr>
        </a:p>
      </dgm:t>
    </dgm:pt>
    <dgm:pt modelId="{F553D4CD-640E-43E0-A9B7-3178A5A821BA}" type="parTrans" cxnId="{BDEE497A-05D3-43CE-8B66-628C844DDB8E}">
      <dgm:prSet/>
      <dgm:spPr/>
      <dgm:t>
        <a:bodyPr/>
        <a:lstStyle/>
        <a:p>
          <a:endParaRPr lang="ru-RU"/>
        </a:p>
      </dgm:t>
    </dgm:pt>
    <dgm:pt modelId="{3AEB44C3-2582-4D80-834E-9BFEE72F84F6}" type="sibTrans" cxnId="{BDEE497A-05D3-43CE-8B66-628C844DDB8E}">
      <dgm:prSet/>
      <dgm:spPr/>
      <dgm:t>
        <a:bodyPr/>
        <a:lstStyle/>
        <a:p>
          <a:endParaRPr lang="ru-RU"/>
        </a:p>
      </dgm:t>
    </dgm:pt>
    <dgm:pt modelId="{3A8D6F3B-BC84-4E48-8136-1AA4C5C6A29C}">
      <dgm:prSet phldrT="[Текст]"/>
      <dgm:spPr/>
      <dgm:t>
        <a:bodyPr/>
        <a:lstStyle/>
        <a:p>
          <a:r>
            <a:rPr lang="uk-UA" b="1" dirty="0" smtClean="0">
              <a:solidFill>
                <a:schemeClr val="tx1"/>
              </a:solidFill>
            </a:rPr>
            <a:t>3. АКТИ БЕЗПОРСЕРЕДНЬОЇ РЕАЛІЗАЦІЇ ПРАВ І ОБОВЯЗКІВ </a:t>
          </a:r>
          <a:endParaRPr lang="ru-RU" b="1" dirty="0">
            <a:solidFill>
              <a:schemeClr val="tx1"/>
            </a:solidFill>
          </a:endParaRPr>
        </a:p>
      </dgm:t>
    </dgm:pt>
    <dgm:pt modelId="{570B6D79-0113-470D-B669-F1D4A960BA49}" type="parTrans" cxnId="{60C79730-B9A8-46B6-8999-CB25A35A5255}">
      <dgm:prSet/>
      <dgm:spPr/>
      <dgm:t>
        <a:bodyPr/>
        <a:lstStyle/>
        <a:p>
          <a:endParaRPr lang="ru-RU"/>
        </a:p>
      </dgm:t>
    </dgm:pt>
    <dgm:pt modelId="{3872A775-8B68-4B61-97D0-D9FB3CB9F046}" type="sibTrans" cxnId="{60C79730-B9A8-46B6-8999-CB25A35A5255}">
      <dgm:prSet/>
      <dgm:spPr/>
      <dgm:t>
        <a:bodyPr/>
        <a:lstStyle/>
        <a:p>
          <a:endParaRPr lang="ru-RU"/>
        </a:p>
      </dgm:t>
    </dgm:pt>
    <dgm:pt modelId="{E0B37B6F-43CB-4AEA-8ADE-7BD0768A25EB}">
      <dgm:prSet phldrT="[Текст]"/>
      <dgm:spPr/>
      <dgm:t>
        <a:bodyPr/>
        <a:lstStyle/>
        <a:p>
          <a:r>
            <a:rPr lang="uk-UA" b="1" dirty="0" smtClean="0">
              <a:solidFill>
                <a:schemeClr val="tx1"/>
              </a:solidFill>
            </a:rPr>
            <a:t>4. АКТИ ЗАСТОСУВАННЯ НОРМ ПРАВА У МЕХАНІЗМІ ПРАВОВОГО РЕГУЛЮВАННЯ </a:t>
          </a:r>
          <a:endParaRPr lang="ru-RU" b="1" dirty="0">
            <a:solidFill>
              <a:schemeClr val="tx1"/>
            </a:solidFill>
          </a:endParaRPr>
        </a:p>
      </dgm:t>
    </dgm:pt>
    <dgm:pt modelId="{DD381BA9-A443-47A6-8DF9-8A944E71BB1F}" type="parTrans" cxnId="{6A0511F2-8CB4-4ED7-9200-C46EB671681F}">
      <dgm:prSet/>
      <dgm:spPr/>
      <dgm:t>
        <a:bodyPr/>
        <a:lstStyle/>
        <a:p>
          <a:endParaRPr lang="ru-RU"/>
        </a:p>
      </dgm:t>
    </dgm:pt>
    <dgm:pt modelId="{6C53802F-FE46-4077-90D1-FCFEAAD58776}" type="sibTrans" cxnId="{6A0511F2-8CB4-4ED7-9200-C46EB671681F}">
      <dgm:prSet/>
      <dgm:spPr/>
      <dgm:t>
        <a:bodyPr/>
        <a:lstStyle/>
        <a:p>
          <a:endParaRPr lang="ru-RU"/>
        </a:p>
      </dgm:t>
    </dgm:pt>
    <dgm:pt modelId="{F0DA6A26-8E72-4B51-AA5B-BB0C2A40A81E}" type="pres">
      <dgm:prSet presAssocID="{F5E5CEDA-4811-458A-AA56-CBF188AD902C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71A7962-3763-41B8-82F4-013BB25E7EC8}" type="pres">
      <dgm:prSet presAssocID="{F5E5CEDA-4811-458A-AA56-CBF188AD902C}" presName="matrix" presStyleCnt="0"/>
      <dgm:spPr/>
    </dgm:pt>
    <dgm:pt modelId="{C19AB3BF-5FAF-4EF8-A665-20EC2C871784}" type="pres">
      <dgm:prSet presAssocID="{F5E5CEDA-4811-458A-AA56-CBF188AD902C}" presName="tile1" presStyleLbl="node1" presStyleIdx="0" presStyleCnt="4"/>
      <dgm:spPr/>
      <dgm:t>
        <a:bodyPr/>
        <a:lstStyle/>
        <a:p>
          <a:endParaRPr lang="ru-RU"/>
        </a:p>
      </dgm:t>
    </dgm:pt>
    <dgm:pt modelId="{C55AE31F-1D76-4225-8F29-0A2548C2BB67}" type="pres">
      <dgm:prSet presAssocID="{F5E5CEDA-4811-458A-AA56-CBF188AD902C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02D9AF-7BD8-4499-AB12-E03D9B89D144}" type="pres">
      <dgm:prSet presAssocID="{F5E5CEDA-4811-458A-AA56-CBF188AD902C}" presName="tile2" presStyleLbl="node1" presStyleIdx="1" presStyleCnt="4"/>
      <dgm:spPr/>
      <dgm:t>
        <a:bodyPr/>
        <a:lstStyle/>
        <a:p>
          <a:endParaRPr lang="ru-RU"/>
        </a:p>
      </dgm:t>
    </dgm:pt>
    <dgm:pt modelId="{891A30C3-48D3-4A4E-8D5C-AC4FCA605BC2}" type="pres">
      <dgm:prSet presAssocID="{F5E5CEDA-4811-458A-AA56-CBF188AD902C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55FD0B-12C2-41D4-B40D-4D65706533C1}" type="pres">
      <dgm:prSet presAssocID="{F5E5CEDA-4811-458A-AA56-CBF188AD902C}" presName="tile3" presStyleLbl="node1" presStyleIdx="2" presStyleCnt="4"/>
      <dgm:spPr/>
      <dgm:t>
        <a:bodyPr/>
        <a:lstStyle/>
        <a:p>
          <a:endParaRPr lang="ru-RU"/>
        </a:p>
      </dgm:t>
    </dgm:pt>
    <dgm:pt modelId="{02C67D77-8E71-47CA-8181-DC864B0C7DDD}" type="pres">
      <dgm:prSet presAssocID="{F5E5CEDA-4811-458A-AA56-CBF188AD902C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FFDB6F-4E29-42BC-918A-7D7B527199F9}" type="pres">
      <dgm:prSet presAssocID="{F5E5CEDA-4811-458A-AA56-CBF188AD902C}" presName="tile4" presStyleLbl="node1" presStyleIdx="3" presStyleCnt="4"/>
      <dgm:spPr/>
      <dgm:t>
        <a:bodyPr/>
        <a:lstStyle/>
        <a:p>
          <a:endParaRPr lang="ru-RU"/>
        </a:p>
      </dgm:t>
    </dgm:pt>
    <dgm:pt modelId="{09C6D2B3-A1A5-4EA0-BF63-33A1240BFA88}" type="pres">
      <dgm:prSet presAssocID="{F5E5CEDA-4811-458A-AA56-CBF188AD902C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1EFCE5-F2C2-47FA-91CD-1586F8EFC3F8}" type="pres">
      <dgm:prSet presAssocID="{F5E5CEDA-4811-458A-AA56-CBF188AD902C}" presName="centerTile" presStyleLbl="fgShp" presStyleIdx="0" presStyleCnt="1" custScaleX="109955" custScaleY="128571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0802800F-B29E-41D7-ABA4-9D97D7AF40AC}" type="presOf" srcId="{7D8E1C61-AF41-494B-A079-F092DBDFA784}" destId="{C55AE31F-1D76-4225-8F29-0A2548C2BB67}" srcOrd="1" destOrd="0" presId="urn:microsoft.com/office/officeart/2005/8/layout/matrix1"/>
    <dgm:cxn modelId="{C93E6DF9-BCEE-4B33-BC5F-2BFB7180D930}" type="presOf" srcId="{3A8D6F3B-BC84-4E48-8136-1AA4C5C6A29C}" destId="{F655FD0B-12C2-41D4-B40D-4D65706533C1}" srcOrd="0" destOrd="0" presId="urn:microsoft.com/office/officeart/2005/8/layout/matrix1"/>
    <dgm:cxn modelId="{A3822082-C9D5-489E-82C3-D9945AAE3ECB}" type="presOf" srcId="{9B1A3C02-C285-4BAC-957A-6A6EBD27DBE9}" destId="{B702D9AF-7BD8-4499-AB12-E03D9B89D144}" srcOrd="0" destOrd="0" presId="urn:microsoft.com/office/officeart/2005/8/layout/matrix1"/>
    <dgm:cxn modelId="{D3453A7B-70CF-4BEF-AAD4-61DCA6E15D12}" type="presOf" srcId="{F5E5CEDA-4811-458A-AA56-CBF188AD902C}" destId="{F0DA6A26-8E72-4B51-AA5B-BB0C2A40A81E}" srcOrd="0" destOrd="0" presId="urn:microsoft.com/office/officeart/2005/8/layout/matrix1"/>
    <dgm:cxn modelId="{B60CB2BD-D904-46DC-98CE-A1EE6AA3BCDA}" type="presOf" srcId="{9B1A3C02-C285-4BAC-957A-6A6EBD27DBE9}" destId="{891A30C3-48D3-4A4E-8D5C-AC4FCA605BC2}" srcOrd="1" destOrd="0" presId="urn:microsoft.com/office/officeart/2005/8/layout/matrix1"/>
    <dgm:cxn modelId="{BDEE497A-05D3-43CE-8B66-628C844DDB8E}" srcId="{7E35D8F2-53EC-431B-9B67-5F8B3DE30637}" destId="{9B1A3C02-C285-4BAC-957A-6A6EBD27DBE9}" srcOrd="1" destOrd="0" parTransId="{F553D4CD-640E-43E0-A9B7-3178A5A821BA}" sibTransId="{3AEB44C3-2582-4D80-834E-9BFEE72F84F6}"/>
    <dgm:cxn modelId="{921305B1-BBEB-4C99-AC06-2210E0F4366E}" srcId="{7E35D8F2-53EC-431B-9B67-5F8B3DE30637}" destId="{7D8E1C61-AF41-494B-A079-F092DBDFA784}" srcOrd="0" destOrd="0" parTransId="{E0ECD99F-4207-4960-B79B-CEAF44E65173}" sibTransId="{5DEFE709-3377-49A3-BCAC-81663D622B9C}"/>
    <dgm:cxn modelId="{6A0511F2-8CB4-4ED7-9200-C46EB671681F}" srcId="{7E35D8F2-53EC-431B-9B67-5F8B3DE30637}" destId="{E0B37B6F-43CB-4AEA-8ADE-7BD0768A25EB}" srcOrd="3" destOrd="0" parTransId="{DD381BA9-A443-47A6-8DF9-8A944E71BB1F}" sibTransId="{6C53802F-FE46-4077-90D1-FCFEAAD58776}"/>
    <dgm:cxn modelId="{A18CD79B-8A4F-4466-8095-0047E75856E8}" type="presOf" srcId="{7E35D8F2-53EC-431B-9B67-5F8B3DE30637}" destId="{DA1EFCE5-F2C2-47FA-91CD-1586F8EFC3F8}" srcOrd="0" destOrd="0" presId="urn:microsoft.com/office/officeart/2005/8/layout/matrix1"/>
    <dgm:cxn modelId="{88D56F91-C1A5-40F5-AEB0-EA3670E6AFE1}" srcId="{F5E5CEDA-4811-458A-AA56-CBF188AD902C}" destId="{7E35D8F2-53EC-431B-9B67-5F8B3DE30637}" srcOrd="0" destOrd="0" parTransId="{B3A789FE-C7A9-4F9E-86E2-ECE8565D3580}" sibTransId="{BC204D50-8B7A-4CD5-AD2D-C98A728989A5}"/>
    <dgm:cxn modelId="{60C79730-B9A8-46B6-8999-CB25A35A5255}" srcId="{7E35D8F2-53EC-431B-9B67-5F8B3DE30637}" destId="{3A8D6F3B-BC84-4E48-8136-1AA4C5C6A29C}" srcOrd="2" destOrd="0" parTransId="{570B6D79-0113-470D-B669-F1D4A960BA49}" sibTransId="{3872A775-8B68-4B61-97D0-D9FB3CB9F046}"/>
    <dgm:cxn modelId="{CD7D1DC9-AC17-4D66-B18D-41DBDD80A2A2}" type="presOf" srcId="{3A8D6F3B-BC84-4E48-8136-1AA4C5C6A29C}" destId="{02C67D77-8E71-47CA-8181-DC864B0C7DDD}" srcOrd="1" destOrd="0" presId="urn:microsoft.com/office/officeart/2005/8/layout/matrix1"/>
    <dgm:cxn modelId="{E3E31658-B8AB-4EC7-9B4D-A5ACE895A236}" type="presOf" srcId="{E0B37B6F-43CB-4AEA-8ADE-7BD0768A25EB}" destId="{27FFDB6F-4E29-42BC-918A-7D7B527199F9}" srcOrd="0" destOrd="0" presId="urn:microsoft.com/office/officeart/2005/8/layout/matrix1"/>
    <dgm:cxn modelId="{9652B068-1526-4100-B372-DDDC14A6160F}" type="presOf" srcId="{E0B37B6F-43CB-4AEA-8ADE-7BD0768A25EB}" destId="{09C6D2B3-A1A5-4EA0-BF63-33A1240BFA88}" srcOrd="1" destOrd="0" presId="urn:microsoft.com/office/officeart/2005/8/layout/matrix1"/>
    <dgm:cxn modelId="{7A2B70FC-B928-4317-A632-A623D5438181}" type="presOf" srcId="{7D8E1C61-AF41-494B-A079-F092DBDFA784}" destId="{C19AB3BF-5FAF-4EF8-A665-20EC2C871784}" srcOrd="0" destOrd="0" presId="urn:microsoft.com/office/officeart/2005/8/layout/matrix1"/>
    <dgm:cxn modelId="{71A538F6-DFF6-4C16-AD03-9E5B03FC61F5}" type="presParOf" srcId="{F0DA6A26-8E72-4B51-AA5B-BB0C2A40A81E}" destId="{A71A7962-3763-41B8-82F4-013BB25E7EC8}" srcOrd="0" destOrd="0" presId="urn:microsoft.com/office/officeart/2005/8/layout/matrix1"/>
    <dgm:cxn modelId="{E8EB3755-2A28-4C01-A499-66A2EAEC3FCF}" type="presParOf" srcId="{A71A7962-3763-41B8-82F4-013BB25E7EC8}" destId="{C19AB3BF-5FAF-4EF8-A665-20EC2C871784}" srcOrd="0" destOrd="0" presId="urn:microsoft.com/office/officeart/2005/8/layout/matrix1"/>
    <dgm:cxn modelId="{8D7FA65F-55EF-4BB6-9EE5-2DB1668A7197}" type="presParOf" srcId="{A71A7962-3763-41B8-82F4-013BB25E7EC8}" destId="{C55AE31F-1D76-4225-8F29-0A2548C2BB67}" srcOrd="1" destOrd="0" presId="urn:microsoft.com/office/officeart/2005/8/layout/matrix1"/>
    <dgm:cxn modelId="{09759300-2ABA-4140-8D88-276CB94F31B8}" type="presParOf" srcId="{A71A7962-3763-41B8-82F4-013BB25E7EC8}" destId="{B702D9AF-7BD8-4499-AB12-E03D9B89D144}" srcOrd="2" destOrd="0" presId="urn:microsoft.com/office/officeart/2005/8/layout/matrix1"/>
    <dgm:cxn modelId="{1F7539D9-0BC3-4F8C-ABA6-3234C221739F}" type="presParOf" srcId="{A71A7962-3763-41B8-82F4-013BB25E7EC8}" destId="{891A30C3-48D3-4A4E-8D5C-AC4FCA605BC2}" srcOrd="3" destOrd="0" presId="urn:microsoft.com/office/officeart/2005/8/layout/matrix1"/>
    <dgm:cxn modelId="{3075C7AC-35DB-43CD-82E6-DE26C8896752}" type="presParOf" srcId="{A71A7962-3763-41B8-82F4-013BB25E7EC8}" destId="{F655FD0B-12C2-41D4-B40D-4D65706533C1}" srcOrd="4" destOrd="0" presId="urn:microsoft.com/office/officeart/2005/8/layout/matrix1"/>
    <dgm:cxn modelId="{A0EA6D4A-07F5-4122-B40B-4B6D69ACBD65}" type="presParOf" srcId="{A71A7962-3763-41B8-82F4-013BB25E7EC8}" destId="{02C67D77-8E71-47CA-8181-DC864B0C7DDD}" srcOrd="5" destOrd="0" presId="urn:microsoft.com/office/officeart/2005/8/layout/matrix1"/>
    <dgm:cxn modelId="{2528FE81-6555-47B8-9130-B5F325F4E8BC}" type="presParOf" srcId="{A71A7962-3763-41B8-82F4-013BB25E7EC8}" destId="{27FFDB6F-4E29-42BC-918A-7D7B527199F9}" srcOrd="6" destOrd="0" presId="urn:microsoft.com/office/officeart/2005/8/layout/matrix1"/>
    <dgm:cxn modelId="{C35C21C4-601D-44EB-893A-BDF11AD12174}" type="presParOf" srcId="{A71A7962-3763-41B8-82F4-013BB25E7EC8}" destId="{09C6D2B3-A1A5-4EA0-BF63-33A1240BFA88}" srcOrd="7" destOrd="0" presId="urn:microsoft.com/office/officeart/2005/8/layout/matrix1"/>
    <dgm:cxn modelId="{086F0724-F745-44A2-879A-C3BE9B279550}" type="presParOf" srcId="{F0DA6A26-8E72-4B51-AA5B-BB0C2A40A81E}" destId="{DA1EFCE5-F2C2-47FA-91CD-1586F8EFC3F8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5E5CEDA-4811-458A-AA56-CBF188AD902C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E35D8F2-53EC-431B-9B67-5F8B3DE30637}">
      <dgm:prSet phldrT="[Текст]" custT="1"/>
      <dgm:spPr/>
      <dgm:t>
        <a:bodyPr/>
        <a:lstStyle/>
        <a:p>
          <a:r>
            <a:rPr lang="uk-UA" sz="2800" b="1" dirty="0" smtClean="0">
              <a:latin typeface="Times New Roman" pitchFamily="18" charset="0"/>
              <a:cs typeface="Times New Roman" pitchFamily="18" charset="0"/>
            </a:rPr>
            <a:t>Стадії механізм правового регулювання</a:t>
          </a:r>
          <a:endParaRPr lang="ru-RU" sz="2800" b="1" dirty="0">
            <a:latin typeface="Times New Roman" pitchFamily="18" charset="0"/>
            <a:cs typeface="Times New Roman" pitchFamily="18" charset="0"/>
          </a:endParaRPr>
        </a:p>
      </dgm:t>
    </dgm:pt>
    <dgm:pt modelId="{B3A789FE-C7A9-4F9E-86E2-ECE8565D3580}" type="parTrans" cxnId="{88D56F91-C1A5-40F5-AEB0-EA3670E6AFE1}">
      <dgm:prSet/>
      <dgm:spPr/>
      <dgm:t>
        <a:bodyPr/>
        <a:lstStyle/>
        <a:p>
          <a:endParaRPr lang="ru-RU"/>
        </a:p>
      </dgm:t>
    </dgm:pt>
    <dgm:pt modelId="{BC204D50-8B7A-4CD5-AD2D-C98A728989A5}" type="sibTrans" cxnId="{88D56F91-C1A5-40F5-AEB0-EA3670E6AFE1}">
      <dgm:prSet/>
      <dgm:spPr/>
      <dgm:t>
        <a:bodyPr/>
        <a:lstStyle/>
        <a:p>
          <a:endParaRPr lang="ru-RU"/>
        </a:p>
      </dgm:t>
    </dgm:pt>
    <dgm:pt modelId="{7D8E1C61-AF41-494B-A079-F092DBDFA784}">
      <dgm:prSet phldrT="[Текст]" custT="1"/>
      <dgm:spPr/>
      <dgm:t>
        <a:bodyPr/>
        <a:lstStyle/>
        <a:p>
          <a:r>
            <a:rPr lang="uk-UA" sz="2800" b="1" dirty="0" smtClean="0">
              <a:solidFill>
                <a:schemeClr val="tx1"/>
              </a:solidFill>
            </a:rPr>
            <a:t>1. Стадія загального впливу права – з вступу в дію механізму правотворчості </a:t>
          </a:r>
          <a:endParaRPr lang="ru-RU" sz="2800" b="1" dirty="0">
            <a:solidFill>
              <a:schemeClr val="tx1"/>
            </a:solidFill>
          </a:endParaRPr>
        </a:p>
      </dgm:t>
    </dgm:pt>
    <dgm:pt modelId="{E0ECD99F-4207-4960-B79B-CEAF44E65173}" type="parTrans" cxnId="{921305B1-BBEB-4C99-AC06-2210E0F4366E}">
      <dgm:prSet/>
      <dgm:spPr/>
      <dgm:t>
        <a:bodyPr/>
        <a:lstStyle/>
        <a:p>
          <a:endParaRPr lang="ru-RU"/>
        </a:p>
      </dgm:t>
    </dgm:pt>
    <dgm:pt modelId="{5DEFE709-3377-49A3-BCAC-81663D622B9C}" type="sibTrans" cxnId="{921305B1-BBEB-4C99-AC06-2210E0F4366E}">
      <dgm:prSet/>
      <dgm:spPr/>
      <dgm:t>
        <a:bodyPr/>
        <a:lstStyle/>
        <a:p>
          <a:endParaRPr lang="ru-RU"/>
        </a:p>
      </dgm:t>
    </dgm:pt>
    <dgm:pt modelId="{9B1A3C02-C285-4BAC-957A-6A6EBD27DBE9}">
      <dgm:prSet phldrT="[Текст]" custT="1"/>
      <dgm:spPr/>
      <dgm:t>
        <a:bodyPr/>
        <a:lstStyle/>
        <a:p>
          <a:r>
            <a:rPr lang="uk-UA" sz="2800" b="1" dirty="0" smtClean="0">
              <a:solidFill>
                <a:schemeClr val="tx1"/>
              </a:solidFill>
            </a:rPr>
            <a:t>2. Вступ в дію механізму реалізації  норм права і обов'язків його учасників</a:t>
          </a:r>
          <a:endParaRPr lang="ru-RU" sz="2800" b="1" dirty="0">
            <a:solidFill>
              <a:schemeClr val="tx1"/>
            </a:solidFill>
          </a:endParaRPr>
        </a:p>
      </dgm:t>
    </dgm:pt>
    <dgm:pt modelId="{F553D4CD-640E-43E0-A9B7-3178A5A821BA}" type="parTrans" cxnId="{BDEE497A-05D3-43CE-8B66-628C844DDB8E}">
      <dgm:prSet/>
      <dgm:spPr/>
      <dgm:t>
        <a:bodyPr/>
        <a:lstStyle/>
        <a:p>
          <a:endParaRPr lang="ru-RU"/>
        </a:p>
      </dgm:t>
    </dgm:pt>
    <dgm:pt modelId="{3AEB44C3-2582-4D80-834E-9BFEE72F84F6}" type="sibTrans" cxnId="{BDEE497A-05D3-43CE-8B66-628C844DDB8E}">
      <dgm:prSet/>
      <dgm:spPr/>
      <dgm:t>
        <a:bodyPr/>
        <a:lstStyle/>
        <a:p>
          <a:endParaRPr lang="ru-RU"/>
        </a:p>
      </dgm:t>
    </dgm:pt>
    <dgm:pt modelId="{3A8D6F3B-BC84-4E48-8136-1AA4C5C6A29C}">
      <dgm:prSet phldrT="[Текст]" custT="1"/>
      <dgm:spPr/>
      <dgm:t>
        <a:bodyPr/>
        <a:lstStyle/>
        <a:p>
          <a:r>
            <a:rPr lang="uk-UA" sz="2800" b="1" dirty="0" smtClean="0">
              <a:solidFill>
                <a:schemeClr val="tx1"/>
              </a:solidFill>
            </a:rPr>
            <a:t>3. Вступ в дію механізму реалізації у формі застосування норм права </a:t>
          </a:r>
          <a:endParaRPr lang="ru-RU" sz="2800" b="1" dirty="0">
            <a:solidFill>
              <a:schemeClr val="tx1"/>
            </a:solidFill>
          </a:endParaRPr>
        </a:p>
      </dgm:t>
    </dgm:pt>
    <dgm:pt modelId="{570B6D79-0113-470D-B669-F1D4A960BA49}" type="parTrans" cxnId="{60C79730-B9A8-46B6-8999-CB25A35A5255}">
      <dgm:prSet/>
      <dgm:spPr/>
      <dgm:t>
        <a:bodyPr/>
        <a:lstStyle/>
        <a:p>
          <a:endParaRPr lang="ru-RU"/>
        </a:p>
      </dgm:t>
    </dgm:pt>
    <dgm:pt modelId="{3872A775-8B68-4B61-97D0-D9FB3CB9F046}" type="sibTrans" cxnId="{60C79730-B9A8-46B6-8999-CB25A35A5255}">
      <dgm:prSet/>
      <dgm:spPr/>
      <dgm:t>
        <a:bodyPr/>
        <a:lstStyle/>
        <a:p>
          <a:endParaRPr lang="ru-RU"/>
        </a:p>
      </dgm:t>
    </dgm:pt>
    <dgm:pt modelId="{E0B37B6F-43CB-4AEA-8ADE-7BD0768A25EB}">
      <dgm:prSet phldrT="[Текст]" custT="1"/>
      <dgm:spPr/>
      <dgm:t>
        <a:bodyPr/>
        <a:lstStyle/>
        <a:p>
          <a:r>
            <a:rPr lang="uk-UA" sz="2400" b="1" dirty="0" smtClean="0">
              <a:solidFill>
                <a:schemeClr val="tx1"/>
              </a:solidFill>
            </a:rPr>
            <a:t>4. Дія механізму забезпечення безперешкодної реалізації права: </a:t>
          </a:r>
        </a:p>
        <a:p>
          <a:r>
            <a:rPr lang="uk-UA" sz="2200" b="1" dirty="0" smtClean="0">
              <a:solidFill>
                <a:schemeClr val="tx1"/>
              </a:solidFill>
            </a:rPr>
            <a:t>1) </a:t>
          </a:r>
          <a:r>
            <a:rPr lang="uk-UA" sz="2200" b="1" dirty="0" err="1" smtClean="0">
              <a:solidFill>
                <a:schemeClr val="tx1"/>
              </a:solidFill>
            </a:rPr>
            <a:t>мех-м</a:t>
          </a:r>
          <a:r>
            <a:rPr lang="uk-UA" sz="2200" b="1" dirty="0" smtClean="0">
              <a:solidFill>
                <a:schemeClr val="tx1"/>
              </a:solidFill>
            </a:rPr>
            <a:t> покладання примусових заходів; 2) </a:t>
          </a:r>
          <a:r>
            <a:rPr lang="uk-UA" sz="2200" b="1" dirty="0" err="1" smtClean="0">
              <a:solidFill>
                <a:schemeClr val="tx1"/>
              </a:solidFill>
            </a:rPr>
            <a:t>мех-м</a:t>
          </a:r>
          <a:r>
            <a:rPr lang="uk-UA" sz="2200" b="1" dirty="0" smtClean="0">
              <a:solidFill>
                <a:schemeClr val="tx1"/>
              </a:solidFill>
            </a:rPr>
            <a:t> </a:t>
          </a:r>
          <a:r>
            <a:rPr lang="uk-UA" sz="2200" b="1" dirty="0" err="1" smtClean="0">
              <a:solidFill>
                <a:schemeClr val="tx1"/>
              </a:solidFill>
            </a:rPr>
            <a:t>юрид</a:t>
          </a:r>
          <a:r>
            <a:rPr lang="uk-UA" sz="2200" b="1" dirty="0" smtClean="0">
              <a:solidFill>
                <a:schemeClr val="tx1"/>
              </a:solidFill>
            </a:rPr>
            <a:t>. відповідальності. </a:t>
          </a:r>
          <a:endParaRPr lang="ru-RU" sz="2200" b="1" dirty="0">
            <a:solidFill>
              <a:schemeClr val="tx1"/>
            </a:solidFill>
          </a:endParaRPr>
        </a:p>
      </dgm:t>
    </dgm:pt>
    <dgm:pt modelId="{DD381BA9-A443-47A6-8DF9-8A944E71BB1F}" type="parTrans" cxnId="{6A0511F2-8CB4-4ED7-9200-C46EB671681F}">
      <dgm:prSet/>
      <dgm:spPr/>
      <dgm:t>
        <a:bodyPr/>
        <a:lstStyle/>
        <a:p>
          <a:endParaRPr lang="ru-RU"/>
        </a:p>
      </dgm:t>
    </dgm:pt>
    <dgm:pt modelId="{6C53802F-FE46-4077-90D1-FCFEAAD58776}" type="sibTrans" cxnId="{6A0511F2-8CB4-4ED7-9200-C46EB671681F}">
      <dgm:prSet/>
      <dgm:spPr/>
      <dgm:t>
        <a:bodyPr/>
        <a:lstStyle/>
        <a:p>
          <a:endParaRPr lang="ru-RU"/>
        </a:p>
      </dgm:t>
    </dgm:pt>
    <dgm:pt modelId="{F0DA6A26-8E72-4B51-AA5B-BB0C2A40A81E}" type="pres">
      <dgm:prSet presAssocID="{F5E5CEDA-4811-458A-AA56-CBF188AD902C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71A7962-3763-41B8-82F4-013BB25E7EC8}" type="pres">
      <dgm:prSet presAssocID="{F5E5CEDA-4811-458A-AA56-CBF188AD902C}" presName="matrix" presStyleCnt="0"/>
      <dgm:spPr/>
    </dgm:pt>
    <dgm:pt modelId="{C19AB3BF-5FAF-4EF8-A665-20EC2C871784}" type="pres">
      <dgm:prSet presAssocID="{F5E5CEDA-4811-458A-AA56-CBF188AD902C}" presName="tile1" presStyleLbl="node1" presStyleIdx="0" presStyleCnt="4" custLinFactNeighborX="-695" custLinFactNeighborY="0"/>
      <dgm:spPr/>
      <dgm:t>
        <a:bodyPr/>
        <a:lstStyle/>
        <a:p>
          <a:endParaRPr lang="ru-RU"/>
        </a:p>
      </dgm:t>
    </dgm:pt>
    <dgm:pt modelId="{C55AE31F-1D76-4225-8F29-0A2548C2BB67}" type="pres">
      <dgm:prSet presAssocID="{F5E5CEDA-4811-458A-AA56-CBF188AD902C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02D9AF-7BD8-4499-AB12-E03D9B89D144}" type="pres">
      <dgm:prSet presAssocID="{F5E5CEDA-4811-458A-AA56-CBF188AD902C}" presName="tile2" presStyleLbl="node1" presStyleIdx="1" presStyleCnt="4"/>
      <dgm:spPr/>
      <dgm:t>
        <a:bodyPr/>
        <a:lstStyle/>
        <a:p>
          <a:endParaRPr lang="ru-RU"/>
        </a:p>
      </dgm:t>
    </dgm:pt>
    <dgm:pt modelId="{891A30C3-48D3-4A4E-8D5C-AC4FCA605BC2}" type="pres">
      <dgm:prSet presAssocID="{F5E5CEDA-4811-458A-AA56-CBF188AD902C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55FD0B-12C2-41D4-B40D-4D65706533C1}" type="pres">
      <dgm:prSet presAssocID="{F5E5CEDA-4811-458A-AA56-CBF188AD902C}" presName="tile3" presStyleLbl="node1" presStyleIdx="2" presStyleCnt="4"/>
      <dgm:spPr/>
      <dgm:t>
        <a:bodyPr/>
        <a:lstStyle/>
        <a:p>
          <a:endParaRPr lang="ru-RU"/>
        </a:p>
      </dgm:t>
    </dgm:pt>
    <dgm:pt modelId="{02C67D77-8E71-47CA-8181-DC864B0C7DDD}" type="pres">
      <dgm:prSet presAssocID="{F5E5CEDA-4811-458A-AA56-CBF188AD902C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FFDB6F-4E29-42BC-918A-7D7B527199F9}" type="pres">
      <dgm:prSet presAssocID="{F5E5CEDA-4811-458A-AA56-CBF188AD902C}" presName="tile4" presStyleLbl="node1" presStyleIdx="3" presStyleCnt="4"/>
      <dgm:spPr/>
      <dgm:t>
        <a:bodyPr/>
        <a:lstStyle/>
        <a:p>
          <a:endParaRPr lang="ru-RU"/>
        </a:p>
      </dgm:t>
    </dgm:pt>
    <dgm:pt modelId="{09C6D2B3-A1A5-4EA0-BF63-33A1240BFA88}" type="pres">
      <dgm:prSet presAssocID="{F5E5CEDA-4811-458A-AA56-CBF188AD902C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1EFCE5-F2C2-47FA-91CD-1586F8EFC3F8}" type="pres">
      <dgm:prSet presAssocID="{F5E5CEDA-4811-458A-AA56-CBF188AD902C}" presName="centerTile" presStyleLbl="fgShp" presStyleIdx="0" presStyleCnt="1" custScaleX="109955" custScaleY="102326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9AE0A873-C42D-4355-BFF9-E37C49F316D1}" type="presOf" srcId="{E0B37B6F-43CB-4AEA-8ADE-7BD0768A25EB}" destId="{27FFDB6F-4E29-42BC-918A-7D7B527199F9}" srcOrd="0" destOrd="0" presId="urn:microsoft.com/office/officeart/2005/8/layout/matrix1"/>
    <dgm:cxn modelId="{05EA2021-6763-490A-A639-1C5672CEFA18}" type="presOf" srcId="{3A8D6F3B-BC84-4E48-8136-1AA4C5C6A29C}" destId="{F655FD0B-12C2-41D4-B40D-4D65706533C1}" srcOrd="0" destOrd="0" presId="urn:microsoft.com/office/officeart/2005/8/layout/matrix1"/>
    <dgm:cxn modelId="{CE60B657-6669-4557-BE33-50A42F56861F}" type="presOf" srcId="{7E35D8F2-53EC-431B-9B67-5F8B3DE30637}" destId="{DA1EFCE5-F2C2-47FA-91CD-1586F8EFC3F8}" srcOrd="0" destOrd="0" presId="urn:microsoft.com/office/officeart/2005/8/layout/matrix1"/>
    <dgm:cxn modelId="{BDEE497A-05D3-43CE-8B66-628C844DDB8E}" srcId="{7E35D8F2-53EC-431B-9B67-5F8B3DE30637}" destId="{9B1A3C02-C285-4BAC-957A-6A6EBD27DBE9}" srcOrd="1" destOrd="0" parTransId="{F553D4CD-640E-43E0-A9B7-3178A5A821BA}" sibTransId="{3AEB44C3-2582-4D80-834E-9BFEE72F84F6}"/>
    <dgm:cxn modelId="{44EEF86A-42CD-408A-B33D-2A46B3B5ACEF}" type="presOf" srcId="{3A8D6F3B-BC84-4E48-8136-1AA4C5C6A29C}" destId="{02C67D77-8E71-47CA-8181-DC864B0C7DDD}" srcOrd="1" destOrd="0" presId="urn:microsoft.com/office/officeart/2005/8/layout/matrix1"/>
    <dgm:cxn modelId="{921305B1-BBEB-4C99-AC06-2210E0F4366E}" srcId="{7E35D8F2-53EC-431B-9B67-5F8B3DE30637}" destId="{7D8E1C61-AF41-494B-A079-F092DBDFA784}" srcOrd="0" destOrd="0" parTransId="{E0ECD99F-4207-4960-B79B-CEAF44E65173}" sibTransId="{5DEFE709-3377-49A3-BCAC-81663D622B9C}"/>
    <dgm:cxn modelId="{B6DC91F2-AB04-4D20-854D-F0541ECBCD48}" type="presOf" srcId="{9B1A3C02-C285-4BAC-957A-6A6EBD27DBE9}" destId="{B702D9AF-7BD8-4499-AB12-E03D9B89D144}" srcOrd="0" destOrd="0" presId="urn:microsoft.com/office/officeart/2005/8/layout/matrix1"/>
    <dgm:cxn modelId="{17B30E4E-7B85-41E4-AD48-3A33B9DEAB6F}" type="presOf" srcId="{7D8E1C61-AF41-494B-A079-F092DBDFA784}" destId="{C19AB3BF-5FAF-4EF8-A665-20EC2C871784}" srcOrd="0" destOrd="0" presId="urn:microsoft.com/office/officeart/2005/8/layout/matrix1"/>
    <dgm:cxn modelId="{6A0511F2-8CB4-4ED7-9200-C46EB671681F}" srcId="{7E35D8F2-53EC-431B-9B67-5F8B3DE30637}" destId="{E0B37B6F-43CB-4AEA-8ADE-7BD0768A25EB}" srcOrd="3" destOrd="0" parTransId="{DD381BA9-A443-47A6-8DF9-8A944E71BB1F}" sibTransId="{6C53802F-FE46-4077-90D1-FCFEAAD58776}"/>
    <dgm:cxn modelId="{EFC895BF-838E-4A9F-BF74-E65ED1F24B04}" type="presOf" srcId="{7D8E1C61-AF41-494B-A079-F092DBDFA784}" destId="{C55AE31F-1D76-4225-8F29-0A2548C2BB67}" srcOrd="1" destOrd="0" presId="urn:microsoft.com/office/officeart/2005/8/layout/matrix1"/>
    <dgm:cxn modelId="{88D56F91-C1A5-40F5-AEB0-EA3670E6AFE1}" srcId="{F5E5CEDA-4811-458A-AA56-CBF188AD902C}" destId="{7E35D8F2-53EC-431B-9B67-5F8B3DE30637}" srcOrd="0" destOrd="0" parTransId="{B3A789FE-C7A9-4F9E-86E2-ECE8565D3580}" sibTransId="{BC204D50-8B7A-4CD5-AD2D-C98A728989A5}"/>
    <dgm:cxn modelId="{60C79730-B9A8-46B6-8999-CB25A35A5255}" srcId="{7E35D8F2-53EC-431B-9B67-5F8B3DE30637}" destId="{3A8D6F3B-BC84-4E48-8136-1AA4C5C6A29C}" srcOrd="2" destOrd="0" parTransId="{570B6D79-0113-470D-B669-F1D4A960BA49}" sibTransId="{3872A775-8B68-4B61-97D0-D9FB3CB9F046}"/>
    <dgm:cxn modelId="{1E959E26-A321-4FA3-8CE0-9733666349EA}" type="presOf" srcId="{9B1A3C02-C285-4BAC-957A-6A6EBD27DBE9}" destId="{891A30C3-48D3-4A4E-8D5C-AC4FCA605BC2}" srcOrd="1" destOrd="0" presId="urn:microsoft.com/office/officeart/2005/8/layout/matrix1"/>
    <dgm:cxn modelId="{2A1DAD00-996F-44B7-ABE0-EB26478848AA}" type="presOf" srcId="{F5E5CEDA-4811-458A-AA56-CBF188AD902C}" destId="{F0DA6A26-8E72-4B51-AA5B-BB0C2A40A81E}" srcOrd="0" destOrd="0" presId="urn:microsoft.com/office/officeart/2005/8/layout/matrix1"/>
    <dgm:cxn modelId="{EFAF1AE3-73D9-4666-A1CD-430AE274217E}" type="presOf" srcId="{E0B37B6F-43CB-4AEA-8ADE-7BD0768A25EB}" destId="{09C6D2B3-A1A5-4EA0-BF63-33A1240BFA88}" srcOrd="1" destOrd="0" presId="urn:microsoft.com/office/officeart/2005/8/layout/matrix1"/>
    <dgm:cxn modelId="{277F33E1-CA64-40C1-821B-010CF014816C}" type="presParOf" srcId="{F0DA6A26-8E72-4B51-AA5B-BB0C2A40A81E}" destId="{A71A7962-3763-41B8-82F4-013BB25E7EC8}" srcOrd="0" destOrd="0" presId="urn:microsoft.com/office/officeart/2005/8/layout/matrix1"/>
    <dgm:cxn modelId="{937D3343-446F-4DA7-A7BD-95CEAAF7936F}" type="presParOf" srcId="{A71A7962-3763-41B8-82F4-013BB25E7EC8}" destId="{C19AB3BF-5FAF-4EF8-A665-20EC2C871784}" srcOrd="0" destOrd="0" presId="urn:microsoft.com/office/officeart/2005/8/layout/matrix1"/>
    <dgm:cxn modelId="{AD3BD987-3106-4654-B3BF-09544129433A}" type="presParOf" srcId="{A71A7962-3763-41B8-82F4-013BB25E7EC8}" destId="{C55AE31F-1D76-4225-8F29-0A2548C2BB67}" srcOrd="1" destOrd="0" presId="urn:microsoft.com/office/officeart/2005/8/layout/matrix1"/>
    <dgm:cxn modelId="{6090B00D-2BDD-419E-997B-74819F1C7C6F}" type="presParOf" srcId="{A71A7962-3763-41B8-82F4-013BB25E7EC8}" destId="{B702D9AF-7BD8-4499-AB12-E03D9B89D144}" srcOrd="2" destOrd="0" presId="urn:microsoft.com/office/officeart/2005/8/layout/matrix1"/>
    <dgm:cxn modelId="{AE3BAC1D-A894-42EF-9C62-D4485F79F55B}" type="presParOf" srcId="{A71A7962-3763-41B8-82F4-013BB25E7EC8}" destId="{891A30C3-48D3-4A4E-8D5C-AC4FCA605BC2}" srcOrd="3" destOrd="0" presId="urn:microsoft.com/office/officeart/2005/8/layout/matrix1"/>
    <dgm:cxn modelId="{73FA9795-8D51-4C8D-A766-74718204FA5F}" type="presParOf" srcId="{A71A7962-3763-41B8-82F4-013BB25E7EC8}" destId="{F655FD0B-12C2-41D4-B40D-4D65706533C1}" srcOrd="4" destOrd="0" presId="urn:microsoft.com/office/officeart/2005/8/layout/matrix1"/>
    <dgm:cxn modelId="{08C7A6D4-B9C1-4F23-94F7-82184362433D}" type="presParOf" srcId="{A71A7962-3763-41B8-82F4-013BB25E7EC8}" destId="{02C67D77-8E71-47CA-8181-DC864B0C7DDD}" srcOrd="5" destOrd="0" presId="urn:microsoft.com/office/officeart/2005/8/layout/matrix1"/>
    <dgm:cxn modelId="{33851D42-3E12-4807-B937-3EC2B263EA87}" type="presParOf" srcId="{A71A7962-3763-41B8-82F4-013BB25E7EC8}" destId="{27FFDB6F-4E29-42BC-918A-7D7B527199F9}" srcOrd="6" destOrd="0" presId="urn:microsoft.com/office/officeart/2005/8/layout/matrix1"/>
    <dgm:cxn modelId="{5C51C181-DC44-415E-8DB5-DAE00137667F}" type="presParOf" srcId="{A71A7962-3763-41B8-82F4-013BB25E7EC8}" destId="{09C6D2B3-A1A5-4EA0-BF63-33A1240BFA88}" srcOrd="7" destOrd="0" presId="urn:microsoft.com/office/officeart/2005/8/layout/matrix1"/>
    <dgm:cxn modelId="{3D3B1271-83B4-49AE-B2FC-5E679819264F}" type="presParOf" srcId="{F0DA6A26-8E72-4B51-AA5B-BB0C2A40A81E}" destId="{DA1EFCE5-F2C2-47FA-91CD-1586F8EFC3F8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BAE334D-2398-449F-B35C-88A51283C3C6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F659CCE-131D-42EE-8660-8F2F6C8BC78C}">
      <dgm:prSet phldrT="[Текст]"/>
      <dgm:spPr/>
      <dgm:t>
        <a:bodyPr/>
        <a:lstStyle/>
        <a:p>
          <a:r>
            <a:rPr lang="uk-UA" dirty="0" smtClean="0">
              <a:solidFill>
                <a:sysClr val="windowText" lastClr="000000"/>
              </a:solidFill>
            </a:rPr>
            <a:t>1</a:t>
          </a:r>
          <a:endParaRPr lang="ru-RU" dirty="0">
            <a:solidFill>
              <a:sysClr val="windowText" lastClr="000000"/>
            </a:solidFill>
          </a:endParaRPr>
        </a:p>
      </dgm:t>
    </dgm:pt>
    <dgm:pt modelId="{A3765EB4-14E7-4823-934A-DB30ED84132C}" type="parTrans" cxnId="{1788BBC1-13C9-4859-9A25-5C545D5EAAF2}">
      <dgm:prSet/>
      <dgm:spPr/>
      <dgm:t>
        <a:bodyPr/>
        <a:lstStyle/>
        <a:p>
          <a:endParaRPr lang="ru-RU"/>
        </a:p>
      </dgm:t>
    </dgm:pt>
    <dgm:pt modelId="{4B13E1CF-DFE4-4D24-B0FF-05F8C01840E7}" type="sibTrans" cxnId="{1788BBC1-13C9-4859-9A25-5C545D5EAAF2}">
      <dgm:prSet/>
      <dgm:spPr/>
      <dgm:t>
        <a:bodyPr/>
        <a:lstStyle/>
        <a:p>
          <a:endParaRPr lang="ru-RU"/>
        </a:p>
      </dgm:t>
    </dgm:pt>
    <dgm:pt modelId="{DE73E602-59A6-4E0F-882A-A505237E6C3C}">
      <dgm:prSet phldrT="[Текст]" custT="1"/>
      <dgm:spPr/>
      <dgm:t>
        <a:bodyPr/>
        <a:lstStyle/>
        <a:p>
          <a:r>
            <a:rPr lang="uk-UA" sz="2400" b="1" dirty="0" smtClean="0">
              <a:latin typeface="Times New Roman" pitchFamily="18" charset="0"/>
              <a:cs typeface="Times New Roman" pitchFamily="18" charset="0"/>
            </a:rPr>
            <a:t>СТАДІЯ ЗАСТОСУВАННЯ НОРМ ПРАВА</a:t>
          </a:r>
          <a:endParaRPr lang="ru-RU" sz="2400" b="1" dirty="0">
            <a:latin typeface="Times New Roman" pitchFamily="18" charset="0"/>
            <a:cs typeface="Times New Roman" pitchFamily="18" charset="0"/>
          </a:endParaRPr>
        </a:p>
      </dgm:t>
    </dgm:pt>
    <dgm:pt modelId="{F0992677-2CFE-45B1-9F55-AFCEC2B6CE12}" type="parTrans" cxnId="{83A4F4A3-5C2F-49A5-8B7F-8D5B7D3A76BB}">
      <dgm:prSet/>
      <dgm:spPr/>
      <dgm:t>
        <a:bodyPr/>
        <a:lstStyle/>
        <a:p>
          <a:endParaRPr lang="ru-RU"/>
        </a:p>
      </dgm:t>
    </dgm:pt>
    <dgm:pt modelId="{E6CEA1F4-68EB-46A4-8FF9-0614DE72253C}" type="sibTrans" cxnId="{83A4F4A3-5C2F-49A5-8B7F-8D5B7D3A76BB}">
      <dgm:prSet/>
      <dgm:spPr/>
      <dgm:t>
        <a:bodyPr/>
        <a:lstStyle/>
        <a:p>
          <a:endParaRPr lang="ru-RU"/>
        </a:p>
      </dgm:t>
    </dgm:pt>
    <dgm:pt modelId="{09DAEAE3-A46B-45C6-BB02-46C80D2E39AC}">
      <dgm:prSet phldrT="[Текст]"/>
      <dgm:spPr/>
      <dgm:t>
        <a:bodyPr/>
        <a:lstStyle/>
        <a:p>
          <a:r>
            <a:rPr lang="uk-UA" dirty="0" smtClean="0">
              <a:solidFill>
                <a:sysClr val="windowText" lastClr="000000"/>
              </a:solidFill>
            </a:rPr>
            <a:t>2</a:t>
          </a:r>
          <a:endParaRPr lang="ru-RU" dirty="0">
            <a:solidFill>
              <a:sysClr val="windowText" lastClr="000000"/>
            </a:solidFill>
          </a:endParaRPr>
        </a:p>
      </dgm:t>
    </dgm:pt>
    <dgm:pt modelId="{96E62853-E6BE-406E-9419-4501DBA0B1F5}" type="parTrans" cxnId="{542C6492-A123-49F5-8D99-BF4B8CB963FB}">
      <dgm:prSet/>
      <dgm:spPr/>
      <dgm:t>
        <a:bodyPr/>
        <a:lstStyle/>
        <a:p>
          <a:endParaRPr lang="ru-RU"/>
        </a:p>
      </dgm:t>
    </dgm:pt>
    <dgm:pt modelId="{66456116-DBB6-42E3-843D-2C934A44B1B3}" type="sibTrans" cxnId="{542C6492-A123-49F5-8D99-BF4B8CB963FB}">
      <dgm:prSet/>
      <dgm:spPr/>
      <dgm:t>
        <a:bodyPr/>
        <a:lstStyle/>
        <a:p>
          <a:endParaRPr lang="ru-RU"/>
        </a:p>
      </dgm:t>
    </dgm:pt>
    <dgm:pt modelId="{2DA23812-301E-4F29-87B1-881B8EB64ED5}">
      <dgm:prSet phldrT="[Текст]" custT="1"/>
      <dgm:spPr/>
      <dgm:t>
        <a:bodyPr/>
        <a:lstStyle/>
        <a:p>
          <a:r>
            <a:rPr lang="uk-UA" sz="2400" b="1" dirty="0" smtClean="0">
              <a:latin typeface="Times New Roman" pitchFamily="18" charset="0"/>
              <a:cs typeface="Times New Roman" pitchFamily="18" charset="0"/>
            </a:rPr>
            <a:t>СТАДІЯ ТЛУМАЧЕННЯ НОРМ ПРАВА  </a:t>
          </a:r>
          <a:endParaRPr lang="ru-RU" sz="2400" b="1" dirty="0">
            <a:latin typeface="Times New Roman" pitchFamily="18" charset="0"/>
            <a:cs typeface="Times New Roman" pitchFamily="18" charset="0"/>
          </a:endParaRPr>
        </a:p>
      </dgm:t>
    </dgm:pt>
    <dgm:pt modelId="{CB261240-F866-4DE0-95DA-85B1B1360F1E}" type="parTrans" cxnId="{3F80E637-2F67-4B93-9D42-AEC90AA4CC6E}">
      <dgm:prSet/>
      <dgm:spPr/>
      <dgm:t>
        <a:bodyPr/>
        <a:lstStyle/>
        <a:p>
          <a:endParaRPr lang="ru-RU"/>
        </a:p>
      </dgm:t>
    </dgm:pt>
    <dgm:pt modelId="{F4E18ECE-C9A9-430D-B7AB-79E542110CDC}" type="sibTrans" cxnId="{3F80E637-2F67-4B93-9D42-AEC90AA4CC6E}">
      <dgm:prSet/>
      <dgm:spPr/>
      <dgm:t>
        <a:bodyPr/>
        <a:lstStyle/>
        <a:p>
          <a:endParaRPr lang="ru-RU"/>
        </a:p>
      </dgm:t>
    </dgm:pt>
    <dgm:pt modelId="{12D86226-5231-4879-BD67-126BE5D8F69D}" type="pres">
      <dgm:prSet presAssocID="{3BAE334D-2398-449F-B35C-88A51283C3C6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13AF9ED-F211-49F6-9E53-7DC13911F691}" type="pres">
      <dgm:prSet presAssocID="{5F659CCE-131D-42EE-8660-8F2F6C8BC78C}" presName="linNode" presStyleCnt="0"/>
      <dgm:spPr/>
    </dgm:pt>
    <dgm:pt modelId="{C27EB1CB-3B9B-4B95-A029-C751678C2863}" type="pres">
      <dgm:prSet presAssocID="{5F659CCE-131D-42EE-8660-8F2F6C8BC78C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DC47AD-B01F-40BF-B7C7-F132874AE9E4}" type="pres">
      <dgm:prSet presAssocID="{5F659CCE-131D-42EE-8660-8F2F6C8BC78C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9406E3-4129-4F04-BF23-197E59F71D8D}" type="pres">
      <dgm:prSet presAssocID="{4B13E1CF-DFE4-4D24-B0FF-05F8C01840E7}" presName="spacing" presStyleCnt="0"/>
      <dgm:spPr/>
    </dgm:pt>
    <dgm:pt modelId="{ED78908B-872C-4315-B154-36EF82780243}" type="pres">
      <dgm:prSet presAssocID="{09DAEAE3-A46B-45C6-BB02-46C80D2E39AC}" presName="linNode" presStyleCnt="0"/>
      <dgm:spPr/>
    </dgm:pt>
    <dgm:pt modelId="{24874751-B5B1-466D-BFB3-0482408E42C3}" type="pres">
      <dgm:prSet presAssocID="{09DAEAE3-A46B-45C6-BB02-46C80D2E39AC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48188F-81D4-49CF-8F92-8155F9017744}" type="pres">
      <dgm:prSet presAssocID="{09DAEAE3-A46B-45C6-BB02-46C80D2E39AC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F80E637-2F67-4B93-9D42-AEC90AA4CC6E}" srcId="{09DAEAE3-A46B-45C6-BB02-46C80D2E39AC}" destId="{2DA23812-301E-4F29-87B1-881B8EB64ED5}" srcOrd="0" destOrd="0" parTransId="{CB261240-F866-4DE0-95DA-85B1B1360F1E}" sibTransId="{F4E18ECE-C9A9-430D-B7AB-79E542110CDC}"/>
    <dgm:cxn modelId="{005DCF13-D8DC-4827-BEE9-375891265F74}" type="presOf" srcId="{3BAE334D-2398-449F-B35C-88A51283C3C6}" destId="{12D86226-5231-4879-BD67-126BE5D8F69D}" srcOrd="0" destOrd="0" presId="urn:microsoft.com/office/officeart/2005/8/layout/vList6"/>
    <dgm:cxn modelId="{380C6C8D-F9E4-447C-AE47-F325C93D39A9}" type="presOf" srcId="{5F659CCE-131D-42EE-8660-8F2F6C8BC78C}" destId="{C27EB1CB-3B9B-4B95-A029-C751678C2863}" srcOrd="0" destOrd="0" presId="urn:microsoft.com/office/officeart/2005/8/layout/vList6"/>
    <dgm:cxn modelId="{83A4F4A3-5C2F-49A5-8B7F-8D5B7D3A76BB}" srcId="{5F659CCE-131D-42EE-8660-8F2F6C8BC78C}" destId="{DE73E602-59A6-4E0F-882A-A505237E6C3C}" srcOrd="0" destOrd="0" parTransId="{F0992677-2CFE-45B1-9F55-AFCEC2B6CE12}" sibTransId="{E6CEA1F4-68EB-46A4-8FF9-0614DE72253C}"/>
    <dgm:cxn modelId="{034F48C3-025C-4997-B160-F41D341DC187}" type="presOf" srcId="{09DAEAE3-A46B-45C6-BB02-46C80D2E39AC}" destId="{24874751-B5B1-466D-BFB3-0482408E42C3}" srcOrd="0" destOrd="0" presId="urn:microsoft.com/office/officeart/2005/8/layout/vList6"/>
    <dgm:cxn modelId="{02839057-090B-4DB0-AF52-25C20905D617}" type="presOf" srcId="{DE73E602-59A6-4E0F-882A-A505237E6C3C}" destId="{35DC47AD-B01F-40BF-B7C7-F132874AE9E4}" srcOrd="0" destOrd="0" presId="urn:microsoft.com/office/officeart/2005/8/layout/vList6"/>
    <dgm:cxn modelId="{1788BBC1-13C9-4859-9A25-5C545D5EAAF2}" srcId="{3BAE334D-2398-449F-B35C-88A51283C3C6}" destId="{5F659CCE-131D-42EE-8660-8F2F6C8BC78C}" srcOrd="0" destOrd="0" parTransId="{A3765EB4-14E7-4823-934A-DB30ED84132C}" sibTransId="{4B13E1CF-DFE4-4D24-B0FF-05F8C01840E7}"/>
    <dgm:cxn modelId="{542C6492-A123-49F5-8D99-BF4B8CB963FB}" srcId="{3BAE334D-2398-449F-B35C-88A51283C3C6}" destId="{09DAEAE3-A46B-45C6-BB02-46C80D2E39AC}" srcOrd="1" destOrd="0" parTransId="{96E62853-E6BE-406E-9419-4501DBA0B1F5}" sibTransId="{66456116-DBB6-42E3-843D-2C934A44B1B3}"/>
    <dgm:cxn modelId="{819CC4E9-23A6-4D80-A4AB-658D2F155DAB}" type="presOf" srcId="{2DA23812-301E-4F29-87B1-881B8EB64ED5}" destId="{7B48188F-81D4-49CF-8F92-8155F9017744}" srcOrd="0" destOrd="0" presId="urn:microsoft.com/office/officeart/2005/8/layout/vList6"/>
    <dgm:cxn modelId="{3FE0A5DF-5DCD-42DF-A6B7-5567C1650549}" type="presParOf" srcId="{12D86226-5231-4879-BD67-126BE5D8F69D}" destId="{E13AF9ED-F211-49F6-9E53-7DC13911F691}" srcOrd="0" destOrd="0" presId="urn:microsoft.com/office/officeart/2005/8/layout/vList6"/>
    <dgm:cxn modelId="{D6FD020F-60E7-4EAD-A767-066717C275ED}" type="presParOf" srcId="{E13AF9ED-F211-49F6-9E53-7DC13911F691}" destId="{C27EB1CB-3B9B-4B95-A029-C751678C2863}" srcOrd="0" destOrd="0" presId="urn:microsoft.com/office/officeart/2005/8/layout/vList6"/>
    <dgm:cxn modelId="{5F811065-9B1B-4A53-816A-688F861C9CD3}" type="presParOf" srcId="{E13AF9ED-F211-49F6-9E53-7DC13911F691}" destId="{35DC47AD-B01F-40BF-B7C7-F132874AE9E4}" srcOrd="1" destOrd="0" presId="urn:microsoft.com/office/officeart/2005/8/layout/vList6"/>
    <dgm:cxn modelId="{0FF655C6-DD01-4112-A0D0-C955FE1F4807}" type="presParOf" srcId="{12D86226-5231-4879-BD67-126BE5D8F69D}" destId="{A19406E3-4129-4F04-BF23-197E59F71D8D}" srcOrd="1" destOrd="0" presId="urn:microsoft.com/office/officeart/2005/8/layout/vList6"/>
    <dgm:cxn modelId="{FABB2338-96C9-48A3-8EC1-C55E1869A1AC}" type="presParOf" srcId="{12D86226-5231-4879-BD67-126BE5D8F69D}" destId="{ED78908B-872C-4315-B154-36EF82780243}" srcOrd="2" destOrd="0" presId="urn:microsoft.com/office/officeart/2005/8/layout/vList6"/>
    <dgm:cxn modelId="{8391B11A-4506-49D7-80EF-3329D1030E82}" type="presParOf" srcId="{ED78908B-872C-4315-B154-36EF82780243}" destId="{24874751-B5B1-466D-BFB3-0482408E42C3}" srcOrd="0" destOrd="0" presId="urn:microsoft.com/office/officeart/2005/8/layout/vList6"/>
    <dgm:cxn modelId="{480A8CBE-8999-4C51-B52E-9DD972F04D82}" type="presParOf" srcId="{ED78908B-872C-4315-B154-36EF82780243}" destId="{7B48188F-81D4-49CF-8F92-8155F9017744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BAE334D-2398-449F-B35C-88A51283C3C6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F659CCE-131D-42EE-8660-8F2F6C8BC78C}">
      <dgm:prSet phldrT="[Текст]"/>
      <dgm:spPr/>
      <dgm:t>
        <a:bodyPr/>
        <a:lstStyle/>
        <a:p>
          <a:r>
            <a:rPr lang="uk-UA" dirty="0" smtClean="0">
              <a:solidFill>
                <a:sysClr val="windowText" lastClr="000000"/>
              </a:solidFill>
            </a:rPr>
            <a:t>Поведінкова ефективність </a:t>
          </a:r>
          <a:endParaRPr lang="ru-RU" dirty="0">
            <a:solidFill>
              <a:sysClr val="windowText" lastClr="000000"/>
            </a:solidFill>
          </a:endParaRPr>
        </a:p>
      </dgm:t>
    </dgm:pt>
    <dgm:pt modelId="{A3765EB4-14E7-4823-934A-DB30ED84132C}" type="parTrans" cxnId="{1788BBC1-13C9-4859-9A25-5C545D5EAAF2}">
      <dgm:prSet/>
      <dgm:spPr/>
      <dgm:t>
        <a:bodyPr/>
        <a:lstStyle/>
        <a:p>
          <a:endParaRPr lang="ru-RU"/>
        </a:p>
      </dgm:t>
    </dgm:pt>
    <dgm:pt modelId="{4B13E1CF-DFE4-4D24-B0FF-05F8C01840E7}" type="sibTrans" cxnId="{1788BBC1-13C9-4859-9A25-5C545D5EAAF2}">
      <dgm:prSet/>
      <dgm:spPr/>
      <dgm:t>
        <a:bodyPr/>
        <a:lstStyle/>
        <a:p>
          <a:endParaRPr lang="ru-RU"/>
        </a:p>
      </dgm:t>
    </dgm:pt>
    <dgm:pt modelId="{DE73E602-59A6-4E0F-882A-A505237E6C3C}">
      <dgm:prSet phldrT="[Текст]" custT="1"/>
      <dgm:spPr/>
      <dgm:t>
        <a:bodyPr/>
        <a:lstStyle/>
        <a:p>
          <a:r>
            <a:rPr lang="uk-UA" sz="2400" dirty="0" smtClean="0">
              <a:latin typeface="Times New Roman" pitchFamily="18" charset="0"/>
              <a:cs typeface="Times New Roman" pitchFamily="18" charset="0"/>
            </a:rPr>
            <a:t>поведінка адресатів, що відповідає нормам права (зниження кількості ДТП)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F0992677-2CFE-45B1-9F55-AFCEC2B6CE12}" type="parTrans" cxnId="{83A4F4A3-5C2F-49A5-8B7F-8D5B7D3A76BB}">
      <dgm:prSet/>
      <dgm:spPr/>
      <dgm:t>
        <a:bodyPr/>
        <a:lstStyle/>
        <a:p>
          <a:endParaRPr lang="ru-RU"/>
        </a:p>
      </dgm:t>
    </dgm:pt>
    <dgm:pt modelId="{E6CEA1F4-68EB-46A4-8FF9-0614DE72253C}" type="sibTrans" cxnId="{83A4F4A3-5C2F-49A5-8B7F-8D5B7D3A76BB}">
      <dgm:prSet/>
      <dgm:spPr/>
      <dgm:t>
        <a:bodyPr/>
        <a:lstStyle/>
        <a:p>
          <a:endParaRPr lang="ru-RU"/>
        </a:p>
      </dgm:t>
    </dgm:pt>
    <dgm:pt modelId="{09DAEAE3-A46B-45C6-BB02-46C80D2E39AC}">
      <dgm:prSet phldrT="[Текст]"/>
      <dgm:spPr/>
      <dgm:t>
        <a:bodyPr/>
        <a:lstStyle/>
        <a:p>
          <a:r>
            <a:rPr lang="uk-UA" dirty="0" smtClean="0">
              <a:solidFill>
                <a:sysClr val="windowText" lastClr="000000"/>
              </a:solidFill>
            </a:rPr>
            <a:t>Фактична ефективність </a:t>
          </a:r>
          <a:endParaRPr lang="ru-RU" dirty="0">
            <a:solidFill>
              <a:sysClr val="windowText" lastClr="000000"/>
            </a:solidFill>
          </a:endParaRPr>
        </a:p>
      </dgm:t>
    </dgm:pt>
    <dgm:pt modelId="{96E62853-E6BE-406E-9419-4501DBA0B1F5}" type="parTrans" cxnId="{542C6492-A123-49F5-8D99-BF4B8CB963FB}">
      <dgm:prSet/>
      <dgm:spPr/>
      <dgm:t>
        <a:bodyPr/>
        <a:lstStyle/>
        <a:p>
          <a:endParaRPr lang="ru-RU"/>
        </a:p>
      </dgm:t>
    </dgm:pt>
    <dgm:pt modelId="{66456116-DBB6-42E3-843D-2C934A44B1B3}" type="sibTrans" cxnId="{542C6492-A123-49F5-8D99-BF4B8CB963FB}">
      <dgm:prSet/>
      <dgm:spPr/>
      <dgm:t>
        <a:bodyPr/>
        <a:lstStyle/>
        <a:p>
          <a:endParaRPr lang="ru-RU"/>
        </a:p>
      </dgm:t>
    </dgm:pt>
    <dgm:pt modelId="{2DA23812-301E-4F29-87B1-881B8EB64ED5}">
      <dgm:prSet phldrT="[Текст]" custT="1"/>
      <dgm:spPr/>
      <dgm:t>
        <a:bodyPr/>
        <a:lstStyle/>
        <a:p>
          <a:r>
            <a:rPr lang="uk-UA" sz="2200" dirty="0" smtClean="0">
              <a:latin typeface="Times New Roman" pitchFamily="18" charset="0"/>
              <a:cs typeface="Times New Roman" pitchFamily="18" charset="0"/>
            </a:rPr>
            <a:t>рівень досягнення опосередкованої мети  - діяльність, вчинена відповідно до норм права (зниження кількості нещасних випадків на дорогах) </a:t>
          </a:r>
          <a:endParaRPr lang="ru-RU" sz="2200" dirty="0">
            <a:latin typeface="Times New Roman" pitchFamily="18" charset="0"/>
            <a:cs typeface="Times New Roman" pitchFamily="18" charset="0"/>
          </a:endParaRPr>
        </a:p>
      </dgm:t>
    </dgm:pt>
    <dgm:pt modelId="{CB261240-F866-4DE0-95DA-85B1B1360F1E}" type="parTrans" cxnId="{3F80E637-2F67-4B93-9D42-AEC90AA4CC6E}">
      <dgm:prSet/>
      <dgm:spPr/>
      <dgm:t>
        <a:bodyPr/>
        <a:lstStyle/>
        <a:p>
          <a:endParaRPr lang="ru-RU"/>
        </a:p>
      </dgm:t>
    </dgm:pt>
    <dgm:pt modelId="{F4E18ECE-C9A9-430D-B7AB-79E542110CDC}" type="sibTrans" cxnId="{3F80E637-2F67-4B93-9D42-AEC90AA4CC6E}">
      <dgm:prSet/>
      <dgm:spPr/>
      <dgm:t>
        <a:bodyPr/>
        <a:lstStyle/>
        <a:p>
          <a:endParaRPr lang="ru-RU"/>
        </a:p>
      </dgm:t>
    </dgm:pt>
    <dgm:pt modelId="{12D86226-5231-4879-BD67-126BE5D8F69D}" type="pres">
      <dgm:prSet presAssocID="{3BAE334D-2398-449F-B35C-88A51283C3C6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13AF9ED-F211-49F6-9E53-7DC13911F691}" type="pres">
      <dgm:prSet presAssocID="{5F659CCE-131D-42EE-8660-8F2F6C8BC78C}" presName="linNode" presStyleCnt="0"/>
      <dgm:spPr/>
    </dgm:pt>
    <dgm:pt modelId="{C27EB1CB-3B9B-4B95-A029-C751678C2863}" type="pres">
      <dgm:prSet presAssocID="{5F659CCE-131D-42EE-8660-8F2F6C8BC78C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DC47AD-B01F-40BF-B7C7-F132874AE9E4}" type="pres">
      <dgm:prSet presAssocID="{5F659CCE-131D-42EE-8660-8F2F6C8BC78C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9406E3-4129-4F04-BF23-197E59F71D8D}" type="pres">
      <dgm:prSet presAssocID="{4B13E1CF-DFE4-4D24-B0FF-05F8C01840E7}" presName="spacing" presStyleCnt="0"/>
      <dgm:spPr/>
    </dgm:pt>
    <dgm:pt modelId="{ED78908B-872C-4315-B154-36EF82780243}" type="pres">
      <dgm:prSet presAssocID="{09DAEAE3-A46B-45C6-BB02-46C80D2E39AC}" presName="linNode" presStyleCnt="0"/>
      <dgm:spPr/>
    </dgm:pt>
    <dgm:pt modelId="{24874751-B5B1-466D-BFB3-0482408E42C3}" type="pres">
      <dgm:prSet presAssocID="{09DAEAE3-A46B-45C6-BB02-46C80D2E39AC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48188F-81D4-49CF-8F92-8155F9017744}" type="pres">
      <dgm:prSet presAssocID="{09DAEAE3-A46B-45C6-BB02-46C80D2E39AC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16A2D80-4A0B-428F-9063-60C1A8442682}" type="presOf" srcId="{09DAEAE3-A46B-45C6-BB02-46C80D2E39AC}" destId="{24874751-B5B1-466D-BFB3-0482408E42C3}" srcOrd="0" destOrd="0" presId="urn:microsoft.com/office/officeart/2005/8/layout/vList6"/>
    <dgm:cxn modelId="{3F80E637-2F67-4B93-9D42-AEC90AA4CC6E}" srcId="{09DAEAE3-A46B-45C6-BB02-46C80D2E39AC}" destId="{2DA23812-301E-4F29-87B1-881B8EB64ED5}" srcOrd="0" destOrd="0" parTransId="{CB261240-F866-4DE0-95DA-85B1B1360F1E}" sibTransId="{F4E18ECE-C9A9-430D-B7AB-79E542110CDC}"/>
    <dgm:cxn modelId="{121F4696-DBA6-4F27-83C2-77014047AC9A}" type="presOf" srcId="{3BAE334D-2398-449F-B35C-88A51283C3C6}" destId="{12D86226-5231-4879-BD67-126BE5D8F69D}" srcOrd="0" destOrd="0" presId="urn:microsoft.com/office/officeart/2005/8/layout/vList6"/>
    <dgm:cxn modelId="{83A4F4A3-5C2F-49A5-8B7F-8D5B7D3A76BB}" srcId="{5F659CCE-131D-42EE-8660-8F2F6C8BC78C}" destId="{DE73E602-59A6-4E0F-882A-A505237E6C3C}" srcOrd="0" destOrd="0" parTransId="{F0992677-2CFE-45B1-9F55-AFCEC2B6CE12}" sibTransId="{E6CEA1F4-68EB-46A4-8FF9-0614DE72253C}"/>
    <dgm:cxn modelId="{E728CCE1-E795-4175-A482-0268E82EE9AB}" type="presOf" srcId="{5F659CCE-131D-42EE-8660-8F2F6C8BC78C}" destId="{C27EB1CB-3B9B-4B95-A029-C751678C2863}" srcOrd="0" destOrd="0" presId="urn:microsoft.com/office/officeart/2005/8/layout/vList6"/>
    <dgm:cxn modelId="{1788BBC1-13C9-4859-9A25-5C545D5EAAF2}" srcId="{3BAE334D-2398-449F-B35C-88A51283C3C6}" destId="{5F659CCE-131D-42EE-8660-8F2F6C8BC78C}" srcOrd="0" destOrd="0" parTransId="{A3765EB4-14E7-4823-934A-DB30ED84132C}" sibTransId="{4B13E1CF-DFE4-4D24-B0FF-05F8C01840E7}"/>
    <dgm:cxn modelId="{542C6492-A123-49F5-8D99-BF4B8CB963FB}" srcId="{3BAE334D-2398-449F-B35C-88A51283C3C6}" destId="{09DAEAE3-A46B-45C6-BB02-46C80D2E39AC}" srcOrd="1" destOrd="0" parTransId="{96E62853-E6BE-406E-9419-4501DBA0B1F5}" sibTransId="{66456116-DBB6-42E3-843D-2C934A44B1B3}"/>
    <dgm:cxn modelId="{3653CD5D-C8B3-47DD-B17C-A33B62D9F2CA}" type="presOf" srcId="{2DA23812-301E-4F29-87B1-881B8EB64ED5}" destId="{7B48188F-81D4-49CF-8F92-8155F9017744}" srcOrd="0" destOrd="0" presId="urn:microsoft.com/office/officeart/2005/8/layout/vList6"/>
    <dgm:cxn modelId="{A8F4A84D-AFAE-49F4-B274-FE8C64BF4F6A}" type="presOf" srcId="{DE73E602-59A6-4E0F-882A-A505237E6C3C}" destId="{35DC47AD-B01F-40BF-B7C7-F132874AE9E4}" srcOrd="0" destOrd="0" presId="urn:microsoft.com/office/officeart/2005/8/layout/vList6"/>
    <dgm:cxn modelId="{8DF5D3C0-9380-4FDA-A09A-31A10D464449}" type="presParOf" srcId="{12D86226-5231-4879-BD67-126BE5D8F69D}" destId="{E13AF9ED-F211-49F6-9E53-7DC13911F691}" srcOrd="0" destOrd="0" presId="urn:microsoft.com/office/officeart/2005/8/layout/vList6"/>
    <dgm:cxn modelId="{0AA0DC4D-FCB5-48A0-9E54-A997C968556E}" type="presParOf" srcId="{E13AF9ED-F211-49F6-9E53-7DC13911F691}" destId="{C27EB1CB-3B9B-4B95-A029-C751678C2863}" srcOrd="0" destOrd="0" presId="urn:microsoft.com/office/officeart/2005/8/layout/vList6"/>
    <dgm:cxn modelId="{43C08E90-356C-4285-AC32-98CE6E37F152}" type="presParOf" srcId="{E13AF9ED-F211-49F6-9E53-7DC13911F691}" destId="{35DC47AD-B01F-40BF-B7C7-F132874AE9E4}" srcOrd="1" destOrd="0" presId="urn:microsoft.com/office/officeart/2005/8/layout/vList6"/>
    <dgm:cxn modelId="{4E40E382-8FF7-43F3-9D52-E812CDB59878}" type="presParOf" srcId="{12D86226-5231-4879-BD67-126BE5D8F69D}" destId="{A19406E3-4129-4F04-BF23-197E59F71D8D}" srcOrd="1" destOrd="0" presId="urn:microsoft.com/office/officeart/2005/8/layout/vList6"/>
    <dgm:cxn modelId="{25EA62BE-C7DA-45B7-9E0E-391575C6F351}" type="presParOf" srcId="{12D86226-5231-4879-BD67-126BE5D8F69D}" destId="{ED78908B-872C-4315-B154-36EF82780243}" srcOrd="2" destOrd="0" presId="urn:microsoft.com/office/officeart/2005/8/layout/vList6"/>
    <dgm:cxn modelId="{BB6DB166-8B33-4179-94AC-651610693BD6}" type="presParOf" srcId="{ED78908B-872C-4315-B154-36EF82780243}" destId="{24874751-B5B1-466D-BFB3-0482408E42C3}" srcOrd="0" destOrd="0" presId="urn:microsoft.com/office/officeart/2005/8/layout/vList6"/>
    <dgm:cxn modelId="{9AEB49AB-D4E2-4CAA-BFA2-FA6942EF7A53}" type="presParOf" srcId="{ED78908B-872C-4315-B154-36EF82780243}" destId="{7B48188F-81D4-49CF-8F92-8155F9017744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89CED5F-72BB-401F-9044-3AABB637D210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DA93765-359C-454C-B27F-CBAD172635C0}">
      <dgm:prSet phldrT="[Текст]"/>
      <dgm:spPr/>
      <dgm:t>
        <a:bodyPr/>
        <a:lstStyle/>
        <a:p>
          <a:r>
            <a:rPr lang="uk-UA" dirty="0" smtClean="0"/>
            <a:t>Ефективність механізму правового регулювання  за часом досягнення мети </a:t>
          </a:r>
          <a:endParaRPr lang="ru-RU" dirty="0"/>
        </a:p>
      </dgm:t>
    </dgm:pt>
    <dgm:pt modelId="{9B618D03-AEF6-4F4F-9AC9-1489149CF38B}" type="parTrans" cxnId="{18E083FC-C82A-4A3A-9206-0F86268131FE}">
      <dgm:prSet/>
      <dgm:spPr/>
      <dgm:t>
        <a:bodyPr/>
        <a:lstStyle/>
        <a:p>
          <a:endParaRPr lang="ru-RU"/>
        </a:p>
      </dgm:t>
    </dgm:pt>
    <dgm:pt modelId="{320D8D63-92DA-4C55-A0AA-C88E36684F2C}" type="sibTrans" cxnId="{18E083FC-C82A-4A3A-9206-0F86268131FE}">
      <dgm:prSet/>
      <dgm:spPr/>
      <dgm:t>
        <a:bodyPr/>
        <a:lstStyle/>
        <a:p>
          <a:endParaRPr lang="ru-RU"/>
        </a:p>
      </dgm:t>
    </dgm:pt>
    <dgm:pt modelId="{ED020058-4C4B-4A4D-825C-50968BA3FB65}">
      <dgm:prSet phldrT="[Текст]"/>
      <dgm:spPr/>
      <dgm:t>
        <a:bodyPr/>
        <a:lstStyle/>
        <a:p>
          <a:r>
            <a:rPr lang="uk-UA" dirty="0" smtClean="0"/>
            <a:t>Найближча </a:t>
          </a:r>
          <a:endParaRPr lang="ru-RU" dirty="0"/>
        </a:p>
      </dgm:t>
    </dgm:pt>
    <dgm:pt modelId="{A172EFAF-43A7-4773-B9A1-CEC05254431A}" type="parTrans" cxnId="{B4913FE6-A950-4DF9-A396-A71860EA968C}">
      <dgm:prSet/>
      <dgm:spPr/>
      <dgm:t>
        <a:bodyPr/>
        <a:lstStyle/>
        <a:p>
          <a:endParaRPr lang="ru-RU"/>
        </a:p>
      </dgm:t>
    </dgm:pt>
    <dgm:pt modelId="{8F2FA981-080B-4004-BC2B-582359397F23}" type="sibTrans" cxnId="{B4913FE6-A950-4DF9-A396-A71860EA968C}">
      <dgm:prSet/>
      <dgm:spPr/>
      <dgm:t>
        <a:bodyPr/>
        <a:lstStyle/>
        <a:p>
          <a:endParaRPr lang="ru-RU"/>
        </a:p>
      </dgm:t>
    </dgm:pt>
    <dgm:pt modelId="{6F9DDFA7-422F-4449-92BB-E22C4DB3C706}">
      <dgm:prSet phldrT="[Текст]"/>
      <dgm:spPr/>
      <dgm:t>
        <a:bodyPr/>
        <a:lstStyle/>
        <a:p>
          <a:r>
            <a:rPr lang="uk-UA" dirty="0" smtClean="0"/>
            <a:t>Перспективна</a:t>
          </a:r>
          <a:endParaRPr lang="ru-RU" dirty="0"/>
        </a:p>
      </dgm:t>
    </dgm:pt>
    <dgm:pt modelId="{F29D878F-B27E-45FF-8E8C-1540AA606D9B}" type="parTrans" cxnId="{711EB107-5C9D-411F-AFEC-1A51BFA3E2D9}">
      <dgm:prSet/>
      <dgm:spPr/>
      <dgm:t>
        <a:bodyPr/>
        <a:lstStyle/>
        <a:p>
          <a:endParaRPr lang="ru-RU"/>
        </a:p>
      </dgm:t>
    </dgm:pt>
    <dgm:pt modelId="{61DA99CA-FC52-41F9-8DEF-4934921703B0}" type="sibTrans" cxnId="{711EB107-5C9D-411F-AFEC-1A51BFA3E2D9}">
      <dgm:prSet/>
      <dgm:spPr/>
      <dgm:t>
        <a:bodyPr/>
        <a:lstStyle/>
        <a:p>
          <a:endParaRPr lang="ru-RU"/>
        </a:p>
      </dgm:t>
    </dgm:pt>
    <dgm:pt modelId="{204CB320-8D8A-4CCF-8059-6A1F273C3424}">
      <dgm:prSet phldrT="[Текст]"/>
      <dgm:spPr/>
      <dgm:t>
        <a:bodyPr/>
        <a:lstStyle/>
        <a:p>
          <a:r>
            <a:rPr lang="uk-UA" dirty="0" smtClean="0"/>
            <a:t>Ефективність механізму правового регулювання  за  спрямованістю мети </a:t>
          </a:r>
          <a:endParaRPr lang="ru-RU" dirty="0"/>
        </a:p>
      </dgm:t>
    </dgm:pt>
    <dgm:pt modelId="{3B1CE400-F581-4448-B487-CBD6D4174CDE}" type="parTrans" cxnId="{EA9196C9-7075-4C85-A0CD-4E0D262BCD17}">
      <dgm:prSet/>
      <dgm:spPr/>
      <dgm:t>
        <a:bodyPr/>
        <a:lstStyle/>
        <a:p>
          <a:endParaRPr lang="ru-RU"/>
        </a:p>
      </dgm:t>
    </dgm:pt>
    <dgm:pt modelId="{6381D205-530F-4415-B67E-F59CB91D2B18}" type="sibTrans" cxnId="{EA9196C9-7075-4C85-A0CD-4E0D262BCD17}">
      <dgm:prSet/>
      <dgm:spPr/>
      <dgm:t>
        <a:bodyPr/>
        <a:lstStyle/>
        <a:p>
          <a:endParaRPr lang="ru-RU"/>
        </a:p>
      </dgm:t>
    </dgm:pt>
    <dgm:pt modelId="{F7D182D5-4941-497D-A20A-2B5952C7C843}">
      <dgm:prSet phldrT="[Текст]"/>
      <dgm:spPr/>
      <dgm:t>
        <a:bodyPr/>
        <a:lstStyle/>
        <a:p>
          <a:r>
            <a:rPr lang="uk-UA" dirty="0" smtClean="0"/>
            <a:t>Прогресивна </a:t>
          </a:r>
          <a:endParaRPr lang="ru-RU" dirty="0"/>
        </a:p>
      </dgm:t>
    </dgm:pt>
    <dgm:pt modelId="{128F7310-8340-4D12-99FE-636BA865DBD7}" type="parTrans" cxnId="{E5DB6649-C707-400A-8B98-8AC42E3DA35C}">
      <dgm:prSet/>
      <dgm:spPr/>
      <dgm:t>
        <a:bodyPr/>
        <a:lstStyle/>
        <a:p>
          <a:endParaRPr lang="ru-RU"/>
        </a:p>
      </dgm:t>
    </dgm:pt>
    <dgm:pt modelId="{CB2D91C5-90D0-47C8-9AE8-43B3EAFD4595}" type="sibTrans" cxnId="{E5DB6649-C707-400A-8B98-8AC42E3DA35C}">
      <dgm:prSet/>
      <dgm:spPr/>
      <dgm:t>
        <a:bodyPr/>
        <a:lstStyle/>
        <a:p>
          <a:endParaRPr lang="ru-RU"/>
        </a:p>
      </dgm:t>
    </dgm:pt>
    <dgm:pt modelId="{B72956DF-A793-493E-8299-2C0646246926}">
      <dgm:prSet phldrT="[Текст]"/>
      <dgm:spPr/>
      <dgm:t>
        <a:bodyPr/>
        <a:lstStyle/>
        <a:p>
          <a:r>
            <a:rPr lang="uk-UA" dirty="0" err="1" smtClean="0"/>
            <a:t>“Негативна”</a:t>
          </a:r>
          <a:r>
            <a:rPr lang="uk-UA" dirty="0" smtClean="0"/>
            <a:t> </a:t>
          </a:r>
          <a:endParaRPr lang="ru-RU" dirty="0"/>
        </a:p>
      </dgm:t>
    </dgm:pt>
    <dgm:pt modelId="{31EC273A-5CAA-4F27-901A-089CD97AC3ED}" type="parTrans" cxnId="{910839D0-B233-4D5C-AFF9-718A9F812673}">
      <dgm:prSet/>
      <dgm:spPr/>
      <dgm:t>
        <a:bodyPr/>
        <a:lstStyle/>
        <a:p>
          <a:endParaRPr lang="ru-RU"/>
        </a:p>
      </dgm:t>
    </dgm:pt>
    <dgm:pt modelId="{8FCF4996-00B1-45B6-94F1-D75F63B29BA2}" type="sibTrans" cxnId="{910839D0-B233-4D5C-AFF9-718A9F812673}">
      <dgm:prSet/>
      <dgm:spPr/>
      <dgm:t>
        <a:bodyPr/>
        <a:lstStyle/>
        <a:p>
          <a:endParaRPr lang="ru-RU"/>
        </a:p>
      </dgm:t>
    </dgm:pt>
    <dgm:pt modelId="{0BF645D7-809D-4A69-993B-CDA22117B6FA}" type="pres">
      <dgm:prSet presAssocID="{689CED5F-72BB-401F-9044-3AABB637D21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F372D7F-8F0F-4B18-B66F-9177A09FD2C1}" type="pres">
      <dgm:prSet presAssocID="{5DA93765-359C-454C-B27F-CBAD172635C0}" presName="root" presStyleCnt="0"/>
      <dgm:spPr/>
    </dgm:pt>
    <dgm:pt modelId="{5D69BADF-B4F0-483E-B7B2-54BEEF98C31E}" type="pres">
      <dgm:prSet presAssocID="{5DA93765-359C-454C-B27F-CBAD172635C0}" presName="rootComposite" presStyleCnt="0"/>
      <dgm:spPr/>
    </dgm:pt>
    <dgm:pt modelId="{C0E8A7E6-34C7-4211-BBB1-B883A6C39BFE}" type="pres">
      <dgm:prSet presAssocID="{5DA93765-359C-454C-B27F-CBAD172635C0}" presName="rootText" presStyleLbl="node1" presStyleIdx="0" presStyleCnt="2"/>
      <dgm:spPr/>
      <dgm:t>
        <a:bodyPr/>
        <a:lstStyle/>
        <a:p>
          <a:endParaRPr lang="ru-RU"/>
        </a:p>
      </dgm:t>
    </dgm:pt>
    <dgm:pt modelId="{3C448AEB-8CEC-4561-BF31-7A892FBBECD2}" type="pres">
      <dgm:prSet presAssocID="{5DA93765-359C-454C-B27F-CBAD172635C0}" presName="rootConnector" presStyleLbl="node1" presStyleIdx="0" presStyleCnt="2"/>
      <dgm:spPr/>
      <dgm:t>
        <a:bodyPr/>
        <a:lstStyle/>
        <a:p>
          <a:endParaRPr lang="ru-RU"/>
        </a:p>
      </dgm:t>
    </dgm:pt>
    <dgm:pt modelId="{E7D36389-A7D5-42EB-8F2E-200AB4778BB0}" type="pres">
      <dgm:prSet presAssocID="{5DA93765-359C-454C-B27F-CBAD172635C0}" presName="childShape" presStyleCnt="0"/>
      <dgm:spPr/>
    </dgm:pt>
    <dgm:pt modelId="{1C437E66-01FC-4D23-9B64-410877EDFF60}" type="pres">
      <dgm:prSet presAssocID="{A172EFAF-43A7-4773-B9A1-CEC05254431A}" presName="Name13" presStyleLbl="parChTrans1D2" presStyleIdx="0" presStyleCnt="4"/>
      <dgm:spPr/>
      <dgm:t>
        <a:bodyPr/>
        <a:lstStyle/>
        <a:p>
          <a:endParaRPr lang="ru-RU"/>
        </a:p>
      </dgm:t>
    </dgm:pt>
    <dgm:pt modelId="{65A18716-A948-4165-8395-E61983A90BF7}" type="pres">
      <dgm:prSet presAssocID="{ED020058-4C4B-4A4D-825C-50968BA3FB65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897585-D9E5-41B9-99F0-E3A808C9C68C}" type="pres">
      <dgm:prSet presAssocID="{F29D878F-B27E-45FF-8E8C-1540AA606D9B}" presName="Name13" presStyleLbl="parChTrans1D2" presStyleIdx="1" presStyleCnt="4"/>
      <dgm:spPr/>
      <dgm:t>
        <a:bodyPr/>
        <a:lstStyle/>
        <a:p>
          <a:endParaRPr lang="ru-RU"/>
        </a:p>
      </dgm:t>
    </dgm:pt>
    <dgm:pt modelId="{7B9AF03A-04C5-4F79-8949-68AD7A4A08DA}" type="pres">
      <dgm:prSet presAssocID="{6F9DDFA7-422F-4449-92BB-E22C4DB3C706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84E7F1-B1D3-40DC-AF29-E254274B82CF}" type="pres">
      <dgm:prSet presAssocID="{204CB320-8D8A-4CCF-8059-6A1F273C3424}" presName="root" presStyleCnt="0"/>
      <dgm:spPr/>
    </dgm:pt>
    <dgm:pt modelId="{F6351A8E-C1C3-423F-B192-81C45CDF3ADF}" type="pres">
      <dgm:prSet presAssocID="{204CB320-8D8A-4CCF-8059-6A1F273C3424}" presName="rootComposite" presStyleCnt="0"/>
      <dgm:spPr/>
    </dgm:pt>
    <dgm:pt modelId="{F3EA4401-0AA9-4356-9F7A-88D9B51393A2}" type="pres">
      <dgm:prSet presAssocID="{204CB320-8D8A-4CCF-8059-6A1F273C3424}" presName="rootText" presStyleLbl="node1" presStyleIdx="1" presStyleCnt="2"/>
      <dgm:spPr/>
      <dgm:t>
        <a:bodyPr/>
        <a:lstStyle/>
        <a:p>
          <a:endParaRPr lang="ru-RU"/>
        </a:p>
      </dgm:t>
    </dgm:pt>
    <dgm:pt modelId="{223FDAF7-7698-44A5-940D-E22D11799D0A}" type="pres">
      <dgm:prSet presAssocID="{204CB320-8D8A-4CCF-8059-6A1F273C3424}" presName="rootConnector" presStyleLbl="node1" presStyleIdx="1" presStyleCnt="2"/>
      <dgm:spPr/>
      <dgm:t>
        <a:bodyPr/>
        <a:lstStyle/>
        <a:p>
          <a:endParaRPr lang="ru-RU"/>
        </a:p>
      </dgm:t>
    </dgm:pt>
    <dgm:pt modelId="{640A4EC2-0E9C-4506-8119-D7A19C82A971}" type="pres">
      <dgm:prSet presAssocID="{204CB320-8D8A-4CCF-8059-6A1F273C3424}" presName="childShape" presStyleCnt="0"/>
      <dgm:spPr/>
    </dgm:pt>
    <dgm:pt modelId="{2EE5AE65-A402-4830-A5B0-01084FE888EE}" type="pres">
      <dgm:prSet presAssocID="{128F7310-8340-4D12-99FE-636BA865DBD7}" presName="Name13" presStyleLbl="parChTrans1D2" presStyleIdx="2" presStyleCnt="4"/>
      <dgm:spPr/>
      <dgm:t>
        <a:bodyPr/>
        <a:lstStyle/>
        <a:p>
          <a:endParaRPr lang="ru-RU"/>
        </a:p>
      </dgm:t>
    </dgm:pt>
    <dgm:pt modelId="{5298FE77-EFAF-4150-B475-F3682EA7479F}" type="pres">
      <dgm:prSet presAssocID="{F7D182D5-4941-497D-A20A-2B5952C7C843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9FC34E-73DF-47CC-B3C9-56387E282C62}" type="pres">
      <dgm:prSet presAssocID="{31EC273A-5CAA-4F27-901A-089CD97AC3ED}" presName="Name13" presStyleLbl="parChTrans1D2" presStyleIdx="3" presStyleCnt="4"/>
      <dgm:spPr/>
      <dgm:t>
        <a:bodyPr/>
        <a:lstStyle/>
        <a:p>
          <a:endParaRPr lang="ru-RU"/>
        </a:p>
      </dgm:t>
    </dgm:pt>
    <dgm:pt modelId="{41E237FD-5501-4F9E-BAAE-47EBF8F41B31}" type="pres">
      <dgm:prSet presAssocID="{B72956DF-A793-493E-8299-2C0646246926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3D9C48F-7B54-4031-9680-127361C62848}" type="presOf" srcId="{5DA93765-359C-454C-B27F-CBAD172635C0}" destId="{3C448AEB-8CEC-4561-BF31-7A892FBBECD2}" srcOrd="1" destOrd="0" presId="urn:microsoft.com/office/officeart/2005/8/layout/hierarchy3"/>
    <dgm:cxn modelId="{18E083FC-C82A-4A3A-9206-0F86268131FE}" srcId="{689CED5F-72BB-401F-9044-3AABB637D210}" destId="{5DA93765-359C-454C-B27F-CBAD172635C0}" srcOrd="0" destOrd="0" parTransId="{9B618D03-AEF6-4F4F-9AC9-1489149CF38B}" sibTransId="{320D8D63-92DA-4C55-A0AA-C88E36684F2C}"/>
    <dgm:cxn modelId="{501CD611-80A8-45EC-B97D-7CAAF0023709}" type="presOf" srcId="{F7D182D5-4941-497D-A20A-2B5952C7C843}" destId="{5298FE77-EFAF-4150-B475-F3682EA7479F}" srcOrd="0" destOrd="0" presId="urn:microsoft.com/office/officeart/2005/8/layout/hierarchy3"/>
    <dgm:cxn modelId="{6AADADFB-2ED7-4BA4-B52C-AD3C9F33EF22}" type="presOf" srcId="{31EC273A-5CAA-4F27-901A-089CD97AC3ED}" destId="{1B9FC34E-73DF-47CC-B3C9-56387E282C62}" srcOrd="0" destOrd="0" presId="urn:microsoft.com/office/officeart/2005/8/layout/hierarchy3"/>
    <dgm:cxn modelId="{EE2C5060-88A6-42FA-8BD8-86918FDF4EF7}" type="presOf" srcId="{204CB320-8D8A-4CCF-8059-6A1F273C3424}" destId="{223FDAF7-7698-44A5-940D-E22D11799D0A}" srcOrd="1" destOrd="0" presId="urn:microsoft.com/office/officeart/2005/8/layout/hierarchy3"/>
    <dgm:cxn modelId="{F9C8C055-A1F0-4768-90A9-22FFBC10F0D6}" type="presOf" srcId="{A172EFAF-43A7-4773-B9A1-CEC05254431A}" destId="{1C437E66-01FC-4D23-9B64-410877EDFF60}" srcOrd="0" destOrd="0" presId="urn:microsoft.com/office/officeart/2005/8/layout/hierarchy3"/>
    <dgm:cxn modelId="{D413DF12-4B3D-413C-82E6-E65DB3B18B6F}" type="presOf" srcId="{5DA93765-359C-454C-B27F-CBAD172635C0}" destId="{C0E8A7E6-34C7-4211-BBB1-B883A6C39BFE}" srcOrd="0" destOrd="0" presId="urn:microsoft.com/office/officeart/2005/8/layout/hierarchy3"/>
    <dgm:cxn modelId="{B4913FE6-A950-4DF9-A396-A71860EA968C}" srcId="{5DA93765-359C-454C-B27F-CBAD172635C0}" destId="{ED020058-4C4B-4A4D-825C-50968BA3FB65}" srcOrd="0" destOrd="0" parTransId="{A172EFAF-43A7-4773-B9A1-CEC05254431A}" sibTransId="{8F2FA981-080B-4004-BC2B-582359397F23}"/>
    <dgm:cxn modelId="{5EA9F03C-6088-4120-B49F-293F2DDFCCF7}" type="presOf" srcId="{128F7310-8340-4D12-99FE-636BA865DBD7}" destId="{2EE5AE65-A402-4830-A5B0-01084FE888EE}" srcOrd="0" destOrd="0" presId="urn:microsoft.com/office/officeart/2005/8/layout/hierarchy3"/>
    <dgm:cxn modelId="{CDBE2F09-E5EE-49C4-AFEB-C49A23FFEDE5}" type="presOf" srcId="{ED020058-4C4B-4A4D-825C-50968BA3FB65}" destId="{65A18716-A948-4165-8395-E61983A90BF7}" srcOrd="0" destOrd="0" presId="urn:microsoft.com/office/officeart/2005/8/layout/hierarchy3"/>
    <dgm:cxn modelId="{9E5ABD66-2695-4F70-A37C-8B4BFA091AFD}" type="presOf" srcId="{689CED5F-72BB-401F-9044-3AABB637D210}" destId="{0BF645D7-809D-4A69-993B-CDA22117B6FA}" srcOrd="0" destOrd="0" presId="urn:microsoft.com/office/officeart/2005/8/layout/hierarchy3"/>
    <dgm:cxn modelId="{12BF8133-38BD-4CAF-AF23-8B084F6C6BFB}" type="presOf" srcId="{204CB320-8D8A-4CCF-8059-6A1F273C3424}" destId="{F3EA4401-0AA9-4356-9F7A-88D9B51393A2}" srcOrd="0" destOrd="0" presId="urn:microsoft.com/office/officeart/2005/8/layout/hierarchy3"/>
    <dgm:cxn modelId="{EA9196C9-7075-4C85-A0CD-4E0D262BCD17}" srcId="{689CED5F-72BB-401F-9044-3AABB637D210}" destId="{204CB320-8D8A-4CCF-8059-6A1F273C3424}" srcOrd="1" destOrd="0" parTransId="{3B1CE400-F581-4448-B487-CBD6D4174CDE}" sibTransId="{6381D205-530F-4415-B67E-F59CB91D2B18}"/>
    <dgm:cxn modelId="{6597B4CE-B66A-4F02-8406-321BD4DBF162}" type="presOf" srcId="{6F9DDFA7-422F-4449-92BB-E22C4DB3C706}" destId="{7B9AF03A-04C5-4F79-8949-68AD7A4A08DA}" srcOrd="0" destOrd="0" presId="urn:microsoft.com/office/officeart/2005/8/layout/hierarchy3"/>
    <dgm:cxn modelId="{711EB107-5C9D-411F-AFEC-1A51BFA3E2D9}" srcId="{5DA93765-359C-454C-B27F-CBAD172635C0}" destId="{6F9DDFA7-422F-4449-92BB-E22C4DB3C706}" srcOrd="1" destOrd="0" parTransId="{F29D878F-B27E-45FF-8E8C-1540AA606D9B}" sibTransId="{61DA99CA-FC52-41F9-8DEF-4934921703B0}"/>
    <dgm:cxn modelId="{93B10C07-C457-44D9-BAD0-095B1E13443E}" type="presOf" srcId="{B72956DF-A793-493E-8299-2C0646246926}" destId="{41E237FD-5501-4F9E-BAAE-47EBF8F41B31}" srcOrd="0" destOrd="0" presId="urn:microsoft.com/office/officeart/2005/8/layout/hierarchy3"/>
    <dgm:cxn modelId="{E5DB6649-C707-400A-8B98-8AC42E3DA35C}" srcId="{204CB320-8D8A-4CCF-8059-6A1F273C3424}" destId="{F7D182D5-4941-497D-A20A-2B5952C7C843}" srcOrd="0" destOrd="0" parTransId="{128F7310-8340-4D12-99FE-636BA865DBD7}" sibTransId="{CB2D91C5-90D0-47C8-9AE8-43B3EAFD4595}"/>
    <dgm:cxn modelId="{8BB08A7B-F7C3-45AD-9A1E-95989AB85D0C}" type="presOf" srcId="{F29D878F-B27E-45FF-8E8C-1540AA606D9B}" destId="{77897585-D9E5-41B9-99F0-E3A808C9C68C}" srcOrd="0" destOrd="0" presId="urn:microsoft.com/office/officeart/2005/8/layout/hierarchy3"/>
    <dgm:cxn modelId="{910839D0-B233-4D5C-AFF9-718A9F812673}" srcId="{204CB320-8D8A-4CCF-8059-6A1F273C3424}" destId="{B72956DF-A793-493E-8299-2C0646246926}" srcOrd="1" destOrd="0" parTransId="{31EC273A-5CAA-4F27-901A-089CD97AC3ED}" sibTransId="{8FCF4996-00B1-45B6-94F1-D75F63B29BA2}"/>
    <dgm:cxn modelId="{81067A0E-7234-40DB-BD49-64EE3934F7AA}" type="presParOf" srcId="{0BF645D7-809D-4A69-993B-CDA22117B6FA}" destId="{4F372D7F-8F0F-4B18-B66F-9177A09FD2C1}" srcOrd="0" destOrd="0" presId="urn:microsoft.com/office/officeart/2005/8/layout/hierarchy3"/>
    <dgm:cxn modelId="{5FFA8C6D-4475-4523-B42A-5007B11205B7}" type="presParOf" srcId="{4F372D7F-8F0F-4B18-B66F-9177A09FD2C1}" destId="{5D69BADF-B4F0-483E-B7B2-54BEEF98C31E}" srcOrd="0" destOrd="0" presId="urn:microsoft.com/office/officeart/2005/8/layout/hierarchy3"/>
    <dgm:cxn modelId="{F33A0AC5-6754-4D65-BEDE-7E2FF85E97EE}" type="presParOf" srcId="{5D69BADF-B4F0-483E-B7B2-54BEEF98C31E}" destId="{C0E8A7E6-34C7-4211-BBB1-B883A6C39BFE}" srcOrd="0" destOrd="0" presId="urn:microsoft.com/office/officeart/2005/8/layout/hierarchy3"/>
    <dgm:cxn modelId="{E855A533-7090-4031-AF05-00A68FD3EDBD}" type="presParOf" srcId="{5D69BADF-B4F0-483E-B7B2-54BEEF98C31E}" destId="{3C448AEB-8CEC-4561-BF31-7A892FBBECD2}" srcOrd="1" destOrd="0" presId="urn:microsoft.com/office/officeart/2005/8/layout/hierarchy3"/>
    <dgm:cxn modelId="{0478E953-B37D-41AB-9D36-39211C5B6848}" type="presParOf" srcId="{4F372D7F-8F0F-4B18-B66F-9177A09FD2C1}" destId="{E7D36389-A7D5-42EB-8F2E-200AB4778BB0}" srcOrd="1" destOrd="0" presId="urn:microsoft.com/office/officeart/2005/8/layout/hierarchy3"/>
    <dgm:cxn modelId="{7ABAD9E7-17CC-49D3-A968-CA75DF2D0750}" type="presParOf" srcId="{E7D36389-A7D5-42EB-8F2E-200AB4778BB0}" destId="{1C437E66-01FC-4D23-9B64-410877EDFF60}" srcOrd="0" destOrd="0" presId="urn:microsoft.com/office/officeart/2005/8/layout/hierarchy3"/>
    <dgm:cxn modelId="{FC0AB7C6-EC9D-4B6A-9D8E-FA5EF88D19F4}" type="presParOf" srcId="{E7D36389-A7D5-42EB-8F2E-200AB4778BB0}" destId="{65A18716-A948-4165-8395-E61983A90BF7}" srcOrd="1" destOrd="0" presId="urn:microsoft.com/office/officeart/2005/8/layout/hierarchy3"/>
    <dgm:cxn modelId="{744A4A32-85B4-46CD-A427-BA5EFA60E997}" type="presParOf" srcId="{E7D36389-A7D5-42EB-8F2E-200AB4778BB0}" destId="{77897585-D9E5-41B9-99F0-E3A808C9C68C}" srcOrd="2" destOrd="0" presId="urn:microsoft.com/office/officeart/2005/8/layout/hierarchy3"/>
    <dgm:cxn modelId="{FA8E440E-315C-4E65-8B31-0268D7D99DA8}" type="presParOf" srcId="{E7D36389-A7D5-42EB-8F2E-200AB4778BB0}" destId="{7B9AF03A-04C5-4F79-8949-68AD7A4A08DA}" srcOrd="3" destOrd="0" presId="urn:microsoft.com/office/officeart/2005/8/layout/hierarchy3"/>
    <dgm:cxn modelId="{7689927C-0B38-4037-8D25-10C8B0293651}" type="presParOf" srcId="{0BF645D7-809D-4A69-993B-CDA22117B6FA}" destId="{C984E7F1-B1D3-40DC-AF29-E254274B82CF}" srcOrd="1" destOrd="0" presId="urn:microsoft.com/office/officeart/2005/8/layout/hierarchy3"/>
    <dgm:cxn modelId="{E679A46D-6745-4E4C-BB77-D38C1E9BF6D8}" type="presParOf" srcId="{C984E7F1-B1D3-40DC-AF29-E254274B82CF}" destId="{F6351A8E-C1C3-423F-B192-81C45CDF3ADF}" srcOrd="0" destOrd="0" presId="urn:microsoft.com/office/officeart/2005/8/layout/hierarchy3"/>
    <dgm:cxn modelId="{859295E7-B3B2-4E9B-A14D-C830906D9DD5}" type="presParOf" srcId="{F6351A8E-C1C3-423F-B192-81C45CDF3ADF}" destId="{F3EA4401-0AA9-4356-9F7A-88D9B51393A2}" srcOrd="0" destOrd="0" presId="urn:microsoft.com/office/officeart/2005/8/layout/hierarchy3"/>
    <dgm:cxn modelId="{AA8F13CC-9B2B-493C-9227-BDBE17EE3F86}" type="presParOf" srcId="{F6351A8E-C1C3-423F-B192-81C45CDF3ADF}" destId="{223FDAF7-7698-44A5-940D-E22D11799D0A}" srcOrd="1" destOrd="0" presId="urn:microsoft.com/office/officeart/2005/8/layout/hierarchy3"/>
    <dgm:cxn modelId="{CA189B08-B26F-443B-8F87-7A80AA2439E4}" type="presParOf" srcId="{C984E7F1-B1D3-40DC-AF29-E254274B82CF}" destId="{640A4EC2-0E9C-4506-8119-D7A19C82A971}" srcOrd="1" destOrd="0" presId="urn:microsoft.com/office/officeart/2005/8/layout/hierarchy3"/>
    <dgm:cxn modelId="{57D69E43-7673-4E8A-9996-7785CCBF559E}" type="presParOf" srcId="{640A4EC2-0E9C-4506-8119-D7A19C82A971}" destId="{2EE5AE65-A402-4830-A5B0-01084FE888EE}" srcOrd="0" destOrd="0" presId="urn:microsoft.com/office/officeart/2005/8/layout/hierarchy3"/>
    <dgm:cxn modelId="{404420A0-1B87-472C-911E-2B224AC600F5}" type="presParOf" srcId="{640A4EC2-0E9C-4506-8119-D7A19C82A971}" destId="{5298FE77-EFAF-4150-B475-F3682EA7479F}" srcOrd="1" destOrd="0" presId="urn:microsoft.com/office/officeart/2005/8/layout/hierarchy3"/>
    <dgm:cxn modelId="{481F5762-AEAB-458F-B666-0173CACF813C}" type="presParOf" srcId="{640A4EC2-0E9C-4506-8119-D7A19C82A971}" destId="{1B9FC34E-73DF-47CC-B3C9-56387E282C62}" srcOrd="2" destOrd="0" presId="urn:microsoft.com/office/officeart/2005/8/layout/hierarchy3"/>
    <dgm:cxn modelId="{D653187F-14EB-4F02-9EA9-A03206B1E598}" type="presParOf" srcId="{640A4EC2-0E9C-4506-8119-D7A19C82A971}" destId="{41E237FD-5501-4F9E-BAAE-47EBF8F41B31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F5A63F9-80AA-4B51-8457-02B282F4E6A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3D22FE5-D97F-40E4-83C6-541D2D064E26}">
      <dgm:prSet phldrT="[Текст]" custT="1"/>
      <dgm:spPr/>
      <dgm:t>
        <a:bodyPr/>
        <a:lstStyle/>
        <a:p>
          <a:r>
            <a:rPr lang="ru-RU" sz="2800" b="0" dirty="0" smtClean="0">
              <a:solidFill>
                <a:sysClr val="windowText" lastClr="000000"/>
              </a:solidFill>
            </a:rPr>
            <a:t>1) стан </a:t>
          </a:r>
          <a:r>
            <a:rPr lang="ru-RU" sz="2800" b="0" dirty="0" err="1" smtClean="0">
              <a:solidFill>
                <a:sysClr val="windowText" lastClr="000000"/>
              </a:solidFill>
            </a:rPr>
            <a:t>нормативної</a:t>
          </a:r>
          <a:r>
            <a:rPr lang="ru-RU" sz="2800" b="0" dirty="0" smtClean="0">
              <a:solidFill>
                <a:sysClr val="windowText" lastClr="000000"/>
              </a:solidFill>
            </a:rPr>
            <a:t> </a:t>
          </a:r>
          <a:r>
            <a:rPr lang="ru-RU" sz="2800" b="0" dirty="0" err="1" smtClean="0">
              <a:solidFill>
                <a:sysClr val="windowText" lastClr="000000"/>
              </a:solidFill>
            </a:rPr>
            <a:t>основи</a:t>
          </a:r>
          <a:r>
            <a:rPr lang="ru-RU" sz="2800" b="0" dirty="0" smtClean="0">
              <a:solidFill>
                <a:sysClr val="windowText" lastClr="000000"/>
              </a:solidFill>
            </a:rPr>
            <a:t> правового </a:t>
          </a:r>
          <a:r>
            <a:rPr lang="ru-RU" sz="2800" b="0" dirty="0" err="1" smtClean="0">
              <a:solidFill>
                <a:sysClr val="windowText" lastClr="000000"/>
              </a:solidFill>
            </a:rPr>
            <a:t>регулювання</a:t>
          </a:r>
          <a:r>
            <a:rPr lang="uk-UA" sz="2800" dirty="0" smtClean="0">
              <a:solidFill>
                <a:sysClr val="windowText" lastClr="000000"/>
              </a:solidFill>
            </a:rPr>
            <a:t> </a:t>
          </a:r>
          <a:endParaRPr lang="ru-RU" sz="2800" dirty="0">
            <a:solidFill>
              <a:sysClr val="windowText" lastClr="000000"/>
            </a:solidFill>
          </a:endParaRPr>
        </a:p>
      </dgm:t>
    </dgm:pt>
    <dgm:pt modelId="{F8E473E6-49AD-4D8E-924B-8C9853C3BECA}" type="parTrans" cxnId="{C122BA7B-C3B3-452B-9179-3406F33C4119}">
      <dgm:prSet/>
      <dgm:spPr/>
      <dgm:t>
        <a:bodyPr/>
        <a:lstStyle/>
        <a:p>
          <a:endParaRPr lang="ru-RU"/>
        </a:p>
      </dgm:t>
    </dgm:pt>
    <dgm:pt modelId="{3135AC3B-C649-48BC-94D5-7B5F942F444F}" type="sibTrans" cxnId="{C122BA7B-C3B3-452B-9179-3406F33C4119}">
      <dgm:prSet/>
      <dgm:spPr/>
      <dgm:t>
        <a:bodyPr/>
        <a:lstStyle/>
        <a:p>
          <a:endParaRPr lang="ru-RU"/>
        </a:p>
      </dgm:t>
    </dgm:pt>
    <dgm:pt modelId="{E215692C-F8E5-47DB-81D7-C755E83A0325}">
      <dgm:prSet phldrT="[Текст]" custT="1"/>
      <dgm:spPr/>
      <dgm:t>
        <a:bodyPr/>
        <a:lstStyle/>
        <a:p>
          <a:r>
            <a:rPr lang="uk-UA" sz="2800" dirty="0" smtClean="0">
              <a:solidFill>
                <a:sysClr val="windowText" lastClr="000000"/>
              </a:solidFill>
            </a:rPr>
            <a:t>2) стан юридичної практики – правозастосовної діяльності</a:t>
          </a:r>
          <a:endParaRPr lang="ru-RU" sz="2800" dirty="0">
            <a:solidFill>
              <a:sysClr val="windowText" lastClr="000000"/>
            </a:solidFill>
          </a:endParaRPr>
        </a:p>
      </dgm:t>
    </dgm:pt>
    <dgm:pt modelId="{450D9969-A1B8-4176-96CF-BAA4DC2E6CDC}" type="parTrans" cxnId="{3A6151AB-9DA8-4F7B-B22C-F3BBAF8175D6}">
      <dgm:prSet/>
      <dgm:spPr/>
      <dgm:t>
        <a:bodyPr/>
        <a:lstStyle/>
        <a:p>
          <a:endParaRPr lang="ru-RU"/>
        </a:p>
      </dgm:t>
    </dgm:pt>
    <dgm:pt modelId="{CCB8F459-740E-4855-AA56-E64445C3AF20}" type="sibTrans" cxnId="{3A6151AB-9DA8-4F7B-B22C-F3BBAF8175D6}">
      <dgm:prSet/>
      <dgm:spPr/>
      <dgm:t>
        <a:bodyPr/>
        <a:lstStyle/>
        <a:p>
          <a:endParaRPr lang="ru-RU"/>
        </a:p>
      </dgm:t>
    </dgm:pt>
    <dgm:pt modelId="{252E45BA-E841-430B-BD84-EED284CE9261}">
      <dgm:prSet phldrT="[Текст]" custT="1"/>
      <dgm:spPr/>
      <dgm:t>
        <a:bodyPr/>
        <a:lstStyle/>
        <a:p>
          <a:r>
            <a:rPr lang="uk-UA" sz="2800" b="0" dirty="0" smtClean="0">
              <a:solidFill>
                <a:sysClr val="windowText" lastClr="000000"/>
              </a:solidFill>
            </a:rPr>
            <a:t>3) рівень правової свідомості і культури суспільства </a:t>
          </a:r>
          <a:endParaRPr lang="ru-RU" sz="2800" b="0" dirty="0">
            <a:solidFill>
              <a:sysClr val="windowText" lastClr="000000"/>
            </a:solidFill>
          </a:endParaRPr>
        </a:p>
      </dgm:t>
    </dgm:pt>
    <dgm:pt modelId="{B364CF66-D66F-477A-B946-46C534E9A31E}" type="parTrans" cxnId="{F14116DF-0512-4DB1-B822-D5E228622B25}">
      <dgm:prSet/>
      <dgm:spPr/>
      <dgm:t>
        <a:bodyPr/>
        <a:lstStyle/>
        <a:p>
          <a:endParaRPr lang="ru-RU"/>
        </a:p>
      </dgm:t>
    </dgm:pt>
    <dgm:pt modelId="{B34D6508-5227-4DAE-B6AA-FF5592BD25C0}" type="sibTrans" cxnId="{F14116DF-0512-4DB1-B822-D5E228622B25}">
      <dgm:prSet/>
      <dgm:spPr/>
      <dgm:t>
        <a:bodyPr/>
        <a:lstStyle/>
        <a:p>
          <a:endParaRPr lang="ru-RU"/>
        </a:p>
      </dgm:t>
    </dgm:pt>
    <dgm:pt modelId="{120920A9-F2C0-4745-B52E-C250838914E3}" type="pres">
      <dgm:prSet presAssocID="{CF5A63F9-80AA-4B51-8457-02B282F4E6A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7B30E25-5F75-4B3B-93DD-F58FAF8EEA19}" type="pres">
      <dgm:prSet presAssocID="{B3D22FE5-D97F-40E4-83C6-541D2D064E26}" presName="parentLin" presStyleCnt="0"/>
      <dgm:spPr/>
    </dgm:pt>
    <dgm:pt modelId="{8DE374E2-4518-4579-A854-C0B2D5BD2DF5}" type="pres">
      <dgm:prSet presAssocID="{B3D22FE5-D97F-40E4-83C6-541D2D064E26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238889A8-A146-417A-9628-E49B14061BC2}" type="pres">
      <dgm:prSet presAssocID="{B3D22FE5-D97F-40E4-83C6-541D2D064E26}" presName="parentText" presStyleLbl="node1" presStyleIdx="0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6EEED4-E1CF-4AA2-821E-E6A6CD3ACB3B}" type="pres">
      <dgm:prSet presAssocID="{B3D22FE5-D97F-40E4-83C6-541D2D064E26}" presName="negativeSpace" presStyleCnt="0"/>
      <dgm:spPr/>
    </dgm:pt>
    <dgm:pt modelId="{9FE5153B-0DB3-4385-BDD8-F97BA7F29385}" type="pres">
      <dgm:prSet presAssocID="{B3D22FE5-D97F-40E4-83C6-541D2D064E26}" presName="childText" presStyleLbl="conFgAcc1" presStyleIdx="0" presStyleCnt="3">
        <dgm:presLayoutVars>
          <dgm:bulletEnabled val="1"/>
        </dgm:presLayoutVars>
      </dgm:prSet>
      <dgm:spPr/>
    </dgm:pt>
    <dgm:pt modelId="{EE8FD7C3-8BBA-49B1-BB9F-25AC50EC993E}" type="pres">
      <dgm:prSet presAssocID="{3135AC3B-C649-48BC-94D5-7B5F942F444F}" presName="spaceBetweenRectangles" presStyleCnt="0"/>
      <dgm:spPr/>
    </dgm:pt>
    <dgm:pt modelId="{E472684C-4451-4CF6-8A62-A09C9C9C38A9}" type="pres">
      <dgm:prSet presAssocID="{E215692C-F8E5-47DB-81D7-C755E83A0325}" presName="parentLin" presStyleCnt="0"/>
      <dgm:spPr/>
    </dgm:pt>
    <dgm:pt modelId="{D3FE8712-8707-4015-92F7-D89CC210D938}" type="pres">
      <dgm:prSet presAssocID="{E215692C-F8E5-47DB-81D7-C755E83A0325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2F9B9934-F8D5-4B9E-A684-0FB8ADBE6D16}" type="pres">
      <dgm:prSet presAssocID="{E215692C-F8E5-47DB-81D7-C755E83A0325}" presName="parentText" presStyleLbl="node1" presStyleIdx="1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302F15-706D-4EDA-ADA8-71AEF94838EA}" type="pres">
      <dgm:prSet presAssocID="{E215692C-F8E5-47DB-81D7-C755E83A0325}" presName="negativeSpace" presStyleCnt="0"/>
      <dgm:spPr/>
    </dgm:pt>
    <dgm:pt modelId="{64A3A25F-FE3B-4070-8875-97E13C256EEE}" type="pres">
      <dgm:prSet presAssocID="{E215692C-F8E5-47DB-81D7-C755E83A0325}" presName="childText" presStyleLbl="conFgAcc1" presStyleIdx="1" presStyleCnt="3">
        <dgm:presLayoutVars>
          <dgm:bulletEnabled val="1"/>
        </dgm:presLayoutVars>
      </dgm:prSet>
      <dgm:spPr/>
    </dgm:pt>
    <dgm:pt modelId="{D4287837-EC19-4B45-A537-A07E49742A75}" type="pres">
      <dgm:prSet presAssocID="{CCB8F459-740E-4855-AA56-E64445C3AF20}" presName="spaceBetweenRectangles" presStyleCnt="0"/>
      <dgm:spPr/>
    </dgm:pt>
    <dgm:pt modelId="{A4D17AAC-71BF-49F1-8C49-6DED7B9A9ED1}" type="pres">
      <dgm:prSet presAssocID="{252E45BA-E841-430B-BD84-EED284CE9261}" presName="parentLin" presStyleCnt="0"/>
      <dgm:spPr/>
    </dgm:pt>
    <dgm:pt modelId="{A3C22C11-6C31-42B7-A564-36AEBCB1FCFA}" type="pres">
      <dgm:prSet presAssocID="{252E45BA-E841-430B-BD84-EED284CE9261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B03D4882-1B48-4075-9C13-F1B6B4FC74CE}" type="pres">
      <dgm:prSet presAssocID="{252E45BA-E841-430B-BD84-EED284CE9261}" presName="parentText" presStyleLbl="node1" presStyleIdx="2" presStyleCnt="3" custScaleX="142857" custLinFactNeighborX="-7872" custLinFactNeighborY="1011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67C1FE-C71C-44E4-ABFE-33FC1F4C9EBC}" type="pres">
      <dgm:prSet presAssocID="{252E45BA-E841-430B-BD84-EED284CE9261}" presName="negativeSpace" presStyleCnt="0"/>
      <dgm:spPr/>
    </dgm:pt>
    <dgm:pt modelId="{70583AFA-3721-4461-B32A-85395F53EBF3}" type="pres">
      <dgm:prSet presAssocID="{252E45BA-E841-430B-BD84-EED284CE9261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97016E0F-DFD5-49C6-BF6D-AA1F2EEF8B3C}" type="presOf" srcId="{B3D22FE5-D97F-40E4-83C6-541D2D064E26}" destId="{238889A8-A146-417A-9628-E49B14061BC2}" srcOrd="1" destOrd="0" presId="urn:microsoft.com/office/officeart/2005/8/layout/list1"/>
    <dgm:cxn modelId="{F14116DF-0512-4DB1-B822-D5E228622B25}" srcId="{CF5A63F9-80AA-4B51-8457-02B282F4E6AE}" destId="{252E45BA-E841-430B-BD84-EED284CE9261}" srcOrd="2" destOrd="0" parTransId="{B364CF66-D66F-477A-B946-46C534E9A31E}" sibTransId="{B34D6508-5227-4DAE-B6AA-FF5592BD25C0}"/>
    <dgm:cxn modelId="{A8A1E40D-0721-4216-B00D-3032586FD07F}" type="presOf" srcId="{B3D22FE5-D97F-40E4-83C6-541D2D064E26}" destId="{8DE374E2-4518-4579-A854-C0B2D5BD2DF5}" srcOrd="0" destOrd="0" presId="urn:microsoft.com/office/officeart/2005/8/layout/list1"/>
    <dgm:cxn modelId="{F99D29DA-3A6B-45A0-ADB8-9D6BB48064E1}" type="presOf" srcId="{CF5A63F9-80AA-4B51-8457-02B282F4E6AE}" destId="{120920A9-F2C0-4745-B52E-C250838914E3}" srcOrd="0" destOrd="0" presId="urn:microsoft.com/office/officeart/2005/8/layout/list1"/>
    <dgm:cxn modelId="{3A6151AB-9DA8-4F7B-B22C-F3BBAF8175D6}" srcId="{CF5A63F9-80AA-4B51-8457-02B282F4E6AE}" destId="{E215692C-F8E5-47DB-81D7-C755E83A0325}" srcOrd="1" destOrd="0" parTransId="{450D9969-A1B8-4176-96CF-BAA4DC2E6CDC}" sibTransId="{CCB8F459-740E-4855-AA56-E64445C3AF20}"/>
    <dgm:cxn modelId="{C122BA7B-C3B3-452B-9179-3406F33C4119}" srcId="{CF5A63F9-80AA-4B51-8457-02B282F4E6AE}" destId="{B3D22FE5-D97F-40E4-83C6-541D2D064E26}" srcOrd="0" destOrd="0" parTransId="{F8E473E6-49AD-4D8E-924B-8C9853C3BECA}" sibTransId="{3135AC3B-C649-48BC-94D5-7B5F942F444F}"/>
    <dgm:cxn modelId="{1C2D123B-67DE-4116-B39E-8B56A844536F}" type="presOf" srcId="{252E45BA-E841-430B-BD84-EED284CE9261}" destId="{A3C22C11-6C31-42B7-A564-36AEBCB1FCFA}" srcOrd="0" destOrd="0" presId="urn:microsoft.com/office/officeart/2005/8/layout/list1"/>
    <dgm:cxn modelId="{0F4325D8-0CF1-4A55-9F60-015776E4BAFC}" type="presOf" srcId="{252E45BA-E841-430B-BD84-EED284CE9261}" destId="{B03D4882-1B48-4075-9C13-F1B6B4FC74CE}" srcOrd="1" destOrd="0" presId="urn:microsoft.com/office/officeart/2005/8/layout/list1"/>
    <dgm:cxn modelId="{4CF7F510-268C-4BD7-AD94-0A8DD6CC2E14}" type="presOf" srcId="{E215692C-F8E5-47DB-81D7-C755E83A0325}" destId="{2F9B9934-F8D5-4B9E-A684-0FB8ADBE6D16}" srcOrd="1" destOrd="0" presId="urn:microsoft.com/office/officeart/2005/8/layout/list1"/>
    <dgm:cxn modelId="{D7FFFACD-45C8-4EF9-AE39-A4D2F9BAEB84}" type="presOf" srcId="{E215692C-F8E5-47DB-81D7-C755E83A0325}" destId="{D3FE8712-8707-4015-92F7-D89CC210D938}" srcOrd="0" destOrd="0" presId="urn:microsoft.com/office/officeart/2005/8/layout/list1"/>
    <dgm:cxn modelId="{6AAD9F4A-602E-44D3-B5E9-F9374A091DAD}" type="presParOf" srcId="{120920A9-F2C0-4745-B52E-C250838914E3}" destId="{F7B30E25-5F75-4B3B-93DD-F58FAF8EEA19}" srcOrd="0" destOrd="0" presId="urn:microsoft.com/office/officeart/2005/8/layout/list1"/>
    <dgm:cxn modelId="{F486F5DC-59CF-4899-9787-AF05E227D279}" type="presParOf" srcId="{F7B30E25-5F75-4B3B-93DD-F58FAF8EEA19}" destId="{8DE374E2-4518-4579-A854-C0B2D5BD2DF5}" srcOrd="0" destOrd="0" presId="urn:microsoft.com/office/officeart/2005/8/layout/list1"/>
    <dgm:cxn modelId="{828971B8-BA8C-44B6-8E2C-570D2EEFD38A}" type="presParOf" srcId="{F7B30E25-5F75-4B3B-93DD-F58FAF8EEA19}" destId="{238889A8-A146-417A-9628-E49B14061BC2}" srcOrd="1" destOrd="0" presId="urn:microsoft.com/office/officeart/2005/8/layout/list1"/>
    <dgm:cxn modelId="{96538CCB-5535-4355-B21E-6917697C5529}" type="presParOf" srcId="{120920A9-F2C0-4745-B52E-C250838914E3}" destId="{B66EEED4-E1CF-4AA2-821E-E6A6CD3ACB3B}" srcOrd="1" destOrd="0" presId="urn:microsoft.com/office/officeart/2005/8/layout/list1"/>
    <dgm:cxn modelId="{B3821BE6-9860-4477-8633-8E8315204E80}" type="presParOf" srcId="{120920A9-F2C0-4745-B52E-C250838914E3}" destId="{9FE5153B-0DB3-4385-BDD8-F97BA7F29385}" srcOrd="2" destOrd="0" presId="urn:microsoft.com/office/officeart/2005/8/layout/list1"/>
    <dgm:cxn modelId="{C0EB9839-EAB5-4F1F-8B28-08FDA3F0C252}" type="presParOf" srcId="{120920A9-F2C0-4745-B52E-C250838914E3}" destId="{EE8FD7C3-8BBA-49B1-BB9F-25AC50EC993E}" srcOrd="3" destOrd="0" presId="urn:microsoft.com/office/officeart/2005/8/layout/list1"/>
    <dgm:cxn modelId="{B0D13D31-D2BB-479A-9E4F-EAC2878DCE4B}" type="presParOf" srcId="{120920A9-F2C0-4745-B52E-C250838914E3}" destId="{E472684C-4451-4CF6-8A62-A09C9C9C38A9}" srcOrd="4" destOrd="0" presId="urn:microsoft.com/office/officeart/2005/8/layout/list1"/>
    <dgm:cxn modelId="{02294220-11BA-46AF-86B9-33FA23FD47E5}" type="presParOf" srcId="{E472684C-4451-4CF6-8A62-A09C9C9C38A9}" destId="{D3FE8712-8707-4015-92F7-D89CC210D938}" srcOrd="0" destOrd="0" presId="urn:microsoft.com/office/officeart/2005/8/layout/list1"/>
    <dgm:cxn modelId="{C2EBDC7C-4E4D-47C9-9B61-54DAFB8FBC4D}" type="presParOf" srcId="{E472684C-4451-4CF6-8A62-A09C9C9C38A9}" destId="{2F9B9934-F8D5-4B9E-A684-0FB8ADBE6D16}" srcOrd="1" destOrd="0" presId="urn:microsoft.com/office/officeart/2005/8/layout/list1"/>
    <dgm:cxn modelId="{2CB621DF-B70E-4FE3-9010-CB038DD3BD89}" type="presParOf" srcId="{120920A9-F2C0-4745-B52E-C250838914E3}" destId="{A9302F15-706D-4EDA-ADA8-71AEF94838EA}" srcOrd="5" destOrd="0" presId="urn:microsoft.com/office/officeart/2005/8/layout/list1"/>
    <dgm:cxn modelId="{EFE2FFDD-8AD6-4947-89F3-E656BE6F872A}" type="presParOf" srcId="{120920A9-F2C0-4745-B52E-C250838914E3}" destId="{64A3A25F-FE3B-4070-8875-97E13C256EEE}" srcOrd="6" destOrd="0" presId="urn:microsoft.com/office/officeart/2005/8/layout/list1"/>
    <dgm:cxn modelId="{E4A3374D-4171-4FD5-858F-5EEFBB051902}" type="presParOf" srcId="{120920A9-F2C0-4745-B52E-C250838914E3}" destId="{D4287837-EC19-4B45-A537-A07E49742A75}" srcOrd="7" destOrd="0" presId="urn:microsoft.com/office/officeart/2005/8/layout/list1"/>
    <dgm:cxn modelId="{046EB9FC-5FB8-4FD6-A2B6-D8BFCC8807B9}" type="presParOf" srcId="{120920A9-F2C0-4745-B52E-C250838914E3}" destId="{A4D17AAC-71BF-49F1-8C49-6DED7B9A9ED1}" srcOrd="8" destOrd="0" presId="urn:microsoft.com/office/officeart/2005/8/layout/list1"/>
    <dgm:cxn modelId="{94DA4AF5-90D0-447B-9324-5B9F2CA6DFC8}" type="presParOf" srcId="{A4D17AAC-71BF-49F1-8C49-6DED7B9A9ED1}" destId="{A3C22C11-6C31-42B7-A564-36AEBCB1FCFA}" srcOrd="0" destOrd="0" presId="urn:microsoft.com/office/officeart/2005/8/layout/list1"/>
    <dgm:cxn modelId="{DCA7C2AC-7D16-40E1-926C-F3D4774F881D}" type="presParOf" srcId="{A4D17AAC-71BF-49F1-8C49-6DED7B9A9ED1}" destId="{B03D4882-1B48-4075-9C13-F1B6B4FC74CE}" srcOrd="1" destOrd="0" presId="urn:microsoft.com/office/officeart/2005/8/layout/list1"/>
    <dgm:cxn modelId="{07500E19-1E9D-4AD8-A400-E7A80751522C}" type="presParOf" srcId="{120920A9-F2C0-4745-B52E-C250838914E3}" destId="{1E67C1FE-C71C-44E4-ABFE-33FC1F4C9EBC}" srcOrd="9" destOrd="0" presId="urn:microsoft.com/office/officeart/2005/8/layout/list1"/>
    <dgm:cxn modelId="{83CA1142-FDC1-4381-8B80-27B261F03419}" type="presParOf" srcId="{120920A9-F2C0-4745-B52E-C250838914E3}" destId="{70583AFA-3721-4461-B32A-85395F53EBF3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35869B-45C1-4CBF-87F1-9845DA9247D4}">
      <dsp:nvSpPr>
        <dsp:cNvPr id="0" name=""/>
        <dsp:cNvSpPr/>
      </dsp:nvSpPr>
      <dsp:spPr>
        <a:xfrm>
          <a:off x="0" y="342243"/>
          <a:ext cx="8229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DEA98C-5231-4F52-A155-3A8748322A62}">
      <dsp:nvSpPr>
        <dsp:cNvPr id="0" name=""/>
        <dsp:cNvSpPr/>
      </dsp:nvSpPr>
      <dsp:spPr>
        <a:xfrm>
          <a:off x="389363" y="118075"/>
          <a:ext cx="7826015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</a:t>
          </a:r>
          <a:r>
            <a:rPr lang="ru-RU" sz="2400" b="0" kern="1200" dirty="0" smtClean="0">
              <a:solidFill>
                <a:schemeClr val="tx1"/>
              </a:solidFill>
              <a:latin typeface="+mn-lt"/>
              <a:cs typeface="Estrangelo Edessa" pitchFamily="66"/>
            </a:rPr>
            <a:t>) </a:t>
          </a:r>
          <a:r>
            <a:rPr lang="ru-RU" sz="2400" b="0" kern="1200" dirty="0" err="1" smtClean="0">
              <a:solidFill>
                <a:schemeClr val="tx1"/>
              </a:solidFill>
              <a:latin typeface="+mn-lt"/>
              <a:cs typeface="Estrangelo Edessa" pitchFamily="66"/>
            </a:rPr>
            <a:t>складовою</a:t>
          </a:r>
          <a:r>
            <a:rPr lang="ru-RU" sz="2400" b="0" kern="1200" dirty="0" smtClean="0">
              <a:solidFill>
                <a:schemeClr val="tx1"/>
              </a:solidFill>
              <a:latin typeface="+mn-lt"/>
              <a:cs typeface="Estrangelo Edessa" pitchFamily="66"/>
            </a:rPr>
            <a:t> </a:t>
          </a:r>
          <a:r>
            <a:rPr lang="ru-RU" sz="2400" b="0" kern="1200" dirty="0" err="1" smtClean="0">
              <a:solidFill>
                <a:schemeClr val="tx1"/>
              </a:solidFill>
              <a:latin typeface="+mn-lt"/>
              <a:cs typeface="Estrangelo Edessa" pitchFamily="66"/>
            </a:rPr>
            <a:t>частиною</a:t>
          </a:r>
          <a:r>
            <a:rPr lang="ru-RU" sz="2400" b="0" kern="1200" dirty="0" smtClean="0">
              <a:solidFill>
                <a:schemeClr val="tx1"/>
              </a:solidFill>
              <a:latin typeface="+mn-lt"/>
              <a:cs typeface="Estrangelo Edessa" pitchFamily="66"/>
            </a:rPr>
            <a:t> </a:t>
          </a:r>
          <a:r>
            <a:rPr lang="ru-RU" sz="2400" b="0" kern="1200" dirty="0" err="1" smtClean="0">
              <a:solidFill>
                <a:schemeClr val="tx1"/>
              </a:solidFill>
              <a:latin typeface="+mn-lt"/>
              <a:cs typeface="Estrangelo Edessa" pitchFamily="66"/>
            </a:rPr>
            <a:t>механізму</a:t>
          </a:r>
          <a:r>
            <a:rPr lang="ru-RU" sz="2400" b="0" kern="1200" dirty="0" smtClean="0">
              <a:solidFill>
                <a:schemeClr val="tx1"/>
              </a:solidFill>
              <a:latin typeface="+mn-lt"/>
              <a:cs typeface="Estrangelo Edessa" pitchFamily="66"/>
            </a:rPr>
            <a:t> </a:t>
          </a:r>
          <a:r>
            <a:rPr lang="ru-RU" sz="2400" b="0" kern="1200" dirty="0" err="1" smtClean="0">
              <a:solidFill>
                <a:schemeClr val="tx1"/>
              </a:solidFill>
              <a:latin typeface="+mn-lt"/>
              <a:cs typeface="Estrangelo Edessa" pitchFamily="66"/>
            </a:rPr>
            <a:t>соціального</a:t>
          </a:r>
          <a:r>
            <a:rPr lang="ru-RU" sz="2400" b="0" kern="1200" dirty="0" smtClean="0">
              <a:solidFill>
                <a:schemeClr val="tx1"/>
              </a:solidFill>
              <a:latin typeface="+mn-lt"/>
              <a:cs typeface="Estrangelo Edessa" pitchFamily="66"/>
            </a:rPr>
            <a:t> </a:t>
          </a:r>
          <a:r>
            <a:rPr lang="ru-RU" sz="2400" b="0" kern="1200" dirty="0" err="1" smtClean="0">
              <a:solidFill>
                <a:schemeClr val="tx1"/>
              </a:solidFill>
              <a:latin typeface="+mn-lt"/>
              <a:cs typeface="Estrangelo Edessa" pitchFamily="66"/>
            </a:rPr>
            <a:t>регулювання</a:t>
          </a:r>
          <a:endParaRPr lang="ru-RU" sz="2400" b="0" kern="1200" dirty="0">
            <a:solidFill>
              <a:schemeClr val="tx1"/>
            </a:solidFill>
            <a:latin typeface="+mn-lt"/>
            <a:cs typeface="Estrangelo Edessa" pitchFamily="66"/>
          </a:endParaRPr>
        </a:p>
      </dsp:txBody>
      <dsp:txXfrm>
        <a:off x="418184" y="146896"/>
        <a:ext cx="7768373" cy="532758"/>
      </dsp:txXfrm>
    </dsp:sp>
    <dsp:sp modelId="{946D8AD1-78BD-4FFC-ADAB-C4070CE880D5}">
      <dsp:nvSpPr>
        <dsp:cNvPr id="0" name=""/>
        <dsp:cNvSpPr/>
      </dsp:nvSpPr>
      <dsp:spPr>
        <a:xfrm>
          <a:off x="0" y="1249443"/>
          <a:ext cx="8229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B0DB3D-A168-4FF4-970A-BBBDB838ABD3}">
      <dsp:nvSpPr>
        <dsp:cNvPr id="0" name=""/>
        <dsp:cNvSpPr/>
      </dsp:nvSpPr>
      <dsp:spPr>
        <a:xfrm>
          <a:off x="400228" y="954243"/>
          <a:ext cx="7826662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>
              <a:solidFill>
                <a:schemeClr val="tx1"/>
              </a:solidFill>
            </a:rPr>
            <a:t>2) </a:t>
          </a:r>
          <a:r>
            <a:rPr lang="ru-RU" sz="2400" kern="1200" dirty="0" err="1" smtClean="0">
              <a:solidFill>
                <a:schemeClr val="tx1"/>
              </a:solidFill>
            </a:rPr>
            <a:t>визначається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закономірностями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еволюції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суспільства</a:t>
          </a:r>
          <a:endParaRPr lang="ru-RU" sz="2400" kern="1200" dirty="0">
            <a:solidFill>
              <a:schemeClr val="tx1"/>
            </a:solidFill>
          </a:endParaRPr>
        </a:p>
      </dsp:txBody>
      <dsp:txXfrm>
        <a:off x="429049" y="983064"/>
        <a:ext cx="7769020" cy="532758"/>
      </dsp:txXfrm>
    </dsp:sp>
    <dsp:sp modelId="{92B0835B-C9C5-4A5A-92C6-17448C5346BF}">
      <dsp:nvSpPr>
        <dsp:cNvPr id="0" name=""/>
        <dsp:cNvSpPr/>
      </dsp:nvSpPr>
      <dsp:spPr>
        <a:xfrm>
          <a:off x="0" y="2156644"/>
          <a:ext cx="8229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53F919-4410-403A-BC0E-D2B9DC60CE0A}">
      <dsp:nvSpPr>
        <dsp:cNvPr id="0" name=""/>
        <dsp:cNvSpPr/>
      </dsp:nvSpPr>
      <dsp:spPr>
        <a:xfrm>
          <a:off x="407059" y="1861444"/>
          <a:ext cx="7818918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</a:rPr>
            <a:t>3) </a:t>
          </a:r>
          <a:r>
            <a:rPr lang="ru-RU" sz="2400" kern="1200" dirty="0" err="1" smtClean="0">
              <a:solidFill>
                <a:schemeClr val="tx1"/>
              </a:solidFill>
            </a:rPr>
            <a:t>є</a:t>
          </a:r>
          <a:r>
            <a:rPr lang="ru-RU" sz="2400" kern="1200" dirty="0" smtClean="0">
              <a:solidFill>
                <a:schemeClr val="tx1"/>
              </a:solidFill>
            </a:rPr>
            <a:t> складною системою, </a:t>
          </a:r>
          <a:r>
            <a:rPr lang="ru-RU" sz="2400" kern="1200" dirty="0" err="1" smtClean="0">
              <a:solidFill>
                <a:schemeClr val="tx1"/>
              </a:solidFill>
            </a:rPr>
            <a:t>що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включає</a:t>
          </a:r>
          <a:r>
            <a:rPr lang="ru-RU" sz="2400" kern="1200" dirty="0" smtClean="0">
              <a:solidFill>
                <a:schemeClr val="tx1"/>
              </a:solidFill>
            </a:rPr>
            <a:t> комплекс </a:t>
          </a:r>
          <a:r>
            <a:rPr lang="ru-RU" sz="2400" kern="1200" dirty="0" err="1" smtClean="0">
              <a:solidFill>
                <a:schemeClr val="tx1"/>
              </a:solidFill>
            </a:rPr>
            <a:t>правових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засобів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і</a:t>
          </a:r>
          <a:r>
            <a:rPr lang="ru-RU" sz="2400" kern="1200" dirty="0" smtClean="0">
              <a:solidFill>
                <a:schemeClr val="tx1"/>
              </a:solidFill>
            </a:rPr>
            <a:t> форм</a:t>
          </a:r>
          <a:endParaRPr lang="ru-RU" sz="2400" kern="1200" dirty="0">
            <a:solidFill>
              <a:schemeClr val="tx1"/>
            </a:solidFill>
          </a:endParaRPr>
        </a:p>
      </dsp:txBody>
      <dsp:txXfrm>
        <a:off x="435880" y="1890265"/>
        <a:ext cx="7761276" cy="532758"/>
      </dsp:txXfrm>
    </dsp:sp>
    <dsp:sp modelId="{87C381B6-993F-471C-B246-408735E2BAD8}">
      <dsp:nvSpPr>
        <dsp:cNvPr id="0" name=""/>
        <dsp:cNvSpPr/>
      </dsp:nvSpPr>
      <dsp:spPr>
        <a:xfrm>
          <a:off x="0" y="3063844"/>
          <a:ext cx="8229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1C2189-3AA4-4D20-8FAB-816BF146C18A}">
      <dsp:nvSpPr>
        <dsp:cNvPr id="0" name=""/>
        <dsp:cNvSpPr/>
      </dsp:nvSpPr>
      <dsp:spPr>
        <a:xfrm>
          <a:off x="392191" y="2768644"/>
          <a:ext cx="7833013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</a:rPr>
            <a:t>4) </a:t>
          </a:r>
          <a:r>
            <a:rPr lang="ru-RU" sz="2400" kern="1200" dirty="0" err="1" smtClean="0">
              <a:solidFill>
                <a:schemeClr val="tx1"/>
              </a:solidFill>
            </a:rPr>
            <a:t>є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динамічною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частиною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правової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системи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суспільства</a:t>
          </a:r>
          <a:r>
            <a:rPr lang="ru-RU" sz="2400" kern="1200" dirty="0" smtClean="0">
              <a:solidFill>
                <a:schemeClr val="tx1"/>
              </a:solidFill>
            </a:rPr>
            <a:t>, не </a:t>
          </a:r>
          <a:r>
            <a:rPr lang="ru-RU" sz="2400" kern="1200" dirty="0" err="1" smtClean="0">
              <a:solidFill>
                <a:schemeClr val="tx1"/>
              </a:solidFill>
            </a:rPr>
            <a:t>збігається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з</a:t>
          </a:r>
          <a:r>
            <a:rPr lang="ru-RU" sz="2400" kern="1200" dirty="0" smtClean="0">
              <a:solidFill>
                <a:schemeClr val="tx1"/>
              </a:solidFill>
            </a:rPr>
            <a:t> нею </a:t>
          </a:r>
          <a:endParaRPr lang="ru-RU" sz="2400" kern="1200" dirty="0">
            <a:solidFill>
              <a:schemeClr val="tx1"/>
            </a:solidFill>
          </a:endParaRPr>
        </a:p>
      </dsp:txBody>
      <dsp:txXfrm>
        <a:off x="421012" y="2797465"/>
        <a:ext cx="7775371" cy="532758"/>
      </dsp:txXfrm>
    </dsp:sp>
    <dsp:sp modelId="{19BAF318-0099-4042-80DB-C7E1FD44F25F}">
      <dsp:nvSpPr>
        <dsp:cNvPr id="0" name=""/>
        <dsp:cNvSpPr/>
      </dsp:nvSpPr>
      <dsp:spPr>
        <a:xfrm>
          <a:off x="0" y="3971044"/>
          <a:ext cx="8229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4990A7-7ADA-4F83-917C-E45A0DEE8968}">
      <dsp:nvSpPr>
        <dsp:cNvPr id="0" name=""/>
        <dsp:cNvSpPr/>
      </dsp:nvSpPr>
      <dsp:spPr>
        <a:xfrm>
          <a:off x="407059" y="3675844"/>
          <a:ext cx="7818918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</a:rPr>
            <a:t>5) </a:t>
          </a:r>
          <a:r>
            <a:rPr lang="ru-RU" sz="2400" kern="1200" dirty="0" err="1" smtClean="0">
              <a:solidFill>
                <a:schemeClr val="tx1"/>
              </a:solidFill>
            </a:rPr>
            <a:t>є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процесом</a:t>
          </a:r>
          <a:r>
            <a:rPr lang="ru-RU" sz="2400" kern="1200" dirty="0" smtClean="0">
              <a:solidFill>
                <a:schemeClr val="tx1"/>
              </a:solidFill>
            </a:rPr>
            <a:t>, </a:t>
          </a:r>
          <a:r>
            <a:rPr lang="ru-RU" sz="2400" kern="1200" dirty="0" err="1" smtClean="0">
              <a:solidFill>
                <a:schemeClr val="tx1"/>
              </a:solidFill>
            </a:rPr>
            <a:t>що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складається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зі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стадій</a:t>
          </a:r>
          <a:r>
            <a:rPr lang="ru-RU" sz="2400" kern="1200" dirty="0" smtClean="0">
              <a:solidFill>
                <a:schemeClr val="tx1"/>
              </a:solidFill>
            </a:rPr>
            <a:t>, </a:t>
          </a:r>
          <a:r>
            <a:rPr lang="ru-RU" sz="2400" kern="1200" dirty="0" err="1" smtClean="0">
              <a:solidFill>
                <a:schemeClr val="tx1"/>
              </a:solidFill>
            </a:rPr>
            <a:t>яким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відповідають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свої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механізми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дії</a:t>
          </a:r>
          <a:r>
            <a:rPr lang="ru-RU" sz="2400" kern="1200" dirty="0" smtClean="0">
              <a:solidFill>
                <a:schemeClr val="tx1"/>
              </a:solidFill>
            </a:rPr>
            <a:t>;</a:t>
          </a:r>
          <a:endParaRPr lang="ru-RU" sz="2400" kern="1200" dirty="0">
            <a:solidFill>
              <a:schemeClr val="tx1"/>
            </a:solidFill>
          </a:endParaRPr>
        </a:p>
      </dsp:txBody>
      <dsp:txXfrm>
        <a:off x="435880" y="3704665"/>
        <a:ext cx="7761276" cy="532758"/>
      </dsp:txXfrm>
    </dsp:sp>
    <dsp:sp modelId="{C73E98B2-E827-44C2-88E0-0AB8014F1434}">
      <dsp:nvSpPr>
        <dsp:cNvPr id="0" name=""/>
        <dsp:cNvSpPr/>
      </dsp:nvSpPr>
      <dsp:spPr>
        <a:xfrm>
          <a:off x="0" y="4878244"/>
          <a:ext cx="8229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1818A1-2A28-41A7-BF49-E07794D622BC}">
      <dsp:nvSpPr>
        <dsp:cNvPr id="0" name=""/>
        <dsp:cNvSpPr/>
      </dsp:nvSpPr>
      <dsp:spPr>
        <a:xfrm>
          <a:off x="400239" y="4643471"/>
          <a:ext cx="7829360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>
              <a:solidFill>
                <a:schemeClr val="tx1"/>
              </a:solidFill>
            </a:rPr>
            <a:t>6) </a:t>
          </a:r>
          <a:r>
            <a:rPr lang="uk-UA" sz="2400" kern="1200" dirty="0" smtClean="0">
              <a:solidFill>
                <a:schemeClr val="tx1"/>
              </a:solidFill>
            </a:rPr>
            <a:t>визначає ступінь ефективності правового регулювання</a:t>
          </a:r>
          <a:endParaRPr lang="ru-RU" sz="2400" kern="1200" dirty="0">
            <a:solidFill>
              <a:schemeClr val="tx1"/>
            </a:solidFill>
          </a:endParaRPr>
        </a:p>
      </dsp:txBody>
      <dsp:txXfrm>
        <a:off x="429060" y="4672292"/>
        <a:ext cx="7771718" cy="5327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7E4081-6027-4253-8FC3-54B23BF306F0}">
      <dsp:nvSpPr>
        <dsp:cNvPr id="0" name=""/>
        <dsp:cNvSpPr/>
      </dsp:nvSpPr>
      <dsp:spPr>
        <a:xfrm>
          <a:off x="-36" y="-34285"/>
          <a:ext cx="8155342" cy="16287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0" kern="1200" dirty="0" smtClean="0">
              <a:solidFill>
                <a:schemeClr val="tx1"/>
              </a:solidFill>
            </a:rPr>
            <a:t>1) </a:t>
          </a:r>
          <a:r>
            <a:rPr lang="ru-RU" sz="2200" b="0" kern="1200" dirty="0" err="1" smtClean="0">
              <a:solidFill>
                <a:schemeClr val="tx1"/>
              </a:solidFill>
            </a:rPr>
            <a:t>ті</a:t>
          </a:r>
          <a:r>
            <a:rPr lang="ru-RU" sz="2200" b="0" kern="1200" dirty="0" smtClean="0">
              <a:solidFill>
                <a:schemeClr val="tx1"/>
              </a:solidFill>
            </a:rPr>
            <a:t>, </a:t>
          </a:r>
          <a:r>
            <a:rPr lang="ru-RU" sz="2200" b="0" kern="1200" dirty="0" err="1" smtClean="0">
              <a:solidFill>
                <a:schemeClr val="tx1"/>
              </a:solidFill>
            </a:rPr>
            <a:t>що</a:t>
          </a:r>
          <a:r>
            <a:rPr lang="ru-RU" sz="2200" b="0" kern="1200" dirty="0" smtClean="0">
              <a:solidFill>
                <a:schemeClr val="tx1"/>
              </a:solidFill>
            </a:rPr>
            <a:t> </a:t>
          </a:r>
          <a:r>
            <a:rPr lang="ru-RU" sz="2200" b="0" kern="1200" dirty="0" err="1" smtClean="0">
              <a:solidFill>
                <a:schemeClr val="tx1"/>
              </a:solidFill>
            </a:rPr>
            <a:t>діють</a:t>
          </a:r>
          <a:r>
            <a:rPr lang="ru-RU" sz="2200" b="0" kern="1200" dirty="0" smtClean="0">
              <a:solidFill>
                <a:schemeClr val="tx1"/>
              </a:solidFill>
            </a:rPr>
            <a:t> на </a:t>
          </a:r>
          <a:r>
            <a:rPr lang="ru-RU" sz="2200" b="0" kern="1200" dirty="0" err="1" smtClean="0">
              <a:solidFill>
                <a:schemeClr val="tx1"/>
              </a:solidFill>
            </a:rPr>
            <a:t>відповідних</a:t>
          </a:r>
          <a:r>
            <a:rPr lang="ru-RU" sz="2200" b="0" kern="1200" dirty="0" smtClean="0">
              <a:solidFill>
                <a:schemeClr val="tx1"/>
              </a:solidFill>
            </a:rPr>
            <a:t> </a:t>
          </a:r>
          <a:r>
            <a:rPr lang="ru-RU" sz="2200" b="0" kern="1200" dirty="0" err="1" smtClean="0">
              <a:solidFill>
                <a:schemeClr val="tx1"/>
              </a:solidFill>
            </a:rPr>
            <a:t>стадіях</a:t>
          </a:r>
          <a:r>
            <a:rPr lang="ru-RU" sz="2200" b="0" kern="1200" dirty="0" smtClean="0">
              <a:solidFill>
                <a:schemeClr val="tx1"/>
              </a:solidFill>
            </a:rPr>
            <a:t> </a:t>
          </a:r>
          <a:r>
            <a:rPr lang="ru-RU" sz="2200" b="0" kern="1200" dirty="0" err="1" smtClean="0">
              <a:solidFill>
                <a:schemeClr val="tx1"/>
              </a:solidFill>
            </a:rPr>
            <a:t>регулювання</a:t>
          </a:r>
          <a:r>
            <a:rPr lang="ru-RU" sz="2200" b="0" kern="1200" dirty="0" smtClean="0">
              <a:solidFill>
                <a:schemeClr val="tx1"/>
              </a:solidFill>
            </a:rPr>
            <a:t> - </a:t>
          </a:r>
          <a:r>
            <a:rPr lang="ru-RU" sz="2200" b="0" kern="1200" dirty="0" err="1" smtClean="0">
              <a:solidFill>
                <a:schemeClr val="tx1"/>
              </a:solidFill>
            </a:rPr>
            <a:t>норми</a:t>
          </a:r>
          <a:r>
            <a:rPr lang="ru-RU" sz="2200" b="0" kern="1200" dirty="0" smtClean="0">
              <a:solidFill>
                <a:schemeClr val="tx1"/>
              </a:solidFill>
            </a:rPr>
            <a:t> права; </a:t>
          </a:r>
          <a:r>
            <a:rPr lang="ru-RU" sz="2200" b="0" kern="1200" dirty="0" err="1" smtClean="0">
              <a:solidFill>
                <a:schemeClr val="tx1"/>
              </a:solidFill>
            </a:rPr>
            <a:t>нормативно-правові</a:t>
          </a:r>
          <a:r>
            <a:rPr lang="ru-RU" sz="2200" b="0" kern="1200" dirty="0" smtClean="0">
              <a:solidFill>
                <a:schemeClr val="tx1"/>
              </a:solidFill>
            </a:rPr>
            <a:t> </a:t>
          </a:r>
          <a:r>
            <a:rPr lang="ru-RU" sz="2200" b="0" kern="1200" dirty="0" err="1" smtClean="0">
              <a:solidFill>
                <a:schemeClr val="tx1"/>
              </a:solidFill>
            </a:rPr>
            <a:t>акти</a:t>
          </a:r>
          <a:r>
            <a:rPr lang="ru-RU" sz="2200" b="0" kern="1200" dirty="0" smtClean="0">
              <a:solidFill>
                <a:schemeClr val="tx1"/>
              </a:solidFill>
            </a:rPr>
            <a:t>; </a:t>
          </a:r>
          <a:r>
            <a:rPr lang="ru-RU" sz="2200" b="0" kern="1200" dirty="0" err="1" smtClean="0">
              <a:solidFill>
                <a:schemeClr val="tx1"/>
              </a:solidFill>
            </a:rPr>
            <a:t>юридичні</a:t>
          </a:r>
          <a:r>
            <a:rPr lang="ru-RU" sz="2200" b="0" kern="1200" dirty="0" smtClean="0">
              <a:solidFill>
                <a:schemeClr val="tx1"/>
              </a:solidFill>
            </a:rPr>
            <a:t> </a:t>
          </a:r>
          <a:r>
            <a:rPr lang="ru-RU" sz="2200" b="0" kern="1200" dirty="0" err="1" smtClean="0">
              <a:solidFill>
                <a:schemeClr val="tx1"/>
              </a:solidFill>
            </a:rPr>
            <a:t>факти</a:t>
          </a:r>
          <a:r>
            <a:rPr lang="ru-RU" sz="2200" b="0" kern="1200" dirty="0" smtClean="0">
              <a:solidFill>
                <a:schemeClr val="tx1"/>
              </a:solidFill>
            </a:rPr>
            <a:t>; </a:t>
          </a:r>
          <a:r>
            <a:rPr lang="ru-RU" sz="2200" b="0" kern="1200" dirty="0" err="1" smtClean="0">
              <a:solidFill>
                <a:schemeClr val="tx1"/>
              </a:solidFill>
            </a:rPr>
            <a:t>правовідносини</a:t>
          </a:r>
          <a:r>
            <a:rPr lang="ru-RU" sz="2200" b="0" kern="1200" dirty="0" smtClean="0">
              <a:solidFill>
                <a:schemeClr val="tx1"/>
              </a:solidFill>
            </a:rPr>
            <a:t>; </a:t>
          </a:r>
          <a:r>
            <a:rPr lang="ru-RU" sz="2200" b="0" kern="1200" dirty="0" err="1" smtClean="0">
              <a:solidFill>
                <a:schemeClr val="tx1"/>
              </a:solidFill>
            </a:rPr>
            <a:t>акти</a:t>
          </a:r>
          <a:r>
            <a:rPr lang="ru-RU" sz="2200" b="0" kern="1200" dirty="0" smtClean="0">
              <a:solidFill>
                <a:schemeClr val="tx1"/>
              </a:solidFill>
            </a:rPr>
            <a:t> </a:t>
          </a:r>
          <a:r>
            <a:rPr lang="ru-RU" sz="2200" b="0" kern="1200" dirty="0" err="1" smtClean="0">
              <a:solidFill>
                <a:schemeClr val="tx1"/>
              </a:solidFill>
            </a:rPr>
            <a:t>безпосередньої</a:t>
          </a:r>
          <a:r>
            <a:rPr lang="ru-RU" sz="2200" b="0" kern="1200" dirty="0" smtClean="0">
              <a:solidFill>
                <a:schemeClr val="tx1"/>
              </a:solidFill>
            </a:rPr>
            <a:t> </a:t>
          </a:r>
          <a:r>
            <a:rPr lang="ru-RU" sz="2200" b="0" kern="1200" dirty="0" err="1" smtClean="0">
              <a:solidFill>
                <a:schemeClr val="tx1"/>
              </a:solidFill>
            </a:rPr>
            <a:t>реалізації</a:t>
          </a:r>
          <a:r>
            <a:rPr lang="ru-RU" sz="2200" b="0" kern="1200" dirty="0" smtClean="0">
              <a:solidFill>
                <a:schemeClr val="tx1"/>
              </a:solidFill>
            </a:rPr>
            <a:t> </a:t>
          </a:r>
          <a:r>
            <a:rPr lang="ru-RU" sz="2200" b="0" kern="1200" dirty="0" err="1" smtClean="0">
              <a:solidFill>
                <a:schemeClr val="tx1"/>
              </a:solidFill>
            </a:rPr>
            <a:t>суб'єктивних</a:t>
          </a:r>
          <a:r>
            <a:rPr lang="ru-RU" sz="2200" b="0" kern="1200" dirty="0" smtClean="0">
              <a:solidFill>
                <a:schemeClr val="tx1"/>
              </a:solidFill>
            </a:rPr>
            <a:t> </a:t>
          </a:r>
          <a:r>
            <a:rPr lang="ru-RU" sz="2200" b="0" kern="1200" dirty="0" err="1" smtClean="0">
              <a:solidFill>
                <a:schemeClr val="tx1"/>
              </a:solidFill>
            </a:rPr>
            <a:t>юридичних</a:t>
          </a:r>
          <a:r>
            <a:rPr lang="ru-RU" sz="2200" b="0" kern="1200" dirty="0" smtClean="0">
              <a:solidFill>
                <a:schemeClr val="tx1"/>
              </a:solidFill>
            </a:rPr>
            <a:t> прав </a:t>
          </a:r>
          <a:r>
            <a:rPr lang="ru-RU" sz="2200" b="0" kern="1200" dirty="0" err="1" smtClean="0">
              <a:solidFill>
                <a:schemeClr val="tx1"/>
              </a:solidFill>
            </a:rPr>
            <a:t>і</a:t>
          </a:r>
          <a:r>
            <a:rPr lang="ru-RU" sz="2200" b="0" kern="1200" dirty="0" smtClean="0">
              <a:solidFill>
                <a:schemeClr val="tx1"/>
              </a:solidFill>
            </a:rPr>
            <a:t> </a:t>
          </a:r>
          <a:r>
            <a:rPr lang="ru-RU" sz="2200" b="0" kern="1200" dirty="0" err="1" smtClean="0">
              <a:solidFill>
                <a:schemeClr val="tx1"/>
              </a:solidFill>
            </a:rPr>
            <a:t>обов'язків</a:t>
          </a:r>
          <a:r>
            <a:rPr lang="ru-RU" sz="2200" b="0" kern="1200" dirty="0" smtClean="0">
              <a:solidFill>
                <a:schemeClr val="tx1"/>
              </a:solidFill>
            </a:rPr>
            <a:t>;</a:t>
          </a:r>
          <a:endParaRPr lang="ru-RU" sz="2200" b="0" kern="1200" dirty="0">
            <a:solidFill>
              <a:schemeClr val="tx1"/>
            </a:solidFill>
          </a:endParaRPr>
        </a:p>
      </dsp:txBody>
      <dsp:txXfrm>
        <a:off x="47670" y="13421"/>
        <a:ext cx="6193372" cy="1533374"/>
      </dsp:txXfrm>
    </dsp:sp>
    <dsp:sp modelId="{90276C4B-BD8F-48DF-AFE9-5A28F66EDF46}">
      <dsp:nvSpPr>
        <dsp:cNvPr id="0" name=""/>
        <dsp:cNvSpPr/>
      </dsp:nvSpPr>
      <dsp:spPr>
        <a:xfrm>
          <a:off x="764656" y="1804070"/>
          <a:ext cx="7262362" cy="16287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0" kern="1200" dirty="0" smtClean="0">
              <a:solidFill>
                <a:schemeClr val="tx1"/>
              </a:solidFill>
            </a:rPr>
            <a:t>2) </a:t>
          </a:r>
          <a:r>
            <a:rPr lang="ru-RU" sz="2200" b="0" kern="1200" dirty="0" err="1" smtClean="0">
              <a:solidFill>
                <a:schemeClr val="tx1"/>
              </a:solidFill>
            </a:rPr>
            <a:t>ті</a:t>
          </a:r>
          <a:r>
            <a:rPr lang="ru-RU" sz="2200" b="0" kern="1200" dirty="0" smtClean="0">
              <a:solidFill>
                <a:schemeClr val="tx1"/>
              </a:solidFill>
            </a:rPr>
            <a:t>, </a:t>
          </a:r>
          <a:r>
            <a:rPr lang="ru-RU" sz="2200" b="0" kern="1200" dirty="0" err="1" smtClean="0">
              <a:solidFill>
                <a:schemeClr val="tx1"/>
              </a:solidFill>
            </a:rPr>
            <a:t>що</a:t>
          </a:r>
          <a:r>
            <a:rPr lang="ru-RU" sz="2200" b="0" kern="1200" dirty="0" smtClean="0">
              <a:solidFill>
                <a:schemeClr val="tx1"/>
              </a:solidFill>
            </a:rPr>
            <a:t> </a:t>
          </a:r>
          <a:r>
            <a:rPr lang="ru-RU" sz="2200" b="0" kern="1200" dirty="0" err="1" smtClean="0">
              <a:solidFill>
                <a:schemeClr val="tx1"/>
              </a:solidFill>
            </a:rPr>
            <a:t>діють</a:t>
          </a:r>
          <a:r>
            <a:rPr lang="ru-RU" sz="2200" b="0" kern="1200" dirty="0" smtClean="0">
              <a:solidFill>
                <a:schemeClr val="tx1"/>
              </a:solidFill>
            </a:rPr>
            <a:t> </a:t>
          </a:r>
          <a:r>
            <a:rPr lang="ru-RU" sz="2200" b="0" kern="1200" dirty="0" err="1" smtClean="0">
              <a:solidFill>
                <a:schemeClr val="tx1"/>
              </a:solidFill>
            </a:rPr>
            <a:t>протягом</a:t>
          </a:r>
          <a:r>
            <a:rPr lang="ru-RU" sz="2200" b="0" kern="1200" dirty="0" smtClean="0">
              <a:solidFill>
                <a:schemeClr val="tx1"/>
              </a:solidFill>
            </a:rPr>
            <a:t> </a:t>
          </a:r>
          <a:r>
            <a:rPr lang="ru-RU" sz="2200" b="0" kern="1200" dirty="0" err="1" smtClean="0">
              <a:solidFill>
                <a:schemeClr val="tx1"/>
              </a:solidFill>
            </a:rPr>
            <a:t>усього</a:t>
          </a:r>
          <a:r>
            <a:rPr lang="ru-RU" sz="2200" b="0" kern="1200" dirty="0" smtClean="0">
              <a:solidFill>
                <a:schemeClr val="tx1"/>
              </a:solidFill>
            </a:rPr>
            <a:t> </a:t>
          </a:r>
          <a:r>
            <a:rPr lang="ru-RU" sz="2200" b="0" kern="1200" dirty="0" err="1" smtClean="0">
              <a:solidFill>
                <a:schemeClr val="tx1"/>
              </a:solidFill>
            </a:rPr>
            <a:t>регулювання</a:t>
          </a:r>
          <a:r>
            <a:rPr lang="ru-RU" sz="2200" b="0" kern="1200" dirty="0" smtClean="0">
              <a:solidFill>
                <a:schemeClr val="tx1"/>
              </a:solidFill>
            </a:rPr>
            <a:t> - </a:t>
          </a:r>
          <a:r>
            <a:rPr lang="ru-RU" sz="2200" b="0" kern="1200" dirty="0" err="1" smtClean="0">
              <a:solidFill>
                <a:schemeClr val="tx1"/>
              </a:solidFill>
            </a:rPr>
            <a:t>суб'єкти</a:t>
          </a:r>
          <a:r>
            <a:rPr lang="ru-RU" sz="2200" b="0" kern="1200" dirty="0" smtClean="0">
              <a:solidFill>
                <a:schemeClr val="tx1"/>
              </a:solidFill>
            </a:rPr>
            <a:t>, </a:t>
          </a:r>
          <a:r>
            <a:rPr lang="ru-RU" sz="2200" b="0" kern="1200" dirty="0" err="1" smtClean="0">
              <a:solidFill>
                <a:schemeClr val="tx1"/>
              </a:solidFill>
            </a:rPr>
            <a:t>що</a:t>
          </a:r>
          <a:r>
            <a:rPr lang="ru-RU" sz="2200" b="0" kern="1200" dirty="0" smtClean="0">
              <a:solidFill>
                <a:schemeClr val="tx1"/>
              </a:solidFill>
            </a:rPr>
            <a:t> </a:t>
          </a:r>
          <a:r>
            <a:rPr lang="ru-RU" sz="2200" b="0" kern="1200" dirty="0" err="1" smtClean="0">
              <a:solidFill>
                <a:schemeClr val="tx1"/>
              </a:solidFill>
            </a:rPr>
            <a:t>здійснюють</a:t>
          </a:r>
          <a:r>
            <a:rPr lang="ru-RU" sz="2200" b="0" kern="1200" dirty="0" smtClean="0">
              <a:solidFill>
                <a:schemeClr val="tx1"/>
              </a:solidFill>
            </a:rPr>
            <a:t> </a:t>
          </a:r>
          <a:r>
            <a:rPr lang="ru-RU" sz="2200" b="0" kern="1200" dirty="0" err="1" smtClean="0">
              <a:solidFill>
                <a:schemeClr val="tx1"/>
              </a:solidFill>
            </a:rPr>
            <a:t>правове</a:t>
          </a:r>
          <a:r>
            <a:rPr lang="ru-RU" sz="2200" b="0" kern="1200" dirty="0" smtClean="0">
              <a:solidFill>
                <a:schemeClr val="tx1"/>
              </a:solidFill>
            </a:rPr>
            <a:t> </a:t>
          </a:r>
          <a:r>
            <a:rPr lang="ru-RU" sz="2200" b="0" kern="1200" dirty="0" err="1" smtClean="0">
              <a:solidFill>
                <a:schemeClr val="tx1"/>
              </a:solidFill>
            </a:rPr>
            <a:t>регулювання</a:t>
          </a:r>
          <a:r>
            <a:rPr lang="ru-RU" sz="2200" b="0" kern="1200" dirty="0" smtClean="0">
              <a:solidFill>
                <a:schemeClr val="tx1"/>
              </a:solidFill>
            </a:rPr>
            <a:t> </a:t>
          </a:r>
          <a:r>
            <a:rPr lang="ru-RU" sz="2200" b="0" kern="1200" dirty="0" err="1" smtClean="0">
              <a:solidFill>
                <a:schemeClr val="tx1"/>
              </a:solidFill>
            </a:rPr>
            <a:t>чи</a:t>
          </a:r>
          <a:r>
            <a:rPr lang="ru-RU" sz="2200" b="0" kern="1200" dirty="0" smtClean="0">
              <a:solidFill>
                <a:schemeClr val="tx1"/>
              </a:solidFill>
            </a:rPr>
            <a:t> </a:t>
          </a:r>
          <a:r>
            <a:rPr lang="ru-RU" sz="2200" b="0" kern="1200" dirty="0" err="1" smtClean="0">
              <a:solidFill>
                <a:schemeClr val="tx1"/>
              </a:solidFill>
            </a:rPr>
            <a:t>правову</a:t>
          </a:r>
          <a:r>
            <a:rPr lang="ru-RU" sz="2200" b="0" kern="1200" dirty="0" smtClean="0">
              <a:solidFill>
                <a:schemeClr val="tx1"/>
              </a:solidFill>
            </a:rPr>
            <a:t> </a:t>
          </a:r>
          <a:r>
            <a:rPr lang="ru-RU" sz="2200" b="0" kern="1200" dirty="0" err="1" smtClean="0">
              <a:solidFill>
                <a:schemeClr val="tx1"/>
              </a:solidFill>
            </a:rPr>
            <a:t>діяльність</a:t>
          </a:r>
          <a:r>
            <a:rPr lang="ru-RU" sz="2200" b="0" kern="1200" dirty="0" smtClean="0">
              <a:solidFill>
                <a:schemeClr val="tx1"/>
              </a:solidFill>
            </a:rPr>
            <a:t>; </a:t>
          </a:r>
          <a:r>
            <a:rPr lang="ru-RU" sz="2200" b="0" kern="1200" dirty="0" err="1" smtClean="0">
              <a:solidFill>
                <a:schemeClr val="tx1"/>
              </a:solidFill>
            </a:rPr>
            <a:t>правова</a:t>
          </a:r>
          <a:r>
            <a:rPr lang="ru-RU" sz="2200" b="0" kern="1200" dirty="0" smtClean="0">
              <a:solidFill>
                <a:schemeClr val="tx1"/>
              </a:solidFill>
            </a:rPr>
            <a:t> </a:t>
          </a:r>
          <a:r>
            <a:rPr lang="ru-RU" sz="2200" b="0" kern="1200" dirty="0" err="1" smtClean="0">
              <a:solidFill>
                <a:schemeClr val="tx1"/>
              </a:solidFill>
            </a:rPr>
            <a:t>законність</a:t>
          </a:r>
          <a:r>
            <a:rPr lang="ru-RU" sz="2200" b="0" kern="1200" dirty="0" smtClean="0">
              <a:solidFill>
                <a:schemeClr val="tx1"/>
              </a:solidFill>
            </a:rPr>
            <a:t>, </a:t>
          </a:r>
          <a:r>
            <a:rPr lang="ru-RU" sz="2200" b="0" kern="1200" dirty="0" err="1" smtClean="0">
              <a:solidFill>
                <a:schemeClr val="tx1"/>
              </a:solidFill>
            </a:rPr>
            <a:t>правосвідомість</a:t>
          </a:r>
          <a:r>
            <a:rPr lang="ru-RU" sz="2200" b="0" kern="1200" dirty="0" smtClean="0">
              <a:solidFill>
                <a:schemeClr val="tx1"/>
              </a:solidFill>
            </a:rPr>
            <a:t>, </a:t>
          </a:r>
          <a:r>
            <a:rPr lang="ru-RU" sz="2200" b="0" kern="1200" dirty="0" err="1" smtClean="0">
              <a:solidFill>
                <a:schemeClr val="tx1"/>
              </a:solidFill>
            </a:rPr>
            <a:t>правова</a:t>
          </a:r>
          <a:r>
            <a:rPr lang="ru-RU" sz="2200" b="0" kern="1200" dirty="0" smtClean="0">
              <a:solidFill>
                <a:schemeClr val="tx1"/>
              </a:solidFill>
            </a:rPr>
            <a:t> культура</a:t>
          </a:r>
          <a:endParaRPr lang="ru-RU" sz="2200" b="0" kern="1200" dirty="0">
            <a:solidFill>
              <a:schemeClr val="tx1"/>
            </a:solidFill>
          </a:endParaRPr>
        </a:p>
      </dsp:txBody>
      <dsp:txXfrm>
        <a:off x="812362" y="1851776"/>
        <a:ext cx="5467442" cy="1533374"/>
      </dsp:txXfrm>
    </dsp:sp>
    <dsp:sp modelId="{EAD9F32F-3F29-48BC-8D31-FE178FCF2FA3}">
      <dsp:nvSpPr>
        <dsp:cNvPr id="0" name=""/>
        <dsp:cNvSpPr/>
      </dsp:nvSpPr>
      <dsp:spPr>
        <a:xfrm>
          <a:off x="1206682" y="3511962"/>
          <a:ext cx="7659904" cy="20135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</a:rPr>
            <a:t>3) </a:t>
          </a:r>
          <a:r>
            <a:rPr lang="ru-RU" sz="2400" kern="1200" dirty="0" err="1" smtClean="0">
              <a:solidFill>
                <a:schemeClr val="tx1"/>
              </a:solidFill>
            </a:rPr>
            <a:t>ті</a:t>
          </a:r>
          <a:r>
            <a:rPr lang="ru-RU" sz="2400" kern="1200" dirty="0" smtClean="0">
              <a:solidFill>
                <a:schemeClr val="tx1"/>
              </a:solidFill>
            </a:rPr>
            <a:t>, </a:t>
          </a:r>
          <a:r>
            <a:rPr lang="ru-RU" sz="2400" kern="1200" dirty="0" err="1" smtClean="0">
              <a:solidFill>
                <a:schemeClr val="tx1"/>
              </a:solidFill>
            </a:rPr>
            <a:t>що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мають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факультативний</a:t>
          </a:r>
          <a:r>
            <a:rPr lang="ru-RU" sz="2400" kern="1200" dirty="0" smtClean="0">
              <a:solidFill>
                <a:schemeClr val="tx1"/>
              </a:solidFill>
            </a:rPr>
            <a:t> характер - </a:t>
          </a:r>
          <a:r>
            <a:rPr lang="ru-RU" sz="2400" kern="1200" dirty="0" err="1" smtClean="0">
              <a:solidFill>
                <a:schemeClr val="tx1"/>
              </a:solidFill>
            </a:rPr>
            <a:t>інтерпретаційно-правові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акти</a:t>
          </a:r>
          <a:r>
            <a:rPr lang="ru-RU" sz="2400" kern="1200" dirty="0" smtClean="0">
              <a:solidFill>
                <a:schemeClr val="tx1"/>
              </a:solidFill>
            </a:rPr>
            <a:t>, </a:t>
          </a:r>
          <a:r>
            <a:rPr lang="ru-RU" sz="2400" kern="1200" dirty="0" err="1" smtClean="0">
              <a:solidFill>
                <a:schemeClr val="tx1"/>
              </a:solidFill>
            </a:rPr>
            <a:t>акти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застосування</a:t>
          </a:r>
          <a:r>
            <a:rPr lang="ru-RU" sz="2400" kern="1200" dirty="0" smtClean="0">
              <a:solidFill>
                <a:schemeClr val="tx1"/>
              </a:solidFill>
            </a:rPr>
            <a:t> норм права</a:t>
          </a:r>
          <a:endParaRPr lang="ru-RU" sz="2400" kern="1200" dirty="0">
            <a:solidFill>
              <a:schemeClr val="tx1"/>
            </a:solidFill>
          </a:endParaRPr>
        </a:p>
      </dsp:txBody>
      <dsp:txXfrm>
        <a:off x="1265656" y="3570936"/>
        <a:ext cx="5749417" cy="1895557"/>
      </dsp:txXfrm>
    </dsp:sp>
    <dsp:sp modelId="{096B7DE1-CB0C-4A62-B7BA-A609379FDACB}">
      <dsp:nvSpPr>
        <dsp:cNvPr id="0" name=""/>
        <dsp:cNvSpPr/>
      </dsp:nvSpPr>
      <dsp:spPr>
        <a:xfrm>
          <a:off x="6327511" y="1138983"/>
          <a:ext cx="1058711" cy="105871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6565721" y="1138983"/>
        <a:ext cx="582291" cy="796680"/>
      </dsp:txXfrm>
    </dsp:sp>
    <dsp:sp modelId="{483FE004-133A-4C57-9186-5E37EA4C5308}">
      <dsp:nvSpPr>
        <dsp:cNvPr id="0" name=""/>
        <dsp:cNvSpPr/>
      </dsp:nvSpPr>
      <dsp:spPr>
        <a:xfrm>
          <a:off x="6968307" y="3028375"/>
          <a:ext cx="1058711" cy="105871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7206517" y="3028375"/>
        <a:ext cx="582291" cy="7966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9AB3BF-5FAF-4EF8-A665-20EC2C871784}">
      <dsp:nvSpPr>
        <dsp:cNvPr id="0" name=""/>
        <dsp:cNvSpPr/>
      </dsp:nvSpPr>
      <dsp:spPr>
        <a:xfrm rot="16200000">
          <a:off x="521482" y="-521482"/>
          <a:ext cx="3071834" cy="41148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b="1" kern="1200" dirty="0" smtClean="0">
              <a:solidFill>
                <a:schemeClr val="tx1"/>
              </a:solidFill>
            </a:rPr>
            <a:t>1. НОРМА ПРАВА </a:t>
          </a:r>
          <a:endParaRPr lang="ru-RU" sz="3600" b="1" kern="1200" dirty="0">
            <a:solidFill>
              <a:schemeClr val="tx1"/>
            </a:solidFill>
          </a:endParaRPr>
        </a:p>
      </dsp:txBody>
      <dsp:txXfrm rot="5400000">
        <a:off x="0" y="0"/>
        <a:ext cx="4114800" cy="2303875"/>
      </dsp:txXfrm>
    </dsp:sp>
    <dsp:sp modelId="{B702D9AF-7BD8-4499-AB12-E03D9B89D144}">
      <dsp:nvSpPr>
        <dsp:cNvPr id="0" name=""/>
        <dsp:cNvSpPr/>
      </dsp:nvSpPr>
      <dsp:spPr>
        <a:xfrm>
          <a:off x="4114800" y="0"/>
          <a:ext cx="4114800" cy="3071834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b="1" kern="1200" dirty="0" smtClean="0">
              <a:solidFill>
                <a:schemeClr val="tx1"/>
              </a:solidFill>
            </a:rPr>
            <a:t>2. ПРАВОВІДНОСИНИ І ЮРИДИЧНИЙ ФАКТ</a:t>
          </a:r>
          <a:endParaRPr lang="ru-RU" sz="2700" b="1" kern="1200" dirty="0">
            <a:solidFill>
              <a:schemeClr val="tx1"/>
            </a:solidFill>
          </a:endParaRPr>
        </a:p>
      </dsp:txBody>
      <dsp:txXfrm>
        <a:off x="4114800" y="0"/>
        <a:ext cx="4114800" cy="2303875"/>
      </dsp:txXfrm>
    </dsp:sp>
    <dsp:sp modelId="{F655FD0B-12C2-41D4-B40D-4D65706533C1}">
      <dsp:nvSpPr>
        <dsp:cNvPr id="0" name=""/>
        <dsp:cNvSpPr/>
      </dsp:nvSpPr>
      <dsp:spPr>
        <a:xfrm rot="10800000">
          <a:off x="0" y="3071834"/>
          <a:ext cx="4114800" cy="3071834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b="1" kern="1200" dirty="0" smtClean="0">
              <a:solidFill>
                <a:schemeClr val="tx1"/>
              </a:solidFill>
            </a:rPr>
            <a:t>3. АКТИ БЕЗПОРСЕРЕДНЬОЇ РЕАЛІЗАЦІЇ ПРАВ І ОБОВЯЗКІВ </a:t>
          </a:r>
          <a:endParaRPr lang="ru-RU" sz="2700" b="1" kern="1200" dirty="0">
            <a:solidFill>
              <a:schemeClr val="tx1"/>
            </a:solidFill>
          </a:endParaRPr>
        </a:p>
      </dsp:txBody>
      <dsp:txXfrm rot="10800000">
        <a:off x="0" y="3839792"/>
        <a:ext cx="4114800" cy="2303875"/>
      </dsp:txXfrm>
    </dsp:sp>
    <dsp:sp modelId="{27FFDB6F-4E29-42BC-918A-7D7B527199F9}">
      <dsp:nvSpPr>
        <dsp:cNvPr id="0" name=""/>
        <dsp:cNvSpPr/>
      </dsp:nvSpPr>
      <dsp:spPr>
        <a:xfrm rot="5400000">
          <a:off x="4636283" y="2550351"/>
          <a:ext cx="3071834" cy="41148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b="1" kern="1200" dirty="0" smtClean="0">
              <a:solidFill>
                <a:schemeClr val="tx1"/>
              </a:solidFill>
            </a:rPr>
            <a:t>4. АКТИ ЗАСТОСУВАННЯ НОРМ ПРАВА У МЕХАНІЗМІ ПРАВОВОГО РЕГУЛЮВАННЯ </a:t>
          </a:r>
          <a:endParaRPr lang="ru-RU" sz="2700" b="1" kern="1200" dirty="0">
            <a:solidFill>
              <a:schemeClr val="tx1"/>
            </a:solidFill>
          </a:endParaRPr>
        </a:p>
      </dsp:txBody>
      <dsp:txXfrm rot="-5400000">
        <a:off x="4114800" y="3839792"/>
        <a:ext cx="4114800" cy="2303875"/>
      </dsp:txXfrm>
    </dsp:sp>
    <dsp:sp modelId="{DA1EFCE5-F2C2-47FA-91CD-1586F8EFC3F8}">
      <dsp:nvSpPr>
        <dsp:cNvPr id="0" name=""/>
        <dsp:cNvSpPr/>
      </dsp:nvSpPr>
      <dsp:spPr>
        <a:xfrm>
          <a:off x="2757471" y="2084462"/>
          <a:ext cx="2714657" cy="1974743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 smtClean="0">
              <a:latin typeface="Times New Roman" pitchFamily="18" charset="0"/>
              <a:cs typeface="Times New Roman" pitchFamily="18" charset="0"/>
            </a:rPr>
            <a:t>Механізм правового регулювання</a:t>
          </a:r>
          <a:endParaRPr lang="ru-RU" sz="2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2853870" y="2180861"/>
        <a:ext cx="2521859" cy="178194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9AB3BF-5FAF-4EF8-A665-20EC2C871784}">
      <dsp:nvSpPr>
        <dsp:cNvPr id="0" name=""/>
        <dsp:cNvSpPr/>
      </dsp:nvSpPr>
      <dsp:spPr>
        <a:xfrm rot="16200000">
          <a:off x="521482" y="-521482"/>
          <a:ext cx="3071834" cy="41148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 smtClean="0">
              <a:solidFill>
                <a:schemeClr val="tx1"/>
              </a:solidFill>
            </a:rPr>
            <a:t>1. Стадія загального впливу права – з вступу в дію механізму правотворчості </a:t>
          </a:r>
          <a:endParaRPr lang="ru-RU" sz="2800" b="1" kern="1200" dirty="0">
            <a:solidFill>
              <a:schemeClr val="tx1"/>
            </a:solidFill>
          </a:endParaRPr>
        </a:p>
      </dsp:txBody>
      <dsp:txXfrm rot="5400000">
        <a:off x="0" y="0"/>
        <a:ext cx="4114800" cy="2303875"/>
      </dsp:txXfrm>
    </dsp:sp>
    <dsp:sp modelId="{B702D9AF-7BD8-4499-AB12-E03D9B89D144}">
      <dsp:nvSpPr>
        <dsp:cNvPr id="0" name=""/>
        <dsp:cNvSpPr/>
      </dsp:nvSpPr>
      <dsp:spPr>
        <a:xfrm>
          <a:off x="4114800" y="0"/>
          <a:ext cx="4114800" cy="3071834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 smtClean="0">
              <a:solidFill>
                <a:schemeClr val="tx1"/>
              </a:solidFill>
            </a:rPr>
            <a:t>2. Вступ в дію механізму реалізації  норм права і обов'язків його учасників</a:t>
          </a:r>
          <a:endParaRPr lang="ru-RU" sz="2800" b="1" kern="1200" dirty="0">
            <a:solidFill>
              <a:schemeClr val="tx1"/>
            </a:solidFill>
          </a:endParaRPr>
        </a:p>
      </dsp:txBody>
      <dsp:txXfrm>
        <a:off x="4114800" y="0"/>
        <a:ext cx="4114800" cy="2303875"/>
      </dsp:txXfrm>
    </dsp:sp>
    <dsp:sp modelId="{F655FD0B-12C2-41D4-B40D-4D65706533C1}">
      <dsp:nvSpPr>
        <dsp:cNvPr id="0" name=""/>
        <dsp:cNvSpPr/>
      </dsp:nvSpPr>
      <dsp:spPr>
        <a:xfrm rot="10800000">
          <a:off x="0" y="3071834"/>
          <a:ext cx="4114800" cy="3071834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 smtClean="0">
              <a:solidFill>
                <a:schemeClr val="tx1"/>
              </a:solidFill>
            </a:rPr>
            <a:t>3. Вступ в дію механізму реалізації у формі застосування норм права </a:t>
          </a:r>
          <a:endParaRPr lang="ru-RU" sz="2800" b="1" kern="1200" dirty="0">
            <a:solidFill>
              <a:schemeClr val="tx1"/>
            </a:solidFill>
          </a:endParaRPr>
        </a:p>
      </dsp:txBody>
      <dsp:txXfrm rot="10800000">
        <a:off x="0" y="3839792"/>
        <a:ext cx="4114800" cy="2303875"/>
      </dsp:txXfrm>
    </dsp:sp>
    <dsp:sp modelId="{27FFDB6F-4E29-42BC-918A-7D7B527199F9}">
      <dsp:nvSpPr>
        <dsp:cNvPr id="0" name=""/>
        <dsp:cNvSpPr/>
      </dsp:nvSpPr>
      <dsp:spPr>
        <a:xfrm rot="5400000">
          <a:off x="4636283" y="2550351"/>
          <a:ext cx="3071834" cy="41148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chemeClr val="tx1"/>
              </a:solidFill>
            </a:rPr>
            <a:t>4. Дія механізму забезпечення безперешкодної реалізації права: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kern="1200" dirty="0" smtClean="0">
              <a:solidFill>
                <a:schemeClr val="tx1"/>
              </a:solidFill>
            </a:rPr>
            <a:t>1) </a:t>
          </a:r>
          <a:r>
            <a:rPr lang="uk-UA" sz="2200" b="1" kern="1200" dirty="0" err="1" smtClean="0">
              <a:solidFill>
                <a:schemeClr val="tx1"/>
              </a:solidFill>
            </a:rPr>
            <a:t>мех-м</a:t>
          </a:r>
          <a:r>
            <a:rPr lang="uk-UA" sz="2200" b="1" kern="1200" dirty="0" smtClean="0">
              <a:solidFill>
                <a:schemeClr val="tx1"/>
              </a:solidFill>
            </a:rPr>
            <a:t> покладання примусових заходів; 2) </a:t>
          </a:r>
          <a:r>
            <a:rPr lang="uk-UA" sz="2200" b="1" kern="1200" dirty="0" err="1" smtClean="0">
              <a:solidFill>
                <a:schemeClr val="tx1"/>
              </a:solidFill>
            </a:rPr>
            <a:t>мех-м</a:t>
          </a:r>
          <a:r>
            <a:rPr lang="uk-UA" sz="2200" b="1" kern="1200" dirty="0" smtClean="0">
              <a:solidFill>
                <a:schemeClr val="tx1"/>
              </a:solidFill>
            </a:rPr>
            <a:t> </a:t>
          </a:r>
          <a:r>
            <a:rPr lang="uk-UA" sz="2200" b="1" kern="1200" dirty="0" err="1" smtClean="0">
              <a:solidFill>
                <a:schemeClr val="tx1"/>
              </a:solidFill>
            </a:rPr>
            <a:t>юрид</a:t>
          </a:r>
          <a:r>
            <a:rPr lang="uk-UA" sz="2200" b="1" kern="1200" dirty="0" smtClean="0">
              <a:solidFill>
                <a:schemeClr val="tx1"/>
              </a:solidFill>
            </a:rPr>
            <a:t>. відповідальності. </a:t>
          </a:r>
          <a:endParaRPr lang="ru-RU" sz="2200" b="1" kern="1200" dirty="0">
            <a:solidFill>
              <a:schemeClr val="tx1"/>
            </a:solidFill>
          </a:endParaRPr>
        </a:p>
      </dsp:txBody>
      <dsp:txXfrm rot="-5400000">
        <a:off x="4114800" y="3839792"/>
        <a:ext cx="4114800" cy="2303875"/>
      </dsp:txXfrm>
    </dsp:sp>
    <dsp:sp modelId="{DA1EFCE5-F2C2-47FA-91CD-1586F8EFC3F8}">
      <dsp:nvSpPr>
        <dsp:cNvPr id="0" name=""/>
        <dsp:cNvSpPr/>
      </dsp:nvSpPr>
      <dsp:spPr>
        <a:xfrm>
          <a:off x="2757471" y="2286012"/>
          <a:ext cx="2714657" cy="1571642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 smtClean="0">
              <a:latin typeface="Times New Roman" pitchFamily="18" charset="0"/>
              <a:cs typeface="Times New Roman" pitchFamily="18" charset="0"/>
            </a:rPr>
            <a:t>Стадії механізм правового регулювання</a:t>
          </a:r>
          <a:endParaRPr lang="ru-RU" sz="2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2834192" y="2362733"/>
        <a:ext cx="2561215" cy="14182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DC47AD-B01F-40BF-B7C7-F132874AE9E4}">
      <dsp:nvSpPr>
        <dsp:cNvPr id="0" name=""/>
        <dsp:cNvSpPr/>
      </dsp:nvSpPr>
      <dsp:spPr>
        <a:xfrm>
          <a:off x="3291839" y="580"/>
          <a:ext cx="4937760" cy="226504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b="1" kern="1200" dirty="0" smtClean="0">
              <a:latin typeface="Times New Roman" pitchFamily="18" charset="0"/>
              <a:cs typeface="Times New Roman" pitchFamily="18" charset="0"/>
            </a:rPr>
            <a:t>СТАДІЯ ЗАСТОСУВАННЯ НОРМ ПРАВА</a:t>
          </a:r>
          <a:endParaRPr lang="ru-RU" sz="2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291839" y="283711"/>
        <a:ext cx="4088368" cy="1698783"/>
      </dsp:txXfrm>
    </dsp:sp>
    <dsp:sp modelId="{C27EB1CB-3B9B-4B95-A029-C751678C2863}">
      <dsp:nvSpPr>
        <dsp:cNvPr id="0" name=""/>
        <dsp:cNvSpPr/>
      </dsp:nvSpPr>
      <dsp:spPr>
        <a:xfrm>
          <a:off x="0" y="580"/>
          <a:ext cx="3291840" cy="22650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6500" kern="1200" dirty="0" smtClean="0">
              <a:solidFill>
                <a:sysClr val="windowText" lastClr="000000"/>
              </a:solidFill>
            </a:rPr>
            <a:t>1</a:t>
          </a:r>
          <a:endParaRPr lang="ru-RU" sz="6500" kern="1200" dirty="0">
            <a:solidFill>
              <a:sysClr val="windowText" lastClr="000000"/>
            </a:solidFill>
          </a:endParaRPr>
        </a:p>
      </dsp:txBody>
      <dsp:txXfrm>
        <a:off x="110570" y="111150"/>
        <a:ext cx="3070700" cy="2043905"/>
      </dsp:txXfrm>
    </dsp:sp>
    <dsp:sp modelId="{7B48188F-81D4-49CF-8F92-8155F9017744}">
      <dsp:nvSpPr>
        <dsp:cNvPr id="0" name=""/>
        <dsp:cNvSpPr/>
      </dsp:nvSpPr>
      <dsp:spPr>
        <a:xfrm>
          <a:off x="3291839" y="2492131"/>
          <a:ext cx="4937760" cy="226504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b="1" kern="1200" dirty="0" smtClean="0">
              <a:latin typeface="Times New Roman" pitchFamily="18" charset="0"/>
              <a:cs typeface="Times New Roman" pitchFamily="18" charset="0"/>
            </a:rPr>
            <a:t>СТАДІЯ ТЛУМАЧЕННЯ НОРМ ПРАВА  </a:t>
          </a:r>
          <a:endParaRPr lang="ru-RU" sz="2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291839" y="2775262"/>
        <a:ext cx="4088368" cy="1698783"/>
      </dsp:txXfrm>
    </dsp:sp>
    <dsp:sp modelId="{24874751-B5B1-466D-BFB3-0482408E42C3}">
      <dsp:nvSpPr>
        <dsp:cNvPr id="0" name=""/>
        <dsp:cNvSpPr/>
      </dsp:nvSpPr>
      <dsp:spPr>
        <a:xfrm>
          <a:off x="0" y="2492131"/>
          <a:ext cx="3291840" cy="22650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6500" kern="1200" dirty="0" smtClean="0">
              <a:solidFill>
                <a:sysClr val="windowText" lastClr="000000"/>
              </a:solidFill>
            </a:rPr>
            <a:t>2</a:t>
          </a:r>
          <a:endParaRPr lang="ru-RU" sz="6500" kern="1200" dirty="0">
            <a:solidFill>
              <a:sysClr val="windowText" lastClr="000000"/>
            </a:solidFill>
          </a:endParaRPr>
        </a:p>
      </dsp:txBody>
      <dsp:txXfrm>
        <a:off x="110570" y="2602701"/>
        <a:ext cx="3070700" cy="204390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DC47AD-B01F-40BF-B7C7-F132874AE9E4}">
      <dsp:nvSpPr>
        <dsp:cNvPr id="0" name=""/>
        <dsp:cNvSpPr/>
      </dsp:nvSpPr>
      <dsp:spPr>
        <a:xfrm>
          <a:off x="3291839" y="580"/>
          <a:ext cx="4937760" cy="226504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>
              <a:latin typeface="Times New Roman" pitchFamily="18" charset="0"/>
              <a:cs typeface="Times New Roman" pitchFamily="18" charset="0"/>
            </a:rPr>
            <a:t>поведінка адресатів, що відповідає нормам права (зниження кількості ДТП)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291839" y="283711"/>
        <a:ext cx="4088368" cy="1698783"/>
      </dsp:txXfrm>
    </dsp:sp>
    <dsp:sp modelId="{C27EB1CB-3B9B-4B95-A029-C751678C2863}">
      <dsp:nvSpPr>
        <dsp:cNvPr id="0" name=""/>
        <dsp:cNvSpPr/>
      </dsp:nvSpPr>
      <dsp:spPr>
        <a:xfrm>
          <a:off x="0" y="580"/>
          <a:ext cx="3291840" cy="22650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800" kern="1200" dirty="0" smtClean="0">
              <a:solidFill>
                <a:sysClr val="windowText" lastClr="000000"/>
              </a:solidFill>
            </a:rPr>
            <a:t>Поведінкова ефективність </a:t>
          </a:r>
          <a:endParaRPr lang="ru-RU" sz="3800" kern="1200" dirty="0">
            <a:solidFill>
              <a:sysClr val="windowText" lastClr="000000"/>
            </a:solidFill>
          </a:endParaRPr>
        </a:p>
      </dsp:txBody>
      <dsp:txXfrm>
        <a:off x="110570" y="111150"/>
        <a:ext cx="3070700" cy="2043905"/>
      </dsp:txXfrm>
    </dsp:sp>
    <dsp:sp modelId="{7B48188F-81D4-49CF-8F92-8155F9017744}">
      <dsp:nvSpPr>
        <dsp:cNvPr id="0" name=""/>
        <dsp:cNvSpPr/>
      </dsp:nvSpPr>
      <dsp:spPr>
        <a:xfrm>
          <a:off x="3291839" y="2492131"/>
          <a:ext cx="4937760" cy="226504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200" kern="1200" dirty="0" smtClean="0">
              <a:latin typeface="Times New Roman" pitchFamily="18" charset="0"/>
              <a:cs typeface="Times New Roman" pitchFamily="18" charset="0"/>
            </a:rPr>
            <a:t>рівень досягнення опосередкованої мети  - діяльність, вчинена відповідно до норм права (зниження кількості нещасних випадків на дорогах) 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291839" y="2775262"/>
        <a:ext cx="4088368" cy="1698783"/>
      </dsp:txXfrm>
    </dsp:sp>
    <dsp:sp modelId="{24874751-B5B1-466D-BFB3-0482408E42C3}">
      <dsp:nvSpPr>
        <dsp:cNvPr id="0" name=""/>
        <dsp:cNvSpPr/>
      </dsp:nvSpPr>
      <dsp:spPr>
        <a:xfrm>
          <a:off x="0" y="2492131"/>
          <a:ext cx="3291840" cy="22650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800" kern="1200" dirty="0" smtClean="0">
              <a:solidFill>
                <a:sysClr val="windowText" lastClr="000000"/>
              </a:solidFill>
            </a:rPr>
            <a:t>Фактична ефективність </a:t>
          </a:r>
          <a:endParaRPr lang="ru-RU" sz="3800" kern="1200" dirty="0">
            <a:solidFill>
              <a:sysClr val="windowText" lastClr="000000"/>
            </a:solidFill>
          </a:endParaRPr>
        </a:p>
      </dsp:txBody>
      <dsp:txXfrm>
        <a:off x="110570" y="2602701"/>
        <a:ext cx="3070700" cy="204390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E8A7E6-34C7-4211-BBB1-B883A6C39BFE}">
      <dsp:nvSpPr>
        <dsp:cNvPr id="0" name=""/>
        <dsp:cNvSpPr/>
      </dsp:nvSpPr>
      <dsp:spPr>
        <a:xfrm>
          <a:off x="156445" y="2604"/>
          <a:ext cx="3670964" cy="18354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Ефективність механізму правового регулювання  за часом досягнення мети </a:t>
          </a:r>
          <a:endParaRPr lang="ru-RU" sz="2800" kern="1200" dirty="0"/>
        </a:p>
      </dsp:txBody>
      <dsp:txXfrm>
        <a:off x="210204" y="56363"/>
        <a:ext cx="3563446" cy="1727964"/>
      </dsp:txXfrm>
    </dsp:sp>
    <dsp:sp modelId="{1C437E66-01FC-4D23-9B64-410877EDFF60}">
      <dsp:nvSpPr>
        <dsp:cNvPr id="0" name=""/>
        <dsp:cNvSpPr/>
      </dsp:nvSpPr>
      <dsp:spPr>
        <a:xfrm>
          <a:off x="523541" y="1838086"/>
          <a:ext cx="367096" cy="13766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6611"/>
              </a:lnTo>
              <a:lnTo>
                <a:pt x="367096" y="137661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A18716-A948-4165-8395-E61983A90BF7}">
      <dsp:nvSpPr>
        <dsp:cNvPr id="0" name=""/>
        <dsp:cNvSpPr/>
      </dsp:nvSpPr>
      <dsp:spPr>
        <a:xfrm>
          <a:off x="890637" y="2296956"/>
          <a:ext cx="2936771" cy="18354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675" tIns="44450" rIns="66675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500" kern="1200" dirty="0" smtClean="0"/>
            <a:t>Найближча </a:t>
          </a:r>
          <a:endParaRPr lang="ru-RU" sz="3500" kern="1200" dirty="0"/>
        </a:p>
      </dsp:txBody>
      <dsp:txXfrm>
        <a:off x="944396" y="2350715"/>
        <a:ext cx="2829253" cy="1727964"/>
      </dsp:txXfrm>
    </dsp:sp>
    <dsp:sp modelId="{77897585-D9E5-41B9-99F0-E3A808C9C68C}">
      <dsp:nvSpPr>
        <dsp:cNvPr id="0" name=""/>
        <dsp:cNvSpPr/>
      </dsp:nvSpPr>
      <dsp:spPr>
        <a:xfrm>
          <a:off x="523541" y="1838086"/>
          <a:ext cx="367096" cy="36709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70964"/>
              </a:lnTo>
              <a:lnTo>
                <a:pt x="367096" y="36709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9AF03A-04C5-4F79-8949-68AD7A4A08DA}">
      <dsp:nvSpPr>
        <dsp:cNvPr id="0" name=""/>
        <dsp:cNvSpPr/>
      </dsp:nvSpPr>
      <dsp:spPr>
        <a:xfrm>
          <a:off x="890637" y="4591309"/>
          <a:ext cx="2936771" cy="18354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675" tIns="44450" rIns="66675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500" kern="1200" dirty="0" smtClean="0"/>
            <a:t>Перспективна</a:t>
          </a:r>
          <a:endParaRPr lang="ru-RU" sz="3500" kern="1200" dirty="0"/>
        </a:p>
      </dsp:txBody>
      <dsp:txXfrm>
        <a:off x="944396" y="4645068"/>
        <a:ext cx="2829253" cy="1727964"/>
      </dsp:txXfrm>
    </dsp:sp>
    <dsp:sp modelId="{F3EA4401-0AA9-4356-9F7A-88D9B51393A2}">
      <dsp:nvSpPr>
        <dsp:cNvPr id="0" name=""/>
        <dsp:cNvSpPr/>
      </dsp:nvSpPr>
      <dsp:spPr>
        <a:xfrm>
          <a:off x="4745150" y="2604"/>
          <a:ext cx="3670964" cy="18354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Ефективність механізму правового регулювання  за  спрямованістю мети </a:t>
          </a:r>
          <a:endParaRPr lang="ru-RU" sz="2800" kern="1200" dirty="0"/>
        </a:p>
      </dsp:txBody>
      <dsp:txXfrm>
        <a:off x="4798909" y="56363"/>
        <a:ext cx="3563446" cy="1727964"/>
      </dsp:txXfrm>
    </dsp:sp>
    <dsp:sp modelId="{2EE5AE65-A402-4830-A5B0-01084FE888EE}">
      <dsp:nvSpPr>
        <dsp:cNvPr id="0" name=""/>
        <dsp:cNvSpPr/>
      </dsp:nvSpPr>
      <dsp:spPr>
        <a:xfrm>
          <a:off x="5112246" y="1838086"/>
          <a:ext cx="367096" cy="13766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6611"/>
              </a:lnTo>
              <a:lnTo>
                <a:pt x="367096" y="137661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98FE77-EFAF-4150-B475-F3682EA7479F}">
      <dsp:nvSpPr>
        <dsp:cNvPr id="0" name=""/>
        <dsp:cNvSpPr/>
      </dsp:nvSpPr>
      <dsp:spPr>
        <a:xfrm>
          <a:off x="5479343" y="2296956"/>
          <a:ext cx="2936771" cy="18354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675" tIns="44450" rIns="66675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500" kern="1200" dirty="0" smtClean="0"/>
            <a:t>Прогресивна </a:t>
          </a:r>
          <a:endParaRPr lang="ru-RU" sz="3500" kern="1200" dirty="0"/>
        </a:p>
      </dsp:txBody>
      <dsp:txXfrm>
        <a:off x="5533102" y="2350715"/>
        <a:ext cx="2829253" cy="1727964"/>
      </dsp:txXfrm>
    </dsp:sp>
    <dsp:sp modelId="{1B9FC34E-73DF-47CC-B3C9-56387E282C62}">
      <dsp:nvSpPr>
        <dsp:cNvPr id="0" name=""/>
        <dsp:cNvSpPr/>
      </dsp:nvSpPr>
      <dsp:spPr>
        <a:xfrm>
          <a:off x="5112246" y="1838086"/>
          <a:ext cx="367096" cy="36709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70964"/>
              </a:lnTo>
              <a:lnTo>
                <a:pt x="367096" y="36709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E237FD-5501-4F9E-BAAE-47EBF8F41B31}">
      <dsp:nvSpPr>
        <dsp:cNvPr id="0" name=""/>
        <dsp:cNvSpPr/>
      </dsp:nvSpPr>
      <dsp:spPr>
        <a:xfrm>
          <a:off x="5479343" y="4591309"/>
          <a:ext cx="2936771" cy="18354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675" tIns="44450" rIns="66675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500" kern="1200" dirty="0" err="1" smtClean="0"/>
            <a:t>“Негативна”</a:t>
          </a:r>
          <a:r>
            <a:rPr lang="uk-UA" sz="3500" kern="1200" dirty="0" smtClean="0"/>
            <a:t> </a:t>
          </a:r>
          <a:endParaRPr lang="ru-RU" sz="3500" kern="1200" dirty="0"/>
        </a:p>
      </dsp:txBody>
      <dsp:txXfrm>
        <a:off x="5533102" y="4645068"/>
        <a:ext cx="2829253" cy="172796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E5153B-0DB3-4385-BDD8-F97BA7F29385}">
      <dsp:nvSpPr>
        <dsp:cNvPr id="0" name=""/>
        <dsp:cNvSpPr/>
      </dsp:nvSpPr>
      <dsp:spPr>
        <a:xfrm>
          <a:off x="0" y="530576"/>
          <a:ext cx="8143932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8889A8-A146-417A-9628-E49B14061BC2}">
      <dsp:nvSpPr>
        <dsp:cNvPr id="0" name=""/>
        <dsp:cNvSpPr/>
      </dsp:nvSpPr>
      <dsp:spPr>
        <a:xfrm>
          <a:off x="387711" y="28736"/>
          <a:ext cx="7754224" cy="1003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475" tIns="0" rIns="215475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0" kern="1200" dirty="0" smtClean="0">
              <a:solidFill>
                <a:sysClr val="windowText" lastClr="000000"/>
              </a:solidFill>
            </a:rPr>
            <a:t>1) стан </a:t>
          </a:r>
          <a:r>
            <a:rPr lang="ru-RU" sz="2800" b="0" kern="1200" dirty="0" err="1" smtClean="0">
              <a:solidFill>
                <a:sysClr val="windowText" lastClr="000000"/>
              </a:solidFill>
            </a:rPr>
            <a:t>нормативної</a:t>
          </a:r>
          <a:r>
            <a:rPr lang="ru-RU" sz="2800" b="0" kern="1200" dirty="0" smtClean="0">
              <a:solidFill>
                <a:sysClr val="windowText" lastClr="000000"/>
              </a:solidFill>
            </a:rPr>
            <a:t> </a:t>
          </a:r>
          <a:r>
            <a:rPr lang="ru-RU" sz="2800" b="0" kern="1200" dirty="0" err="1" smtClean="0">
              <a:solidFill>
                <a:sysClr val="windowText" lastClr="000000"/>
              </a:solidFill>
            </a:rPr>
            <a:t>основи</a:t>
          </a:r>
          <a:r>
            <a:rPr lang="ru-RU" sz="2800" b="0" kern="1200" dirty="0" smtClean="0">
              <a:solidFill>
                <a:sysClr val="windowText" lastClr="000000"/>
              </a:solidFill>
            </a:rPr>
            <a:t> правового </a:t>
          </a:r>
          <a:r>
            <a:rPr lang="ru-RU" sz="2800" b="0" kern="1200" dirty="0" err="1" smtClean="0">
              <a:solidFill>
                <a:sysClr val="windowText" lastClr="000000"/>
              </a:solidFill>
            </a:rPr>
            <a:t>регулювання</a:t>
          </a:r>
          <a:r>
            <a:rPr lang="uk-UA" sz="2800" kern="1200" dirty="0" smtClean="0">
              <a:solidFill>
                <a:sysClr val="windowText" lastClr="000000"/>
              </a:solidFill>
            </a:rPr>
            <a:t> </a:t>
          </a:r>
          <a:endParaRPr lang="ru-RU" sz="2800" kern="1200" dirty="0">
            <a:solidFill>
              <a:sysClr val="windowText" lastClr="000000"/>
            </a:solidFill>
          </a:endParaRPr>
        </a:p>
      </dsp:txBody>
      <dsp:txXfrm>
        <a:off x="436707" y="77732"/>
        <a:ext cx="7656232" cy="905688"/>
      </dsp:txXfrm>
    </dsp:sp>
    <dsp:sp modelId="{64A3A25F-FE3B-4070-8875-97E13C256EEE}">
      <dsp:nvSpPr>
        <dsp:cNvPr id="0" name=""/>
        <dsp:cNvSpPr/>
      </dsp:nvSpPr>
      <dsp:spPr>
        <a:xfrm>
          <a:off x="0" y="2072817"/>
          <a:ext cx="8143932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9B9934-F8D5-4B9E-A684-0FB8ADBE6D16}">
      <dsp:nvSpPr>
        <dsp:cNvPr id="0" name=""/>
        <dsp:cNvSpPr/>
      </dsp:nvSpPr>
      <dsp:spPr>
        <a:xfrm>
          <a:off x="387711" y="1570977"/>
          <a:ext cx="7754224" cy="1003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475" tIns="0" rIns="215475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>
              <a:solidFill>
                <a:sysClr val="windowText" lastClr="000000"/>
              </a:solidFill>
            </a:rPr>
            <a:t>2) стан юридичної практики – правозастосовної діяльності</a:t>
          </a:r>
          <a:endParaRPr lang="ru-RU" sz="2800" kern="1200" dirty="0">
            <a:solidFill>
              <a:sysClr val="windowText" lastClr="000000"/>
            </a:solidFill>
          </a:endParaRPr>
        </a:p>
      </dsp:txBody>
      <dsp:txXfrm>
        <a:off x="436707" y="1619973"/>
        <a:ext cx="7656232" cy="905688"/>
      </dsp:txXfrm>
    </dsp:sp>
    <dsp:sp modelId="{70583AFA-3721-4461-B32A-85395F53EBF3}">
      <dsp:nvSpPr>
        <dsp:cNvPr id="0" name=""/>
        <dsp:cNvSpPr/>
      </dsp:nvSpPr>
      <dsp:spPr>
        <a:xfrm>
          <a:off x="0" y="3615057"/>
          <a:ext cx="8143932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3D4882-1B48-4075-9C13-F1B6B4FC74CE}">
      <dsp:nvSpPr>
        <dsp:cNvPr id="0" name=""/>
        <dsp:cNvSpPr/>
      </dsp:nvSpPr>
      <dsp:spPr>
        <a:xfrm>
          <a:off x="357190" y="3214709"/>
          <a:ext cx="7754224" cy="1003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475" tIns="0" rIns="215475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0" kern="1200" dirty="0" smtClean="0">
              <a:solidFill>
                <a:sysClr val="windowText" lastClr="000000"/>
              </a:solidFill>
            </a:rPr>
            <a:t>3) рівень правової свідомості і культури суспільства </a:t>
          </a:r>
          <a:endParaRPr lang="ru-RU" sz="2800" b="0" kern="1200" dirty="0">
            <a:solidFill>
              <a:sysClr val="windowText" lastClr="000000"/>
            </a:solidFill>
          </a:endParaRPr>
        </a:p>
      </dsp:txBody>
      <dsp:txXfrm>
        <a:off x="406186" y="3263705"/>
        <a:ext cx="7656232" cy="9056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4473-B2E7-4AA7-AE7E-5228FF8BA1F4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4C7F3-377B-4204-AD13-4C1BA3E7E3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4473-B2E7-4AA7-AE7E-5228FF8BA1F4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4C7F3-377B-4204-AD13-4C1BA3E7E3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4473-B2E7-4AA7-AE7E-5228FF8BA1F4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4C7F3-377B-4204-AD13-4C1BA3E7E3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4473-B2E7-4AA7-AE7E-5228FF8BA1F4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4C7F3-377B-4204-AD13-4C1BA3E7E3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4473-B2E7-4AA7-AE7E-5228FF8BA1F4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4C7F3-377B-4204-AD13-4C1BA3E7E3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4473-B2E7-4AA7-AE7E-5228FF8BA1F4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4C7F3-377B-4204-AD13-4C1BA3E7E3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4473-B2E7-4AA7-AE7E-5228FF8BA1F4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4C7F3-377B-4204-AD13-4C1BA3E7E3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4473-B2E7-4AA7-AE7E-5228FF8BA1F4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4C7F3-377B-4204-AD13-4C1BA3E7E3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4473-B2E7-4AA7-AE7E-5228FF8BA1F4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4C7F3-377B-4204-AD13-4C1BA3E7E3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4473-B2E7-4AA7-AE7E-5228FF8BA1F4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4C7F3-377B-4204-AD13-4C1BA3E7E3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4473-B2E7-4AA7-AE7E-5228FF8BA1F4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4C7F3-377B-4204-AD13-4C1BA3E7E3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B4473-B2E7-4AA7-AE7E-5228FF8BA1F4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94C7F3-377B-4204-AD13-4C1BA3E7E30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42985"/>
            <a:ext cx="7772400" cy="4857784"/>
          </a:xfrm>
        </p:spPr>
        <p:txBody>
          <a:bodyPr>
            <a:normAutofit/>
          </a:bodyPr>
          <a:lstStyle/>
          <a:p>
            <a:r>
              <a:rPr lang="uk-UA" sz="7200" dirty="0" smtClean="0">
                <a:latin typeface="Times New Roman" pitchFamily="18" charset="0"/>
                <a:cs typeface="Times New Roman" pitchFamily="18" charset="0"/>
              </a:rPr>
              <a:t>ЛЕКЦІЯ</a:t>
            </a:r>
            <a:br>
              <a:rPr lang="uk-UA" sz="7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7200" dirty="0" smtClean="0">
                <a:latin typeface="Times New Roman" pitchFamily="18" charset="0"/>
                <a:cs typeface="Times New Roman" pitchFamily="18" charset="0"/>
              </a:rPr>
              <a:t>МЕХАНІЗМ </a:t>
            </a:r>
            <a:r>
              <a:rPr lang="uk-UA" sz="7200" smtClean="0">
                <a:latin typeface="Times New Roman" pitchFamily="18" charset="0"/>
                <a:cs typeface="Times New Roman" pitchFamily="18" charset="0"/>
              </a:rPr>
              <a:t>ПРАВОВОГО РЕГУЛЮВАННЯ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>3. Механізм реалізації права у формі правозастосування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dirty="0" smtClean="0"/>
              <a:t>Основним правовим засобом впливу на суб'єктів права є акт опосередкованої (за допомогою держави) реалізації суб'єктивних прав і юридичних обов'язків – правозастосовний акт;</a:t>
            </a:r>
          </a:p>
          <a:p>
            <a:r>
              <a:rPr lang="uk-UA" sz="2800" dirty="0" smtClean="0"/>
              <a:t>Це стадія здійснення суб'єктивних прав і виконання юридичних обов'язків настає тоді, коли правозастосовна діяльність необхідна як забезпечувальний чинник реалізації юридичних прав і обов'язків учасниками правовідносин</a:t>
            </a:r>
            <a:endParaRPr lang="ru-RU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>4. Механізм забезпечення безперешкодної реалізації права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sz="2400" dirty="0" smtClean="0"/>
              <a:t>1) механізм покладання примусових заходів;</a:t>
            </a:r>
          </a:p>
          <a:p>
            <a:r>
              <a:rPr lang="uk-UA" sz="2400" dirty="0" smtClean="0"/>
              <a:t>2) механізм покладання юридичної відповідальності;</a:t>
            </a:r>
          </a:p>
          <a:p>
            <a:r>
              <a:rPr lang="uk-UA" sz="2400" dirty="0" smtClean="0"/>
              <a:t>Основним правовим засобом впливу на суб'єктів права  є акт застосування права охоронного характеру;</a:t>
            </a:r>
          </a:p>
          <a:p>
            <a:r>
              <a:rPr lang="uk-UA" sz="2400" dirty="0" smtClean="0"/>
              <a:t>- це стадія реалізації конкретних примусових заходів з метою утвердження правопорядку.</a:t>
            </a:r>
          </a:p>
          <a:p>
            <a:r>
              <a:rPr lang="uk-UA" sz="2400" dirty="0" smtClean="0"/>
              <a:t>Вона можлива: </a:t>
            </a:r>
          </a:p>
          <a:p>
            <a:r>
              <a:rPr lang="uk-UA" sz="2400" dirty="0" smtClean="0"/>
              <a:t>1) поза юридичною відповідальністю при відсутності правопорушення (заходи попередження);</a:t>
            </a:r>
          </a:p>
          <a:p>
            <a:r>
              <a:rPr lang="uk-UA" sz="2400" dirty="0" smtClean="0"/>
              <a:t>2) у вигляді заходів юридичної відповідальності, застосовуваної  у разі здійснення протиправної поведінки.</a:t>
            </a:r>
            <a:endParaRPr lang="ru-RU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ФАКУЛЬТАТИВНІ СТАДІЇ МЕХАНІЗМУ ПРАВОВОГО РЕГУЛЮВАНН</a:t>
            </a:r>
            <a:r>
              <a:rPr lang="uk-UA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Я </a:t>
            </a:r>
            <a:endParaRPr lang="ru-RU" sz="36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577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err="1" smtClean="0"/>
              <a:t>Факультативні</a:t>
            </a:r>
            <a:r>
              <a:rPr lang="ru-RU" b="1" dirty="0" smtClean="0"/>
              <a:t> </a:t>
            </a:r>
            <a:r>
              <a:rPr lang="ru-RU" b="1" dirty="0" err="1" smtClean="0"/>
              <a:t>стадії</a:t>
            </a:r>
            <a:r>
              <a:rPr lang="ru-RU" b="1" dirty="0" smtClean="0"/>
              <a:t>:</a:t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928670"/>
            <a:ext cx="8715436" cy="5572164"/>
          </a:xfrm>
        </p:spPr>
        <p:txBody>
          <a:bodyPr>
            <a:noAutofit/>
          </a:bodyPr>
          <a:lstStyle/>
          <a:p>
            <a:pPr lvl="0"/>
            <a:r>
              <a:rPr lang="ru-RU" sz="2200" b="1" dirty="0" smtClean="0"/>
              <a:t>1. </a:t>
            </a:r>
            <a:r>
              <a:rPr lang="ru-RU" sz="2200" b="1" dirty="0" err="1" smtClean="0"/>
              <a:t>Стадія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застосування</a:t>
            </a:r>
            <a:r>
              <a:rPr lang="ru-RU" sz="2200" b="1" dirty="0" smtClean="0"/>
              <a:t> норм права </a:t>
            </a:r>
            <a:r>
              <a:rPr lang="ru-RU" sz="2200" b="1" dirty="0" err="1" smtClean="0"/>
              <a:t>виникає</a:t>
            </a:r>
            <a:r>
              <a:rPr lang="ru-RU" sz="2200" b="1" dirty="0" smtClean="0"/>
              <a:t> у </a:t>
            </a:r>
            <a:r>
              <a:rPr lang="ru-RU" sz="2200" b="1" dirty="0" err="1" smtClean="0"/>
              <a:t>разі</a:t>
            </a:r>
            <a:r>
              <a:rPr lang="ru-RU" sz="2200" b="1" dirty="0" smtClean="0"/>
              <a:t>, </a:t>
            </a:r>
            <a:r>
              <a:rPr lang="ru-RU" sz="2200" b="1" dirty="0" err="1" smtClean="0"/>
              <a:t>якщо</a:t>
            </a:r>
            <a:r>
              <a:rPr lang="ru-RU" sz="2200" b="1" dirty="0" smtClean="0"/>
              <a:t>: </a:t>
            </a:r>
          </a:p>
          <a:p>
            <a:pPr lvl="0">
              <a:buNone/>
            </a:pPr>
            <a:r>
              <a:rPr lang="ru-RU" sz="2200" dirty="0" smtClean="0"/>
              <a:t>а) </a:t>
            </a:r>
            <a:r>
              <a:rPr lang="ru-RU" sz="2200" dirty="0" err="1" smtClean="0"/>
              <a:t>правозастосовна</a:t>
            </a:r>
            <a:r>
              <a:rPr lang="ru-RU" sz="2200" dirty="0" smtClean="0"/>
              <a:t> </a:t>
            </a:r>
            <a:r>
              <a:rPr lang="ru-RU" sz="2200" dirty="0" err="1" smtClean="0"/>
              <a:t>діяльність</a:t>
            </a:r>
            <a:r>
              <a:rPr lang="ru-RU" sz="2200" dirty="0" smtClean="0"/>
              <a:t> </a:t>
            </a:r>
            <a:r>
              <a:rPr lang="ru-RU" sz="2200" dirty="0" err="1" smtClean="0"/>
              <a:t>виступає</a:t>
            </a:r>
            <a:r>
              <a:rPr lang="ru-RU" sz="2200" dirty="0" smtClean="0"/>
              <a:t> </a:t>
            </a:r>
            <a:r>
              <a:rPr lang="ru-RU" sz="2200" dirty="0" err="1" smtClean="0"/>
              <a:t>забезпечувальним</a:t>
            </a:r>
            <a:r>
              <a:rPr lang="ru-RU" sz="2200" dirty="0" smtClean="0"/>
              <a:t> </a:t>
            </a:r>
            <a:r>
              <a:rPr lang="ru-RU" sz="2200" dirty="0" err="1" smtClean="0"/>
              <a:t>чинником</a:t>
            </a:r>
            <a:r>
              <a:rPr lang="ru-RU" sz="2200" dirty="0" smtClean="0"/>
              <a:t> </a:t>
            </a:r>
            <a:r>
              <a:rPr lang="ru-RU" sz="2200" dirty="0" err="1" smtClean="0"/>
              <a:t>реалізації</a:t>
            </a:r>
            <a:r>
              <a:rPr lang="ru-RU" sz="2200" dirty="0" smtClean="0"/>
              <a:t> </a:t>
            </a:r>
            <a:r>
              <a:rPr lang="ru-RU" sz="2200" dirty="0" err="1" smtClean="0"/>
              <a:t>юридичних</a:t>
            </a:r>
            <a:r>
              <a:rPr lang="ru-RU" sz="2200" dirty="0" smtClean="0"/>
              <a:t> прав </a:t>
            </a:r>
            <a:r>
              <a:rPr lang="ru-RU" sz="2200" dirty="0" err="1" smtClean="0"/>
              <a:t>і</a:t>
            </a:r>
            <a:r>
              <a:rPr lang="ru-RU" sz="2200" dirty="0" smtClean="0"/>
              <a:t> </a:t>
            </a:r>
            <a:r>
              <a:rPr lang="ru-RU" sz="2200" dirty="0" err="1" smtClean="0"/>
              <a:t>обов'язків</a:t>
            </a:r>
            <a:r>
              <a:rPr lang="ru-RU" sz="2200" dirty="0" smtClean="0"/>
              <a:t> </a:t>
            </a:r>
            <a:r>
              <a:rPr lang="ru-RU" sz="2200" dirty="0" err="1" smtClean="0"/>
              <a:t>учасниками</a:t>
            </a:r>
            <a:r>
              <a:rPr lang="ru-RU" sz="2200" dirty="0" smtClean="0"/>
              <a:t> </a:t>
            </a:r>
            <a:r>
              <a:rPr lang="ru-RU" sz="2200" dirty="0" err="1" smtClean="0"/>
              <a:t>правовідносин</a:t>
            </a:r>
            <a:r>
              <a:rPr lang="ru-RU" sz="2200" dirty="0" smtClean="0"/>
              <a:t> (</a:t>
            </a:r>
            <a:r>
              <a:rPr lang="ru-RU" sz="2200" dirty="0" err="1" smtClean="0"/>
              <a:t>нарахування</a:t>
            </a:r>
            <a:r>
              <a:rPr lang="ru-RU" sz="2200" dirty="0" smtClean="0"/>
              <a:t> </a:t>
            </a:r>
            <a:r>
              <a:rPr lang="ru-RU" sz="2200" dirty="0" err="1" smtClean="0"/>
              <a:t>пенсії</a:t>
            </a:r>
            <a:r>
              <a:rPr lang="ru-RU" sz="2200" dirty="0" smtClean="0"/>
              <a:t> </a:t>
            </a:r>
            <a:r>
              <a:rPr lang="ru-RU" sz="2200" dirty="0" err="1" smtClean="0"/>
              <a:t>установою</a:t>
            </a:r>
            <a:r>
              <a:rPr lang="ru-RU" sz="2200" dirty="0" smtClean="0"/>
              <a:t> </a:t>
            </a:r>
            <a:r>
              <a:rPr lang="ru-RU" sz="2200" dirty="0" err="1" smtClean="0"/>
              <a:t>соціального</a:t>
            </a:r>
            <a:r>
              <a:rPr lang="ru-RU" sz="2200" dirty="0" smtClean="0"/>
              <a:t> </a:t>
            </a:r>
            <a:r>
              <a:rPr lang="ru-RU" sz="2200" dirty="0" err="1" smtClean="0"/>
              <a:t>забезпечення</a:t>
            </a:r>
            <a:r>
              <a:rPr lang="ru-RU" sz="2200" dirty="0" smtClean="0"/>
              <a:t> на </a:t>
            </a:r>
            <a:r>
              <a:rPr lang="ru-RU" sz="2200" dirty="0" err="1" smtClean="0"/>
              <a:t>основі</a:t>
            </a:r>
            <a:r>
              <a:rPr lang="ru-RU" sz="2200" dirty="0" smtClean="0"/>
              <a:t> </a:t>
            </a:r>
            <a:r>
              <a:rPr lang="ru-RU" sz="2200" dirty="0" err="1" smtClean="0"/>
              <a:t>загальної</a:t>
            </a:r>
            <a:r>
              <a:rPr lang="ru-RU" sz="2200" dirty="0" smtClean="0"/>
              <a:t> </a:t>
            </a:r>
            <a:r>
              <a:rPr lang="ru-RU" sz="2200" dirty="0" err="1" smtClean="0"/>
              <a:t>юридичної</a:t>
            </a:r>
            <a:r>
              <a:rPr lang="ru-RU" sz="2200" dirty="0" smtClean="0"/>
              <a:t> </a:t>
            </a:r>
            <a:r>
              <a:rPr lang="ru-RU" sz="2200" dirty="0" err="1" smtClean="0"/>
              <a:t>норми</a:t>
            </a:r>
            <a:r>
              <a:rPr lang="ru-RU" sz="2200" dirty="0" smtClean="0"/>
              <a:t>); </a:t>
            </a:r>
          </a:p>
          <a:p>
            <a:pPr lvl="0">
              <a:buNone/>
            </a:pPr>
            <a:r>
              <a:rPr lang="ru-RU" sz="2200" dirty="0" smtClean="0"/>
              <a:t>б) </a:t>
            </a:r>
            <a:r>
              <a:rPr lang="ru-RU" sz="2200" dirty="0" err="1" smtClean="0"/>
              <a:t>вступ</a:t>
            </a:r>
            <a:r>
              <a:rPr lang="ru-RU" sz="2200" dirty="0" smtClean="0"/>
              <a:t> у </a:t>
            </a:r>
            <a:r>
              <a:rPr lang="ru-RU" sz="2200" dirty="0" err="1" smtClean="0"/>
              <a:t>правовідносини</a:t>
            </a:r>
            <a:r>
              <a:rPr lang="ru-RU" sz="2200" dirty="0" smtClean="0"/>
              <a:t> </a:t>
            </a:r>
            <a:r>
              <a:rPr lang="ru-RU" sz="2200" dirty="0" err="1" smtClean="0"/>
              <a:t>чинився</a:t>
            </a:r>
            <a:r>
              <a:rPr lang="ru-RU" sz="2200" dirty="0" smtClean="0"/>
              <a:t> на </a:t>
            </a:r>
            <a:r>
              <a:rPr lang="ru-RU" sz="2200" dirty="0" err="1" smtClean="0"/>
              <a:t>основі</a:t>
            </a:r>
            <a:r>
              <a:rPr lang="ru-RU" sz="2200" dirty="0" smtClean="0"/>
              <a:t> </a:t>
            </a:r>
            <a:r>
              <a:rPr lang="ru-RU" sz="2200" dirty="0" err="1" smtClean="0"/>
              <a:t>правозастосовного</a:t>
            </a:r>
            <a:r>
              <a:rPr lang="ru-RU" sz="2200" dirty="0" smtClean="0"/>
              <a:t> акта, поза волею та </a:t>
            </a:r>
            <a:r>
              <a:rPr lang="ru-RU" sz="2200" dirty="0" err="1" smtClean="0"/>
              <a:t>бажанням</a:t>
            </a:r>
            <a:r>
              <a:rPr lang="ru-RU" sz="2200" dirty="0" smtClean="0"/>
              <a:t> </a:t>
            </a:r>
            <a:r>
              <a:rPr lang="ru-RU" sz="2200" dirty="0" err="1" smtClean="0"/>
              <a:t>учасників</a:t>
            </a:r>
            <a:r>
              <a:rPr lang="ru-RU" sz="2200" dirty="0" smtClean="0"/>
              <a:t> (</a:t>
            </a:r>
            <a:r>
              <a:rPr lang="ru-RU" sz="2200" dirty="0" err="1" smtClean="0"/>
              <a:t>рішення</a:t>
            </a:r>
            <a:r>
              <a:rPr lang="ru-RU" sz="2200" dirty="0" smtClean="0"/>
              <a:t> суду про </a:t>
            </a:r>
            <a:r>
              <a:rPr lang="ru-RU" sz="2200" dirty="0" err="1" smtClean="0"/>
              <a:t>стягнення</a:t>
            </a:r>
            <a:r>
              <a:rPr lang="ru-RU" sz="2200" dirty="0" smtClean="0"/>
              <a:t> </a:t>
            </a:r>
            <a:r>
              <a:rPr lang="ru-RU" sz="2200" dirty="0" err="1" smtClean="0"/>
              <a:t>аліментів</a:t>
            </a:r>
            <a:r>
              <a:rPr lang="ru-RU" sz="2200" dirty="0" smtClean="0"/>
              <a:t> на </a:t>
            </a:r>
            <a:r>
              <a:rPr lang="ru-RU" sz="2200" dirty="0" err="1" smtClean="0"/>
              <a:t>утримання</a:t>
            </a:r>
            <a:r>
              <a:rPr lang="ru-RU" sz="2200" dirty="0" smtClean="0"/>
              <a:t> </a:t>
            </a:r>
            <a:r>
              <a:rPr lang="ru-RU" sz="2200" dirty="0" err="1" smtClean="0"/>
              <a:t>неповнолітніх</a:t>
            </a:r>
            <a:r>
              <a:rPr lang="ru-RU" sz="2200" dirty="0" smtClean="0"/>
              <a:t> </a:t>
            </a:r>
            <a:r>
              <a:rPr lang="ru-RU" sz="2200" dirty="0" err="1" smtClean="0"/>
              <a:t>дітей</a:t>
            </a:r>
            <a:r>
              <a:rPr lang="ru-RU" sz="2200" dirty="0" smtClean="0"/>
              <a:t>); </a:t>
            </a:r>
          </a:p>
          <a:p>
            <a:pPr lvl="0">
              <a:buNone/>
            </a:pPr>
            <a:r>
              <a:rPr lang="ru-RU" sz="2200" dirty="0" smtClean="0"/>
              <a:t>в) </a:t>
            </a:r>
            <a:r>
              <a:rPr lang="ru-RU" sz="2200" dirty="0" err="1" smtClean="0"/>
              <a:t>є</a:t>
            </a:r>
            <a:r>
              <a:rPr lang="ru-RU" sz="2200" dirty="0" smtClean="0"/>
              <a:t> </a:t>
            </a:r>
            <a:r>
              <a:rPr lang="ru-RU" sz="2200" dirty="0" err="1" smtClean="0"/>
              <a:t>необхідність</a:t>
            </a:r>
            <a:r>
              <a:rPr lang="ru-RU" sz="2200" dirty="0" smtClean="0"/>
              <a:t> </a:t>
            </a:r>
            <a:r>
              <a:rPr lang="ru-RU" sz="2200" dirty="0" err="1" smtClean="0"/>
              <a:t>застосування</a:t>
            </a:r>
            <a:r>
              <a:rPr lang="ru-RU" sz="2200" dirty="0" smtClean="0"/>
              <a:t> </a:t>
            </a:r>
            <a:r>
              <a:rPr lang="ru-RU" sz="2200" dirty="0" err="1" smtClean="0"/>
              <a:t>санкції</a:t>
            </a:r>
            <a:r>
              <a:rPr lang="ru-RU" sz="2200" dirty="0" smtClean="0"/>
              <a:t> </a:t>
            </a:r>
            <a:r>
              <a:rPr lang="ru-RU" sz="2200" dirty="0" err="1" smtClean="0"/>
              <a:t>правової</a:t>
            </a:r>
            <a:r>
              <a:rPr lang="ru-RU" sz="2200" dirty="0" smtClean="0"/>
              <a:t> </a:t>
            </a:r>
            <a:r>
              <a:rPr lang="ru-RU" sz="2200" dirty="0" err="1" smtClean="0"/>
              <a:t>норми</a:t>
            </a:r>
            <a:r>
              <a:rPr lang="ru-RU" sz="2200" dirty="0" smtClean="0"/>
              <a:t>, </a:t>
            </a:r>
            <a:r>
              <a:rPr lang="ru-RU" sz="2200" dirty="0" err="1" smtClean="0"/>
              <a:t>покладання</a:t>
            </a:r>
            <a:r>
              <a:rPr lang="ru-RU" sz="2200" dirty="0" smtClean="0"/>
              <a:t> </a:t>
            </a:r>
            <a:r>
              <a:rPr lang="ru-RU" sz="2200" dirty="0" err="1" smtClean="0"/>
              <a:t>юридичної</a:t>
            </a:r>
            <a:r>
              <a:rPr lang="ru-RU" sz="2200" dirty="0" smtClean="0"/>
              <a:t> </a:t>
            </a:r>
            <a:r>
              <a:rPr lang="ru-RU" sz="2200" dirty="0" err="1" smtClean="0"/>
              <a:t>відповідальності</a:t>
            </a:r>
            <a:r>
              <a:rPr lang="ru-RU" sz="2200" dirty="0" smtClean="0"/>
              <a:t> (</a:t>
            </a:r>
            <a:r>
              <a:rPr lang="ru-RU" sz="2200" dirty="0" err="1" smtClean="0"/>
              <a:t>механізм</a:t>
            </a:r>
            <a:r>
              <a:rPr lang="ru-RU" sz="2200" dirty="0" smtClean="0"/>
              <a:t> державного примусу). </a:t>
            </a:r>
          </a:p>
          <a:p>
            <a:pPr lvl="0">
              <a:buNone/>
            </a:pPr>
            <a:r>
              <a:rPr lang="ru-RU" sz="2200" dirty="0" err="1" smtClean="0"/>
              <a:t>Застосування</a:t>
            </a:r>
            <a:r>
              <a:rPr lang="ru-RU" sz="2200" dirty="0" smtClean="0"/>
              <a:t> норм права </a:t>
            </a:r>
            <a:r>
              <a:rPr lang="ru-RU" sz="2200" dirty="0" err="1" smtClean="0"/>
              <a:t>настає</a:t>
            </a:r>
            <a:r>
              <a:rPr lang="ru-RU" sz="2200" dirty="0" smtClean="0"/>
              <a:t> </a:t>
            </a:r>
            <a:r>
              <a:rPr lang="ru-RU" sz="2200" dirty="0" err="1" smtClean="0"/>
              <a:t>здебільшого</a:t>
            </a:r>
            <a:r>
              <a:rPr lang="ru-RU" sz="2200" dirty="0" smtClean="0"/>
              <a:t> за </a:t>
            </a:r>
            <a:r>
              <a:rPr lang="ru-RU" sz="2200" dirty="0" err="1" smtClean="0"/>
              <a:t>їх</a:t>
            </a:r>
            <a:r>
              <a:rPr lang="ru-RU" sz="2200" dirty="0" smtClean="0"/>
              <a:t> </a:t>
            </a:r>
            <a:r>
              <a:rPr lang="ru-RU" sz="2200" dirty="0" err="1" smtClean="0"/>
              <a:t>реалізацією</a:t>
            </a:r>
            <a:r>
              <a:rPr lang="ru-RU" sz="2200" dirty="0" smtClean="0"/>
              <a:t> у </a:t>
            </a:r>
            <a:r>
              <a:rPr lang="ru-RU" sz="2200" dirty="0" err="1" smtClean="0"/>
              <a:t>формі</a:t>
            </a:r>
            <a:r>
              <a:rPr lang="ru-RU" sz="2200" dirty="0" smtClean="0"/>
              <a:t> </a:t>
            </a:r>
            <a:r>
              <a:rPr lang="ru-RU" sz="2200" dirty="0" err="1" smtClean="0"/>
              <a:t>правовідносин</a:t>
            </a:r>
            <a:r>
              <a:rPr lang="ru-RU" sz="2200" dirty="0" smtClean="0"/>
              <a:t>. Але </a:t>
            </a:r>
            <a:r>
              <a:rPr lang="ru-RU" sz="2200" dirty="0" err="1" smtClean="0"/>
              <a:t>іноді</a:t>
            </a:r>
            <a:r>
              <a:rPr lang="ru-RU" sz="2200" dirty="0" smtClean="0"/>
              <a:t> </a:t>
            </a:r>
            <a:r>
              <a:rPr lang="ru-RU" sz="2200" dirty="0" err="1" smtClean="0"/>
              <a:t>застосування</a:t>
            </a:r>
            <a:r>
              <a:rPr lang="ru-RU" sz="2200" dirty="0" smtClean="0"/>
              <a:t> норм права </a:t>
            </a:r>
            <a:r>
              <a:rPr lang="ru-RU" sz="2200" dirty="0" err="1" smtClean="0"/>
              <a:t>передує</a:t>
            </a:r>
            <a:r>
              <a:rPr lang="ru-RU" sz="2200" dirty="0" smtClean="0"/>
              <a:t> </a:t>
            </a:r>
            <a:r>
              <a:rPr lang="ru-RU" sz="2200" dirty="0" err="1" smtClean="0"/>
              <a:t>стадії</a:t>
            </a:r>
            <a:r>
              <a:rPr lang="ru-RU" sz="2200" dirty="0" smtClean="0"/>
              <a:t> </a:t>
            </a:r>
            <a:r>
              <a:rPr lang="ru-RU" sz="2200" dirty="0" err="1" smtClean="0"/>
              <a:t>виникнення</a:t>
            </a:r>
            <a:r>
              <a:rPr lang="ru-RU" sz="2200" dirty="0" smtClean="0"/>
              <a:t> </a:t>
            </a:r>
            <a:r>
              <a:rPr lang="ru-RU" sz="2200" dirty="0" err="1" smtClean="0"/>
              <a:t>правовідносин</a:t>
            </a:r>
            <a:r>
              <a:rPr lang="ru-RU" sz="2200" dirty="0" smtClean="0"/>
              <a:t> конкретного типу. </a:t>
            </a:r>
            <a:r>
              <a:rPr lang="ru-RU" sz="2200" dirty="0" err="1" smtClean="0"/>
              <a:t>Ця</a:t>
            </a:r>
            <a:r>
              <a:rPr lang="ru-RU" sz="2200" dirty="0" smtClean="0"/>
              <a:t> </a:t>
            </a:r>
            <a:r>
              <a:rPr lang="ru-RU" sz="2200" dirty="0" err="1" smtClean="0"/>
              <a:t>стадія</a:t>
            </a:r>
            <a:r>
              <a:rPr lang="ru-RU" sz="2200" dirty="0" smtClean="0"/>
              <a:t> </a:t>
            </a:r>
            <a:r>
              <a:rPr lang="ru-RU" sz="2200" dirty="0" err="1" smtClean="0"/>
              <a:t>виражається</a:t>
            </a:r>
            <a:r>
              <a:rPr lang="ru-RU" sz="2200" dirty="0" smtClean="0"/>
              <a:t> в </a:t>
            </a:r>
            <a:r>
              <a:rPr lang="ru-RU" sz="2200" dirty="0" err="1" smtClean="0"/>
              <a:t>опосередкованій</a:t>
            </a:r>
            <a:r>
              <a:rPr lang="ru-RU" sz="2200" dirty="0" smtClean="0"/>
              <a:t> </a:t>
            </a:r>
            <a:r>
              <a:rPr lang="ru-RU" sz="2200" dirty="0" err="1" smtClean="0"/>
              <a:t>діяльності</a:t>
            </a:r>
            <a:r>
              <a:rPr lang="ru-RU" sz="2200" dirty="0" smtClean="0"/>
              <a:t> </a:t>
            </a:r>
            <a:r>
              <a:rPr lang="ru-RU" sz="2200" dirty="0" err="1" smtClean="0"/>
              <a:t>уповноважених</a:t>
            </a:r>
            <a:r>
              <a:rPr lang="ru-RU" sz="2200" dirty="0" smtClean="0"/>
              <a:t> </a:t>
            </a:r>
            <a:r>
              <a:rPr lang="ru-RU" sz="2200" dirty="0" err="1" smtClean="0"/>
              <a:t>органів</a:t>
            </a:r>
            <a:r>
              <a:rPr lang="ru-RU" sz="2200" dirty="0" smtClean="0"/>
              <a:t> </a:t>
            </a:r>
            <a:r>
              <a:rPr lang="ru-RU" sz="2200" dirty="0" err="1" smtClean="0"/>
              <a:t>держави</a:t>
            </a:r>
            <a:r>
              <a:rPr lang="ru-RU" sz="2200" dirty="0" smtClean="0"/>
              <a:t> у </a:t>
            </a:r>
            <a:r>
              <a:rPr lang="ru-RU" sz="2200" dirty="0" err="1" smtClean="0"/>
              <a:t>разі</a:t>
            </a:r>
            <a:r>
              <a:rPr lang="ru-RU" sz="2200" dirty="0" smtClean="0"/>
              <a:t>, коли </a:t>
            </a:r>
            <a:r>
              <a:rPr lang="ru-RU" sz="2200" dirty="0" err="1" smtClean="0"/>
              <a:t>суб'єкт</a:t>
            </a:r>
            <a:r>
              <a:rPr lang="ru-RU" sz="2200" dirty="0" smtClean="0"/>
              <a:t> права </a:t>
            </a:r>
            <a:r>
              <a:rPr lang="ru-RU" sz="2200" dirty="0" err="1" smtClean="0"/>
              <a:t>вступає</a:t>
            </a:r>
            <a:r>
              <a:rPr lang="ru-RU" sz="2200" dirty="0" smtClean="0"/>
              <a:t> </a:t>
            </a:r>
            <a:r>
              <a:rPr lang="ru-RU" sz="2200" dirty="0" err="1" smtClean="0"/>
              <a:t>з</a:t>
            </a:r>
            <a:r>
              <a:rPr lang="ru-RU" sz="2200" dirty="0" smtClean="0"/>
              <a:t> ними у </a:t>
            </a:r>
            <a:r>
              <a:rPr lang="ru-RU" sz="2200" dirty="0" err="1" smtClean="0"/>
              <a:t>правовідносини</a:t>
            </a:r>
            <a:r>
              <a:rPr lang="ru-RU" sz="2200" dirty="0" smtClean="0"/>
              <a:t>, </a:t>
            </a:r>
            <a:r>
              <a:rPr lang="ru-RU" sz="2200" dirty="0" err="1" smtClean="0"/>
              <a:t>які</a:t>
            </a:r>
            <a:r>
              <a:rPr lang="ru-RU" sz="2200" dirty="0" smtClean="0"/>
              <a:t> </a:t>
            </a:r>
            <a:r>
              <a:rPr lang="ru-RU" sz="2200" dirty="0" err="1" smtClean="0"/>
              <a:t>потребують</a:t>
            </a:r>
            <a:r>
              <a:rPr lang="ru-RU" sz="2200" dirty="0" smtClean="0"/>
              <a:t> </a:t>
            </a:r>
            <a:r>
              <a:rPr lang="ru-RU" sz="2200" dirty="0" err="1" smtClean="0"/>
              <a:t>складання</a:t>
            </a:r>
            <a:r>
              <a:rPr lang="ru-RU" sz="2200" dirty="0" smtClean="0"/>
              <a:t> </a:t>
            </a:r>
            <a:r>
              <a:rPr lang="ru-RU" sz="2200" dirty="0" err="1" smtClean="0"/>
              <a:t>індивідуального</a:t>
            </a:r>
            <a:r>
              <a:rPr lang="ru-RU" sz="2200" dirty="0" smtClean="0"/>
              <a:t> (</a:t>
            </a:r>
            <a:r>
              <a:rPr lang="ru-RU" sz="2200" dirty="0" err="1" smtClean="0"/>
              <a:t>правозастосовного</a:t>
            </a:r>
            <a:r>
              <a:rPr lang="ru-RU" sz="2200" dirty="0" smtClean="0"/>
              <a:t>) акта. </a:t>
            </a:r>
            <a:endParaRPr lang="ru-RU" sz="2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ФАКУЛЬТАТИВНІ СТАДІЇ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2. </a:t>
            </a:r>
            <a:r>
              <a:rPr lang="ru-RU" b="1" dirty="0" err="1" smtClean="0"/>
              <a:t>Стадія</a:t>
            </a:r>
            <a:r>
              <a:rPr lang="ru-RU" b="1" dirty="0" smtClean="0"/>
              <a:t> </a:t>
            </a:r>
            <a:r>
              <a:rPr lang="ru-RU" b="1" dirty="0" err="1" smtClean="0"/>
              <a:t>тлумачення</a:t>
            </a:r>
            <a:r>
              <a:rPr lang="ru-RU" b="1" dirty="0" smtClean="0"/>
              <a:t> норм права </a:t>
            </a:r>
            <a:r>
              <a:rPr lang="ru-RU" dirty="0" err="1" smtClean="0"/>
              <a:t>іноді</a:t>
            </a:r>
            <a:r>
              <a:rPr lang="ru-RU" dirty="0" smtClean="0"/>
              <a:t> </a:t>
            </a:r>
            <a:r>
              <a:rPr lang="ru-RU" dirty="0" err="1" smtClean="0"/>
              <a:t>виявляється</a:t>
            </a:r>
            <a:r>
              <a:rPr lang="ru-RU" dirty="0" smtClean="0"/>
              <a:t> на </a:t>
            </a:r>
            <a:r>
              <a:rPr lang="ru-RU" dirty="0" err="1" smtClean="0"/>
              <a:t>першій</a:t>
            </a:r>
            <a:r>
              <a:rPr lang="ru-RU" dirty="0" smtClean="0"/>
              <a:t> </a:t>
            </a:r>
            <a:r>
              <a:rPr lang="ru-RU" dirty="0" err="1" smtClean="0"/>
              <a:t>обов'язковій</a:t>
            </a:r>
            <a:r>
              <a:rPr lang="ru-RU" dirty="0" smtClean="0"/>
              <a:t> </a:t>
            </a:r>
            <a:r>
              <a:rPr lang="ru-RU" dirty="0" err="1" smtClean="0"/>
              <a:t>стадії</a:t>
            </a:r>
            <a:r>
              <a:rPr lang="ru-RU" dirty="0" smtClean="0"/>
              <a:t>, коли "</a:t>
            </a:r>
            <a:r>
              <a:rPr lang="ru-RU" dirty="0" err="1" smtClean="0"/>
              <a:t>стартує</a:t>
            </a:r>
            <a:r>
              <a:rPr lang="ru-RU" dirty="0" smtClean="0"/>
              <a:t>" </a:t>
            </a:r>
            <a:r>
              <a:rPr lang="ru-RU" dirty="0" err="1" smtClean="0"/>
              <a:t>механізм</a:t>
            </a:r>
            <a:r>
              <a:rPr lang="ru-RU" dirty="0" smtClean="0"/>
              <a:t> правового </a:t>
            </a:r>
            <a:r>
              <a:rPr lang="ru-RU" dirty="0" err="1" smtClean="0"/>
              <a:t>регулювання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виникає</a:t>
            </a:r>
            <a:r>
              <a:rPr lang="ru-RU" dirty="0" smtClean="0"/>
              <a:t> потреба ввести в </a:t>
            </a:r>
            <a:r>
              <a:rPr lang="ru-RU" dirty="0" err="1" smtClean="0"/>
              <a:t>дію</a:t>
            </a:r>
            <a:r>
              <a:rPr lang="ru-RU" dirty="0" smtClean="0"/>
              <a:t> </a:t>
            </a:r>
            <a:r>
              <a:rPr lang="ru-RU" dirty="0" err="1" smtClean="0"/>
              <a:t>правові</a:t>
            </a:r>
            <a:r>
              <a:rPr lang="ru-RU" dirty="0" smtClean="0"/>
              <a:t> </a:t>
            </a:r>
            <a:r>
              <a:rPr lang="ru-RU" dirty="0" err="1" smtClean="0"/>
              <a:t>норми</a:t>
            </a:r>
            <a:r>
              <a:rPr lang="ru-RU" dirty="0" smtClean="0"/>
              <a:t> разом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залученням</a:t>
            </a:r>
            <a:r>
              <a:rPr lang="ru-RU" dirty="0" smtClean="0"/>
              <a:t> </a:t>
            </a:r>
            <a:r>
              <a:rPr lang="ru-RU" dirty="0" err="1" smtClean="0"/>
              <a:t>актів</a:t>
            </a:r>
            <a:r>
              <a:rPr lang="ru-RU" dirty="0" smtClean="0"/>
              <a:t> </a:t>
            </a:r>
            <a:r>
              <a:rPr lang="ru-RU" dirty="0" err="1" smtClean="0"/>
              <a:t>тлумачення</a:t>
            </a:r>
            <a:r>
              <a:rPr lang="ru-RU" dirty="0" smtClean="0"/>
              <a:t> норм права (</a:t>
            </a:r>
            <a:r>
              <a:rPr lang="ru-RU" dirty="0" err="1" smtClean="0"/>
              <a:t>інтерпретаційних</a:t>
            </a:r>
            <a:r>
              <a:rPr lang="ru-RU" dirty="0" smtClean="0"/>
              <a:t> </a:t>
            </a:r>
            <a:r>
              <a:rPr lang="ru-RU" dirty="0" err="1" smtClean="0"/>
              <a:t>актів</a:t>
            </a:r>
            <a:r>
              <a:rPr lang="ru-RU" dirty="0" smtClean="0"/>
              <a:t>). </a:t>
            </a:r>
            <a:r>
              <a:rPr lang="ru-RU" dirty="0" err="1" smtClean="0"/>
              <a:t>Зазвичай</a:t>
            </a:r>
            <a:r>
              <a:rPr lang="ru-RU" dirty="0" smtClean="0"/>
              <a:t> </a:t>
            </a:r>
            <a:r>
              <a:rPr lang="ru-RU" dirty="0" err="1" smtClean="0"/>
              <a:t>стадія</a:t>
            </a:r>
            <a:r>
              <a:rPr lang="ru-RU" dirty="0" smtClean="0"/>
              <a:t> </a:t>
            </a:r>
            <a:r>
              <a:rPr lang="ru-RU" dirty="0" err="1" smtClean="0"/>
              <a:t>тлумачення</a:t>
            </a:r>
            <a:r>
              <a:rPr lang="ru-RU" dirty="0" smtClean="0"/>
              <a:t> норм права </a:t>
            </a:r>
            <a:r>
              <a:rPr lang="ru-RU" dirty="0" err="1" smtClean="0"/>
              <a:t>виявляється</a:t>
            </a:r>
            <a:r>
              <a:rPr lang="ru-RU" dirty="0" smtClean="0"/>
              <a:t> у </a:t>
            </a:r>
            <a:r>
              <a:rPr lang="ru-RU" dirty="0" err="1" smtClean="0"/>
              <a:t>процесі</a:t>
            </a:r>
            <a:r>
              <a:rPr lang="ru-RU" dirty="0" smtClean="0"/>
              <a:t> </a:t>
            </a:r>
            <a:r>
              <a:rPr lang="ru-RU" dirty="0" err="1" smtClean="0"/>
              <a:t>застосування</a:t>
            </a:r>
            <a:r>
              <a:rPr lang="ru-RU" dirty="0" smtClean="0"/>
              <a:t> норм права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ЕФЕКТИВНІСТЬ МЕХАНІЗМУ ПРАВОВОГО РЕГУЛЮВАНН</a:t>
            </a:r>
            <a:r>
              <a:rPr lang="uk-UA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Я </a:t>
            </a:r>
            <a:endParaRPr lang="ru-RU" sz="36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577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357158" y="428604"/>
          <a:ext cx="8572560" cy="64293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29600" cy="1500198"/>
          </a:xfrm>
        </p:spPr>
        <p:txBody>
          <a:bodyPr>
            <a:noAutofit/>
          </a:bodyPr>
          <a:lstStyle/>
          <a:p>
            <a:r>
              <a:rPr lang="uk-UA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Юридичні чинники, від яких залежить ефективність правового регулювання </a:t>
            </a:r>
            <a:endParaRPr lang="ru-RU" sz="36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571472" y="1857364"/>
          <a:ext cx="8143932" cy="4500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>
            <a:normAutofit/>
          </a:bodyPr>
          <a:lstStyle/>
          <a:p>
            <a:r>
              <a:rPr lang="uk-UA" sz="8800" dirty="0" smtClean="0"/>
              <a:t>Дякую за увагу</a:t>
            </a:r>
            <a:endParaRPr lang="ru-RU" sz="8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357850"/>
          </a:xfrm>
        </p:spPr>
        <p:txBody>
          <a:bodyPr>
            <a:normAutofit fontScale="92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uk-UA" dirty="0" smtClean="0"/>
              <a:t>Поняття </a:t>
            </a:r>
            <a:r>
              <a:rPr lang="uk-UA" dirty="0"/>
              <a:t>правового регулювання і правового впливу, їх співвідношення. 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Сфера, основні напрямки і межі правового регулювання. Види, способи і типи правового регулювання. Механізм правового регулювання.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Елементи правового регулювання та їх призначення. Ефективність правового регулювання суспільних відносин. 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Стадії механізму правового регулювання. </a:t>
            </a:r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uk-UA" dirty="0"/>
              <a:t>Правові форми діяльності держави як засіб функціонування механізму правового регулювання.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uk-UA" sz="3600" b="1" dirty="0" smtClean="0"/>
              <a:t>МЕХАНІЗМ ПРАВОВОГО РЕГУЛЮВАННЯ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928670"/>
            <a:ext cx="8643998" cy="5643602"/>
          </a:xfrm>
        </p:spPr>
        <p:txBody>
          <a:bodyPr/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процес переведення нормативності права в упорядкованість суспільних відносин, здійснюваний суб'єктами правового регулювання за допомогою системи правових засобів, способів і форм з метою задоволення публічних і приватних інтересів учасників суспільних відносин, забезпечення правопорядку ("належне" у праві стає "сущим", тобто норми права перетворюються на правомірну поведінку й іншу правову діяльність суб'єктів права).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857256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ОЗНАКИ МЕХАНІЗМУ ПРАВОВОГО РЕГУЛЮВАННЯ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142984"/>
          <a:ext cx="8229600" cy="5429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b="1" dirty="0" smtClean="0"/>
              <a:t/>
            </a:r>
            <a:br>
              <a:rPr lang="uk-UA" sz="3600" b="1" dirty="0" smtClean="0"/>
            </a:br>
            <a:r>
              <a:rPr lang="uk-UA" sz="3600" b="1" dirty="0" smtClean="0"/>
              <a:t>ЕЛЕМЕНТИ МЕХАНІЗМУ  ПРАВОВОГО РЕГУЛЮВАННЯ</a:t>
            </a:r>
            <a:br>
              <a:rPr lang="uk-UA" sz="3600" b="1" dirty="0" smtClean="0"/>
            </a:br>
            <a:endParaRPr lang="ru-RU" sz="4800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142844" y="1214422"/>
          <a:ext cx="8543956" cy="5429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500042"/>
          <a:ext cx="8229600" cy="6143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500042"/>
          <a:ext cx="8229600" cy="6143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>1. Механізм впливу на суб'єктів права (механізм правотворчості)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Основним правовим засобом є норма права: регулятивні (дозвільні, </a:t>
            </a:r>
            <a:r>
              <a:rPr lang="uk-UA" dirty="0" err="1" smtClean="0"/>
              <a:t>зобовязальні</a:t>
            </a:r>
            <a:r>
              <a:rPr lang="uk-UA" dirty="0" smtClean="0"/>
              <a:t>, заборонні); охоронні і спеціалізовані;</a:t>
            </a:r>
          </a:p>
          <a:p>
            <a:r>
              <a:rPr lang="uk-UA" dirty="0" smtClean="0"/>
              <a:t>- це стадія існування права поза правовідносинами, стадія розробки юридичних норм, встановлення моделі поведінки, правового статусу фізичних і юридичних осіб;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68478"/>
          </a:xfrm>
        </p:spPr>
        <p:txBody>
          <a:bodyPr>
            <a:noAutofit/>
          </a:bodyPr>
          <a:lstStyle/>
          <a:p>
            <a:r>
              <a:rPr lang="uk-UA" sz="3200" dirty="0" smtClean="0"/>
              <a:t>2</a:t>
            </a:r>
            <a:r>
              <a:rPr lang="uk-UA" sz="3200" b="1" dirty="0" smtClean="0"/>
              <a:t>. Механізм забезпечення дії права у формі правовідносин або наділення і володіння суб’єктивними правами і юридичними обов’язками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214554"/>
            <a:ext cx="8501122" cy="4429156"/>
          </a:xfrm>
        </p:spPr>
        <p:txBody>
          <a:bodyPr>
            <a:normAutofit/>
          </a:bodyPr>
          <a:lstStyle/>
          <a:p>
            <a:r>
              <a:rPr lang="uk-UA" sz="2400" dirty="0" smtClean="0"/>
              <a:t>Основним правовим засобом впливу на суб'єктів права є правовідносини;</a:t>
            </a:r>
          </a:p>
          <a:p>
            <a:r>
              <a:rPr lang="uk-UA" sz="2400" dirty="0" smtClean="0"/>
              <a:t>- це стадія існування права в конкретних правовідносинах;</a:t>
            </a:r>
          </a:p>
          <a:p>
            <a:r>
              <a:rPr lang="uk-UA" sz="2400" dirty="0" smtClean="0"/>
              <a:t>Можливі два процеси реалізації суб'єктивних прав і обов'язків:</a:t>
            </a:r>
          </a:p>
          <a:p>
            <a:r>
              <a:rPr lang="uk-UA" sz="2400" dirty="0" smtClean="0"/>
              <a:t>1) вступ у правовідносини за бажанням і волею їх учасників (укладення договору – простий);</a:t>
            </a:r>
          </a:p>
          <a:p>
            <a:r>
              <a:rPr lang="uk-UA" sz="2400" dirty="0" smtClean="0"/>
              <a:t>2) вступ у правовідносини на основі правозастосовного акта, нерідко поза волею та бажанням учасників (рішення суду про стягнення аліментів)</a:t>
            </a:r>
            <a:endParaRPr lang="ru-RU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</TotalTime>
  <Words>927</Words>
  <Application>Microsoft Office PowerPoint</Application>
  <PresentationFormat>Экран (4:3)</PresentationFormat>
  <Paragraphs>81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ЛЕКЦІЯ МЕХАНІЗМ ПРАВОВОГО РЕГУЛЮВАННЯ</vt:lpstr>
      <vt:lpstr>ПЛАН</vt:lpstr>
      <vt:lpstr>МЕХАНІЗМ ПРАВОВОГО РЕГУЛЮВАННЯ</vt:lpstr>
      <vt:lpstr>ОЗНАКИ МЕХАНІЗМУ ПРАВОВОГО РЕГУЛЮВАННЯ</vt:lpstr>
      <vt:lpstr> ЕЛЕМЕНТИ МЕХАНІЗМУ  ПРАВОВОГО РЕГУЛЮВАННЯ </vt:lpstr>
      <vt:lpstr>Презентация PowerPoint</vt:lpstr>
      <vt:lpstr>Презентация PowerPoint</vt:lpstr>
      <vt:lpstr>1. Механізм впливу на суб'єктів права (механізм правотворчості)</vt:lpstr>
      <vt:lpstr>2. Механізм забезпечення дії права у формі правовідносин або наділення і володіння суб’єктивними правами і юридичними обов’язками</vt:lpstr>
      <vt:lpstr>3. Механізм реалізації права у формі правозастосування</vt:lpstr>
      <vt:lpstr>4. Механізм забезпечення безперешкодної реалізації права</vt:lpstr>
      <vt:lpstr>ФАКУЛЬТАТИВНІ СТАДІЇ МЕХАНІЗМУ ПРАВОВОГО РЕГУЛЮВАННЯ </vt:lpstr>
      <vt:lpstr> Факультативні стадії: </vt:lpstr>
      <vt:lpstr>ФАКУЛЬТАТИВНІ СТАДІЇ</vt:lpstr>
      <vt:lpstr>ЕФЕКТИВНІСТЬ МЕХАНІЗМУ ПРАВОВОГО РЕГУЛЮВАННЯ </vt:lpstr>
      <vt:lpstr>Презентация PowerPoint</vt:lpstr>
      <vt:lpstr>Юридичні чинники, від яких залежить ефективність правового регулювання 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Пользователь</cp:lastModifiedBy>
  <cp:revision>48</cp:revision>
  <dcterms:created xsi:type="dcterms:W3CDTF">2018-04-04T11:13:10Z</dcterms:created>
  <dcterms:modified xsi:type="dcterms:W3CDTF">2026-03-16T10:32:18Z</dcterms:modified>
</cp:coreProperties>
</file>