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58" d="100"/>
          <a:sy n="158" d="100"/>
        </p:scale>
        <p:origin x="-2184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BCC0452-6E9D-4DE8-BC5A-E8D3943C9F49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F7A6D159-8144-48F7-8D8F-B40E96C97A17}">
      <dgm:prSet/>
      <dgm:spPr/>
      <dgm:t>
        <a:bodyPr/>
        <a:lstStyle/>
        <a:p>
          <a:pPr rtl="0"/>
          <a:r>
            <a:rPr lang="ru-RU" smtClean="0"/>
            <a:t>програмно-апаратний комплекс з веб інтерфейсом</a:t>
          </a:r>
          <a:endParaRPr lang="uk-UA"/>
        </a:p>
      </dgm:t>
    </dgm:pt>
    <dgm:pt modelId="{65477841-0962-43C4-8629-0B2C86787DD3}" type="parTrans" cxnId="{62F67B2A-0423-45BB-98E7-A3454361CC54}">
      <dgm:prSet/>
      <dgm:spPr/>
      <dgm:t>
        <a:bodyPr/>
        <a:lstStyle/>
        <a:p>
          <a:endParaRPr lang="uk-UA"/>
        </a:p>
      </dgm:t>
    </dgm:pt>
    <dgm:pt modelId="{F57214F9-9D83-49D2-BDEF-3E3A23BB002E}" type="sibTrans" cxnId="{62F67B2A-0423-45BB-98E7-A3454361CC54}">
      <dgm:prSet/>
      <dgm:spPr/>
      <dgm:t>
        <a:bodyPr/>
        <a:lstStyle/>
        <a:p>
          <a:endParaRPr lang="uk-UA"/>
        </a:p>
      </dgm:t>
    </dgm:pt>
    <dgm:pt modelId="{BFEEBDF2-80B7-4061-BE37-2DD101F77601}">
      <dgm:prSet/>
      <dgm:spPr/>
      <dgm:t>
        <a:bodyPr/>
        <a:lstStyle/>
        <a:p>
          <a:pPr rtl="0"/>
          <a:r>
            <a:rPr lang="ru-RU" smtClean="0"/>
            <a:t>Здійснює функції пошуку по мережі Інтернет</a:t>
          </a:r>
          <a:endParaRPr lang="uk-UA"/>
        </a:p>
      </dgm:t>
    </dgm:pt>
    <dgm:pt modelId="{0A2043FA-6B28-4CED-A41F-E36A7FE78764}" type="parTrans" cxnId="{8EA87BE0-1631-41B8-8D86-5C4BDF23C925}">
      <dgm:prSet/>
      <dgm:spPr/>
      <dgm:t>
        <a:bodyPr/>
        <a:lstStyle/>
        <a:p>
          <a:endParaRPr lang="uk-UA"/>
        </a:p>
      </dgm:t>
    </dgm:pt>
    <dgm:pt modelId="{0AD85D6F-2138-4C25-8AAB-936CD8090C0E}" type="sibTrans" cxnId="{8EA87BE0-1631-41B8-8D86-5C4BDF23C925}">
      <dgm:prSet/>
      <dgm:spPr/>
      <dgm:t>
        <a:bodyPr/>
        <a:lstStyle/>
        <a:p>
          <a:endParaRPr lang="uk-UA"/>
        </a:p>
      </dgm:t>
    </dgm:pt>
    <dgm:pt modelId="{939582C5-EC50-48B9-87D2-52539732B3EF}" type="pres">
      <dgm:prSet presAssocID="{6BCC0452-6E9D-4DE8-BC5A-E8D3943C9F49}" presName="CompostProcess" presStyleCnt="0">
        <dgm:presLayoutVars>
          <dgm:dir/>
          <dgm:resizeHandles val="exact"/>
        </dgm:presLayoutVars>
      </dgm:prSet>
      <dgm:spPr/>
    </dgm:pt>
    <dgm:pt modelId="{E57C1A66-13F8-45BF-A956-7792A5C01765}" type="pres">
      <dgm:prSet presAssocID="{6BCC0452-6E9D-4DE8-BC5A-E8D3943C9F49}" presName="arrow" presStyleLbl="bgShp" presStyleIdx="0" presStyleCnt="1"/>
      <dgm:spPr/>
    </dgm:pt>
    <dgm:pt modelId="{6034F017-C564-4DFC-968B-5E93835C07E3}" type="pres">
      <dgm:prSet presAssocID="{6BCC0452-6E9D-4DE8-BC5A-E8D3943C9F49}" presName="linearProcess" presStyleCnt="0"/>
      <dgm:spPr/>
    </dgm:pt>
    <dgm:pt modelId="{04E19C9F-3C92-47B9-B7B1-C0773E3352C8}" type="pres">
      <dgm:prSet presAssocID="{F7A6D159-8144-48F7-8D8F-B40E96C97A17}" presName="textNode" presStyleLbl="node1" presStyleIdx="0" presStyleCnt="2">
        <dgm:presLayoutVars>
          <dgm:bulletEnabled val="1"/>
        </dgm:presLayoutVars>
      </dgm:prSet>
      <dgm:spPr/>
    </dgm:pt>
    <dgm:pt modelId="{9FABA971-1DA1-4A25-95A4-6F2240CFC9FD}" type="pres">
      <dgm:prSet presAssocID="{F57214F9-9D83-49D2-BDEF-3E3A23BB002E}" presName="sibTrans" presStyleCnt="0"/>
      <dgm:spPr/>
    </dgm:pt>
    <dgm:pt modelId="{9CEBC516-6953-4DB5-949D-80292D4E3E87}" type="pres">
      <dgm:prSet presAssocID="{BFEEBDF2-80B7-4061-BE37-2DD101F77601}" presName="textNode" presStyleLbl="node1" presStyleIdx="1" presStyleCnt="2">
        <dgm:presLayoutVars>
          <dgm:bulletEnabled val="1"/>
        </dgm:presLayoutVars>
      </dgm:prSet>
      <dgm:spPr/>
    </dgm:pt>
  </dgm:ptLst>
  <dgm:cxnLst>
    <dgm:cxn modelId="{94DC7717-B319-4EDC-BA09-1233443CFF33}" type="presOf" srcId="{6BCC0452-6E9D-4DE8-BC5A-E8D3943C9F49}" destId="{939582C5-EC50-48B9-87D2-52539732B3EF}" srcOrd="0" destOrd="0" presId="urn:microsoft.com/office/officeart/2005/8/layout/hProcess9"/>
    <dgm:cxn modelId="{62F67B2A-0423-45BB-98E7-A3454361CC54}" srcId="{6BCC0452-6E9D-4DE8-BC5A-E8D3943C9F49}" destId="{F7A6D159-8144-48F7-8D8F-B40E96C97A17}" srcOrd="0" destOrd="0" parTransId="{65477841-0962-43C4-8629-0B2C86787DD3}" sibTransId="{F57214F9-9D83-49D2-BDEF-3E3A23BB002E}"/>
    <dgm:cxn modelId="{8EA87BE0-1631-41B8-8D86-5C4BDF23C925}" srcId="{6BCC0452-6E9D-4DE8-BC5A-E8D3943C9F49}" destId="{BFEEBDF2-80B7-4061-BE37-2DD101F77601}" srcOrd="1" destOrd="0" parTransId="{0A2043FA-6B28-4CED-A41F-E36A7FE78764}" sibTransId="{0AD85D6F-2138-4C25-8AAB-936CD8090C0E}"/>
    <dgm:cxn modelId="{C65E8242-C9B6-49C3-9BEC-05CD1BB65156}" type="presOf" srcId="{F7A6D159-8144-48F7-8D8F-B40E96C97A17}" destId="{04E19C9F-3C92-47B9-B7B1-C0773E3352C8}" srcOrd="0" destOrd="0" presId="urn:microsoft.com/office/officeart/2005/8/layout/hProcess9"/>
    <dgm:cxn modelId="{30EDFF4A-47D4-460A-BCE7-4C80D3FA3CD8}" type="presOf" srcId="{BFEEBDF2-80B7-4061-BE37-2DD101F77601}" destId="{9CEBC516-6953-4DB5-949D-80292D4E3E87}" srcOrd="0" destOrd="0" presId="urn:microsoft.com/office/officeart/2005/8/layout/hProcess9"/>
    <dgm:cxn modelId="{3022CEF1-73DF-4375-9D1E-1F504AD7CD04}" type="presParOf" srcId="{939582C5-EC50-48B9-87D2-52539732B3EF}" destId="{E57C1A66-13F8-45BF-A956-7792A5C01765}" srcOrd="0" destOrd="0" presId="urn:microsoft.com/office/officeart/2005/8/layout/hProcess9"/>
    <dgm:cxn modelId="{271350AA-289A-46A1-9776-9AB09293DC6B}" type="presParOf" srcId="{939582C5-EC50-48B9-87D2-52539732B3EF}" destId="{6034F017-C564-4DFC-968B-5E93835C07E3}" srcOrd="1" destOrd="0" presId="urn:microsoft.com/office/officeart/2005/8/layout/hProcess9"/>
    <dgm:cxn modelId="{69EC7A97-87E9-4C29-BEC7-D7E773DAA4F7}" type="presParOf" srcId="{6034F017-C564-4DFC-968B-5E93835C07E3}" destId="{04E19C9F-3C92-47B9-B7B1-C0773E3352C8}" srcOrd="0" destOrd="0" presId="urn:microsoft.com/office/officeart/2005/8/layout/hProcess9"/>
    <dgm:cxn modelId="{F9E0310F-3661-4447-87BB-E05636EB0AB0}" type="presParOf" srcId="{6034F017-C564-4DFC-968B-5E93835C07E3}" destId="{9FABA971-1DA1-4A25-95A4-6F2240CFC9FD}" srcOrd="1" destOrd="0" presId="urn:microsoft.com/office/officeart/2005/8/layout/hProcess9"/>
    <dgm:cxn modelId="{DC4688F9-983C-4D96-ACFD-8DD1C97BEAFA}" type="presParOf" srcId="{6034F017-C564-4DFC-968B-5E93835C07E3}" destId="{9CEBC516-6953-4DB5-949D-80292D4E3E87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83609FC-7B18-4EFD-BF74-368413FBB5B5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8B4C988C-9D76-4D1E-93BF-15F4D228970B}">
      <dgm:prSet/>
      <dgm:spPr/>
      <dgm:t>
        <a:bodyPr/>
        <a:lstStyle/>
        <a:p>
          <a:pPr rtl="0"/>
          <a:r>
            <a:rPr lang="uk-UA" smtClean="0"/>
            <a:t>Текстові критерії ПС</a:t>
          </a:r>
          <a:endParaRPr lang="uk-UA"/>
        </a:p>
      </dgm:t>
    </dgm:pt>
    <dgm:pt modelId="{D91B6194-81C8-4063-AE39-F25CB357A605}" type="parTrans" cxnId="{C717C710-257D-4E10-B9AB-DA19D0B57C17}">
      <dgm:prSet/>
      <dgm:spPr/>
      <dgm:t>
        <a:bodyPr/>
        <a:lstStyle/>
        <a:p>
          <a:endParaRPr lang="uk-UA"/>
        </a:p>
      </dgm:t>
    </dgm:pt>
    <dgm:pt modelId="{E5121B87-6960-4674-98CD-F08BFB76518C}" type="sibTrans" cxnId="{C717C710-257D-4E10-B9AB-DA19D0B57C17}">
      <dgm:prSet/>
      <dgm:spPr/>
      <dgm:t>
        <a:bodyPr/>
        <a:lstStyle/>
        <a:p>
          <a:endParaRPr lang="uk-UA"/>
        </a:p>
      </dgm:t>
    </dgm:pt>
    <dgm:pt modelId="{9249D962-79E8-4947-B3C2-28E591F84BEC}">
      <dgm:prSet/>
      <dgm:spPr/>
      <dgm:t>
        <a:bodyPr/>
        <a:lstStyle/>
        <a:p>
          <a:pPr rtl="0"/>
          <a:r>
            <a:rPr lang="uk-UA" smtClean="0"/>
            <a:t>Нетекстові критерії ПС</a:t>
          </a:r>
          <a:endParaRPr lang="uk-UA"/>
        </a:p>
      </dgm:t>
    </dgm:pt>
    <dgm:pt modelId="{9B7B8FB1-8DBF-4DB7-A367-12C839099541}" type="parTrans" cxnId="{DE05CE32-4B7C-4831-8F25-98DA95771EA3}">
      <dgm:prSet/>
      <dgm:spPr/>
      <dgm:t>
        <a:bodyPr/>
        <a:lstStyle/>
        <a:p>
          <a:endParaRPr lang="uk-UA"/>
        </a:p>
      </dgm:t>
    </dgm:pt>
    <dgm:pt modelId="{92FE60D9-6CD8-4D6B-ACE1-C628A1C36B0E}" type="sibTrans" cxnId="{DE05CE32-4B7C-4831-8F25-98DA95771EA3}">
      <dgm:prSet/>
      <dgm:spPr/>
      <dgm:t>
        <a:bodyPr/>
        <a:lstStyle/>
        <a:p>
          <a:endParaRPr lang="uk-UA"/>
        </a:p>
      </dgm:t>
    </dgm:pt>
    <dgm:pt modelId="{A3B50A64-483F-4633-B24E-F4CAD040752C}" type="pres">
      <dgm:prSet presAssocID="{583609FC-7B18-4EFD-BF74-368413FBB5B5}" presName="compositeShape" presStyleCnt="0">
        <dgm:presLayoutVars>
          <dgm:chMax val="7"/>
          <dgm:dir/>
          <dgm:resizeHandles val="exact"/>
        </dgm:presLayoutVars>
      </dgm:prSet>
      <dgm:spPr/>
    </dgm:pt>
    <dgm:pt modelId="{2947A0F3-BCB4-4712-86EE-B5C240776008}" type="pres">
      <dgm:prSet presAssocID="{8B4C988C-9D76-4D1E-93BF-15F4D228970B}" presName="circ1" presStyleLbl="vennNode1" presStyleIdx="0" presStyleCnt="2"/>
      <dgm:spPr/>
    </dgm:pt>
    <dgm:pt modelId="{28270D54-3AD6-47DF-AD4D-C68D724A64DD}" type="pres">
      <dgm:prSet presAssocID="{8B4C988C-9D76-4D1E-93BF-15F4D228970B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7348D46D-1860-48D5-9060-8C9A3A51BA24}" type="pres">
      <dgm:prSet presAssocID="{9249D962-79E8-4947-B3C2-28E591F84BEC}" presName="circ2" presStyleLbl="vennNode1" presStyleIdx="1" presStyleCnt="2"/>
      <dgm:spPr/>
    </dgm:pt>
    <dgm:pt modelId="{48E03403-1099-48CE-80D3-CD51B6C098C2}" type="pres">
      <dgm:prSet presAssocID="{9249D962-79E8-4947-B3C2-28E591F84BEC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C717C710-257D-4E10-B9AB-DA19D0B57C17}" srcId="{583609FC-7B18-4EFD-BF74-368413FBB5B5}" destId="{8B4C988C-9D76-4D1E-93BF-15F4D228970B}" srcOrd="0" destOrd="0" parTransId="{D91B6194-81C8-4063-AE39-F25CB357A605}" sibTransId="{E5121B87-6960-4674-98CD-F08BFB76518C}"/>
    <dgm:cxn modelId="{69F950B7-E53A-44DE-B180-49E4391C2A0A}" type="presOf" srcId="{583609FC-7B18-4EFD-BF74-368413FBB5B5}" destId="{A3B50A64-483F-4633-B24E-F4CAD040752C}" srcOrd="0" destOrd="0" presId="urn:microsoft.com/office/officeart/2005/8/layout/venn1"/>
    <dgm:cxn modelId="{DE05CE32-4B7C-4831-8F25-98DA95771EA3}" srcId="{583609FC-7B18-4EFD-BF74-368413FBB5B5}" destId="{9249D962-79E8-4947-B3C2-28E591F84BEC}" srcOrd="1" destOrd="0" parTransId="{9B7B8FB1-8DBF-4DB7-A367-12C839099541}" sibTransId="{92FE60D9-6CD8-4D6B-ACE1-C628A1C36B0E}"/>
    <dgm:cxn modelId="{85868FCC-ECBE-4ED1-AE78-160721DE65F9}" type="presOf" srcId="{8B4C988C-9D76-4D1E-93BF-15F4D228970B}" destId="{28270D54-3AD6-47DF-AD4D-C68D724A64DD}" srcOrd="1" destOrd="0" presId="urn:microsoft.com/office/officeart/2005/8/layout/venn1"/>
    <dgm:cxn modelId="{40D7A1B7-4BF2-4908-A84E-E67BB0EFD2BB}" type="presOf" srcId="{8B4C988C-9D76-4D1E-93BF-15F4D228970B}" destId="{2947A0F3-BCB4-4712-86EE-B5C240776008}" srcOrd="0" destOrd="0" presId="urn:microsoft.com/office/officeart/2005/8/layout/venn1"/>
    <dgm:cxn modelId="{5C6EAF09-0328-4642-AD81-1A0AD85A4959}" type="presOf" srcId="{9249D962-79E8-4947-B3C2-28E591F84BEC}" destId="{7348D46D-1860-48D5-9060-8C9A3A51BA24}" srcOrd="0" destOrd="0" presId="urn:microsoft.com/office/officeart/2005/8/layout/venn1"/>
    <dgm:cxn modelId="{8B9CB23D-AFA8-41A8-8592-765D76D4A529}" type="presOf" srcId="{9249D962-79E8-4947-B3C2-28E591F84BEC}" destId="{48E03403-1099-48CE-80D3-CD51B6C098C2}" srcOrd="1" destOrd="0" presId="urn:microsoft.com/office/officeart/2005/8/layout/venn1"/>
    <dgm:cxn modelId="{7AD1F4DF-73AE-497B-A7C2-0FC9312DB6F1}" type="presParOf" srcId="{A3B50A64-483F-4633-B24E-F4CAD040752C}" destId="{2947A0F3-BCB4-4712-86EE-B5C240776008}" srcOrd="0" destOrd="0" presId="urn:microsoft.com/office/officeart/2005/8/layout/venn1"/>
    <dgm:cxn modelId="{8FB9C540-A379-4C8E-8B54-A6E513417B55}" type="presParOf" srcId="{A3B50A64-483F-4633-B24E-F4CAD040752C}" destId="{28270D54-3AD6-47DF-AD4D-C68D724A64DD}" srcOrd="1" destOrd="0" presId="urn:microsoft.com/office/officeart/2005/8/layout/venn1"/>
    <dgm:cxn modelId="{650A9824-7C04-4E4B-89F7-92D3BD6F6655}" type="presParOf" srcId="{A3B50A64-483F-4633-B24E-F4CAD040752C}" destId="{7348D46D-1860-48D5-9060-8C9A3A51BA24}" srcOrd="2" destOrd="0" presId="urn:microsoft.com/office/officeart/2005/8/layout/venn1"/>
    <dgm:cxn modelId="{6B258CAA-C4BD-44B5-80F5-692DC752B6FE}" type="presParOf" srcId="{A3B50A64-483F-4633-B24E-F4CAD040752C}" destId="{48E03403-1099-48CE-80D3-CD51B6C098C2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790E85BB-3701-405D-ACA4-D5F1DDF448F2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137B0147-A1F7-4742-AF81-A969DF7437FC}">
      <dgm:prSet/>
      <dgm:spPr/>
      <dgm:t>
        <a:bodyPr/>
        <a:lstStyle/>
        <a:p>
          <a:pPr rtl="0"/>
          <a:r>
            <a:rPr lang="ru-RU" smtClean="0"/>
            <a:t>Ранжування сайту грунтується на оцінці якості текстового вмісту сторінок. </a:t>
          </a:r>
          <a:endParaRPr lang="uk-UA"/>
        </a:p>
      </dgm:t>
    </dgm:pt>
    <dgm:pt modelId="{06978ADD-2E22-4127-9DC8-A654C0F4332D}" type="parTrans" cxnId="{82A6BD1A-50BF-400A-B562-36C0CCABA2C0}">
      <dgm:prSet/>
      <dgm:spPr/>
      <dgm:t>
        <a:bodyPr/>
        <a:lstStyle/>
        <a:p>
          <a:endParaRPr lang="uk-UA"/>
        </a:p>
      </dgm:t>
    </dgm:pt>
    <dgm:pt modelId="{FA06C933-E4F2-4F3E-9732-EE87CFC7C05D}" type="sibTrans" cxnId="{82A6BD1A-50BF-400A-B562-36C0CCABA2C0}">
      <dgm:prSet/>
      <dgm:spPr/>
      <dgm:t>
        <a:bodyPr/>
        <a:lstStyle/>
        <a:p>
          <a:endParaRPr lang="uk-UA"/>
        </a:p>
      </dgm:t>
    </dgm:pt>
    <dgm:pt modelId="{53D7F5B7-4D63-43DD-AEF2-E1F07FC6EBD9}">
      <dgm:prSet/>
      <dgm:spPr/>
      <dgm:t>
        <a:bodyPr/>
        <a:lstStyle/>
        <a:p>
          <a:pPr rtl="0"/>
          <a:r>
            <a:rPr lang="ru-RU" smtClean="0"/>
            <a:t>Робота з ними проводиться на етапі створення семантичного ядра сайту і наповнення його текстовим контентом.</a:t>
          </a:r>
          <a:endParaRPr lang="uk-UA"/>
        </a:p>
      </dgm:t>
    </dgm:pt>
    <dgm:pt modelId="{D3C4BA25-3EE7-492C-B0CC-833442C5A488}" type="parTrans" cxnId="{64B7212D-566E-441E-9DF8-BBF660C4353C}">
      <dgm:prSet/>
      <dgm:spPr/>
      <dgm:t>
        <a:bodyPr/>
        <a:lstStyle/>
        <a:p>
          <a:endParaRPr lang="uk-UA"/>
        </a:p>
      </dgm:t>
    </dgm:pt>
    <dgm:pt modelId="{27CCF81F-BCB3-4617-9324-BBF3C7102AC7}" type="sibTrans" cxnId="{64B7212D-566E-441E-9DF8-BBF660C4353C}">
      <dgm:prSet/>
      <dgm:spPr/>
      <dgm:t>
        <a:bodyPr/>
        <a:lstStyle/>
        <a:p>
          <a:endParaRPr lang="uk-UA"/>
        </a:p>
      </dgm:t>
    </dgm:pt>
    <dgm:pt modelId="{0365B980-A2F9-4F16-8321-18DCA7512B44}">
      <dgm:prSet/>
      <dgm:spPr/>
      <dgm:t>
        <a:bodyPr/>
        <a:lstStyle/>
        <a:p>
          <a:pPr rtl="0"/>
          <a:r>
            <a:rPr lang="uk-UA" smtClean="0"/>
            <a:t>ПС видає на першій сторінці пошуку результати, найбільш відповідні запиту користувача. </a:t>
          </a:r>
          <a:endParaRPr lang="uk-UA"/>
        </a:p>
      </dgm:t>
    </dgm:pt>
    <dgm:pt modelId="{9FC5D65D-E672-4B87-859E-6A227ED773CE}" type="parTrans" cxnId="{11DED896-2C84-4463-B6B6-2EA285BBC08B}">
      <dgm:prSet/>
      <dgm:spPr/>
      <dgm:t>
        <a:bodyPr/>
        <a:lstStyle/>
        <a:p>
          <a:endParaRPr lang="uk-UA"/>
        </a:p>
      </dgm:t>
    </dgm:pt>
    <dgm:pt modelId="{F9E7C4C6-F364-4622-8840-837922F65FF7}" type="sibTrans" cxnId="{11DED896-2C84-4463-B6B6-2EA285BBC08B}">
      <dgm:prSet/>
      <dgm:spPr/>
      <dgm:t>
        <a:bodyPr/>
        <a:lstStyle/>
        <a:p>
          <a:endParaRPr lang="uk-UA"/>
        </a:p>
      </dgm:t>
    </dgm:pt>
    <dgm:pt modelId="{CC584628-E740-4878-A30A-127C6D3F3658}">
      <dgm:prSet/>
      <dgm:spPr/>
      <dgm:t>
        <a:bodyPr/>
        <a:lstStyle/>
        <a:p>
          <a:pPr rtl="0"/>
          <a:r>
            <a:rPr lang="uk-UA" smtClean="0"/>
            <a:t>Тобто їх вміст найбільш точно відповідає необхідним критеріям і має задовольнити його. </a:t>
          </a:r>
          <a:endParaRPr lang="uk-UA"/>
        </a:p>
      </dgm:t>
    </dgm:pt>
    <dgm:pt modelId="{D46A0FB1-12C8-49A2-B71A-85E30E6795D7}" type="parTrans" cxnId="{0E2502C0-34A7-4C8C-A93C-2D86390255BD}">
      <dgm:prSet/>
      <dgm:spPr/>
      <dgm:t>
        <a:bodyPr/>
        <a:lstStyle/>
        <a:p>
          <a:endParaRPr lang="uk-UA"/>
        </a:p>
      </dgm:t>
    </dgm:pt>
    <dgm:pt modelId="{E132A486-BF8A-47A4-96E9-0149E0CBCE57}" type="sibTrans" cxnId="{0E2502C0-34A7-4C8C-A93C-2D86390255BD}">
      <dgm:prSet/>
      <dgm:spPr/>
      <dgm:t>
        <a:bodyPr/>
        <a:lstStyle/>
        <a:p>
          <a:endParaRPr lang="uk-UA"/>
        </a:p>
      </dgm:t>
    </dgm:pt>
    <dgm:pt modelId="{B6B0F4E9-47C2-4F30-8558-58F1816F4F7A}">
      <dgm:prSet/>
      <dgm:spPr/>
      <dgm:t>
        <a:bodyPr/>
        <a:lstStyle/>
        <a:p>
          <a:pPr rtl="0"/>
          <a:r>
            <a:rPr lang="uk-UA" smtClean="0"/>
            <a:t>Звертається увага на правильність заповнення титульної фрази (</a:t>
          </a:r>
          <a:r>
            <a:rPr lang="en-US" smtClean="0"/>
            <a:t>title), </a:t>
          </a:r>
          <a:r>
            <a:rPr lang="uk-UA" smtClean="0"/>
            <a:t>опису сторінки (</a:t>
          </a:r>
          <a:r>
            <a:rPr lang="en-US" smtClean="0"/>
            <a:t>description) </a:t>
          </a:r>
          <a:r>
            <a:rPr lang="uk-UA" smtClean="0"/>
            <a:t>і наявність ключового запиту в заголовках (</a:t>
          </a:r>
          <a:r>
            <a:rPr lang="en-US" smtClean="0"/>
            <a:t>H1, H2 </a:t>
          </a:r>
          <a:r>
            <a:rPr lang="uk-UA" smtClean="0"/>
            <a:t>і т. Д.).</a:t>
          </a:r>
          <a:endParaRPr lang="uk-UA"/>
        </a:p>
      </dgm:t>
    </dgm:pt>
    <dgm:pt modelId="{BCAE18E7-3897-4773-869D-84DF744D13ED}" type="parTrans" cxnId="{28A8F315-3A56-401F-8D48-C37B61B638FD}">
      <dgm:prSet/>
      <dgm:spPr/>
      <dgm:t>
        <a:bodyPr/>
        <a:lstStyle/>
        <a:p>
          <a:endParaRPr lang="uk-UA"/>
        </a:p>
      </dgm:t>
    </dgm:pt>
    <dgm:pt modelId="{E3B703D8-6788-49F0-A584-1030B9348393}" type="sibTrans" cxnId="{28A8F315-3A56-401F-8D48-C37B61B638FD}">
      <dgm:prSet/>
      <dgm:spPr/>
      <dgm:t>
        <a:bodyPr/>
        <a:lstStyle/>
        <a:p>
          <a:endParaRPr lang="uk-UA"/>
        </a:p>
      </dgm:t>
    </dgm:pt>
    <dgm:pt modelId="{4DAC258A-AEBF-469C-B818-05DA377F1E9A}" type="pres">
      <dgm:prSet presAssocID="{790E85BB-3701-405D-ACA4-D5F1DDF448F2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1B741F62-9A59-407F-AEA7-198496E7CF4A}" type="pres">
      <dgm:prSet presAssocID="{137B0147-A1F7-4742-AF81-A969DF7437FC}" presName="horFlow" presStyleCnt="0"/>
      <dgm:spPr/>
    </dgm:pt>
    <dgm:pt modelId="{5EEC2CF2-AD36-4C12-A5F1-063AA59D094B}" type="pres">
      <dgm:prSet presAssocID="{137B0147-A1F7-4742-AF81-A969DF7437FC}" presName="bigChev" presStyleLbl="node1" presStyleIdx="0" presStyleCnt="2"/>
      <dgm:spPr/>
    </dgm:pt>
    <dgm:pt modelId="{8717E1F5-D9A9-4DEB-92C9-E8E378E1C0D3}" type="pres">
      <dgm:prSet presAssocID="{D3C4BA25-3EE7-492C-B0CC-833442C5A488}" presName="parTrans" presStyleCnt="0"/>
      <dgm:spPr/>
    </dgm:pt>
    <dgm:pt modelId="{8BD32F2C-AFAB-4896-B4C3-78D062FC7BA3}" type="pres">
      <dgm:prSet presAssocID="{53D7F5B7-4D63-43DD-AEF2-E1F07FC6EBD9}" presName="node" presStyleLbl="alignAccFollowNode1" presStyleIdx="0" presStyleCnt="3">
        <dgm:presLayoutVars>
          <dgm:bulletEnabled val="1"/>
        </dgm:presLayoutVars>
      </dgm:prSet>
      <dgm:spPr/>
    </dgm:pt>
    <dgm:pt modelId="{F3417E61-1E20-4D2D-83D4-6F480CE6175D}" type="pres">
      <dgm:prSet presAssocID="{137B0147-A1F7-4742-AF81-A969DF7437FC}" presName="vSp" presStyleCnt="0"/>
      <dgm:spPr/>
    </dgm:pt>
    <dgm:pt modelId="{F947AA33-388F-40D2-A221-0F3AFF1A6044}" type="pres">
      <dgm:prSet presAssocID="{0365B980-A2F9-4F16-8321-18DCA7512B44}" presName="horFlow" presStyleCnt="0"/>
      <dgm:spPr/>
    </dgm:pt>
    <dgm:pt modelId="{82E62AED-C604-425C-BD5D-8425CA409C5C}" type="pres">
      <dgm:prSet presAssocID="{0365B980-A2F9-4F16-8321-18DCA7512B44}" presName="bigChev" presStyleLbl="node1" presStyleIdx="1" presStyleCnt="2"/>
      <dgm:spPr/>
    </dgm:pt>
    <dgm:pt modelId="{A7E573DA-B7DB-4B94-AB97-D828EA04F031}" type="pres">
      <dgm:prSet presAssocID="{D46A0FB1-12C8-49A2-B71A-85E30E6795D7}" presName="parTrans" presStyleCnt="0"/>
      <dgm:spPr/>
    </dgm:pt>
    <dgm:pt modelId="{B4837CA7-CC0F-4ABE-A846-0D1F776AEAC7}" type="pres">
      <dgm:prSet presAssocID="{CC584628-E740-4878-A30A-127C6D3F3658}" presName="node" presStyleLbl="alignAccFollowNode1" presStyleIdx="1" presStyleCnt="3">
        <dgm:presLayoutVars>
          <dgm:bulletEnabled val="1"/>
        </dgm:presLayoutVars>
      </dgm:prSet>
      <dgm:spPr/>
    </dgm:pt>
    <dgm:pt modelId="{C08187FE-B9A4-4510-9234-B7D62ACA59AA}" type="pres">
      <dgm:prSet presAssocID="{E132A486-BF8A-47A4-96E9-0149E0CBCE57}" presName="sibTrans" presStyleCnt="0"/>
      <dgm:spPr/>
    </dgm:pt>
    <dgm:pt modelId="{960796B9-E81E-4CBB-970D-3D6B75160107}" type="pres">
      <dgm:prSet presAssocID="{B6B0F4E9-47C2-4F30-8558-58F1816F4F7A}" presName="node" presStyleLbl="alignAccFollowNode1" presStyleIdx="2" presStyleCnt="3">
        <dgm:presLayoutVars>
          <dgm:bulletEnabled val="1"/>
        </dgm:presLayoutVars>
      </dgm:prSet>
      <dgm:spPr/>
    </dgm:pt>
  </dgm:ptLst>
  <dgm:cxnLst>
    <dgm:cxn modelId="{82A6BD1A-50BF-400A-B562-36C0CCABA2C0}" srcId="{790E85BB-3701-405D-ACA4-D5F1DDF448F2}" destId="{137B0147-A1F7-4742-AF81-A969DF7437FC}" srcOrd="0" destOrd="0" parTransId="{06978ADD-2E22-4127-9DC8-A654C0F4332D}" sibTransId="{FA06C933-E4F2-4F3E-9732-EE87CFC7C05D}"/>
    <dgm:cxn modelId="{0E2502C0-34A7-4C8C-A93C-2D86390255BD}" srcId="{0365B980-A2F9-4F16-8321-18DCA7512B44}" destId="{CC584628-E740-4878-A30A-127C6D3F3658}" srcOrd="0" destOrd="0" parTransId="{D46A0FB1-12C8-49A2-B71A-85E30E6795D7}" sibTransId="{E132A486-BF8A-47A4-96E9-0149E0CBCE57}"/>
    <dgm:cxn modelId="{5CF14F9C-C797-4C28-A7E6-BB59A42C2989}" type="presOf" srcId="{137B0147-A1F7-4742-AF81-A969DF7437FC}" destId="{5EEC2CF2-AD36-4C12-A5F1-063AA59D094B}" srcOrd="0" destOrd="0" presId="urn:microsoft.com/office/officeart/2005/8/layout/lProcess3"/>
    <dgm:cxn modelId="{28A8F315-3A56-401F-8D48-C37B61B638FD}" srcId="{0365B980-A2F9-4F16-8321-18DCA7512B44}" destId="{B6B0F4E9-47C2-4F30-8558-58F1816F4F7A}" srcOrd="1" destOrd="0" parTransId="{BCAE18E7-3897-4773-869D-84DF744D13ED}" sibTransId="{E3B703D8-6788-49F0-A584-1030B9348393}"/>
    <dgm:cxn modelId="{FB997896-F62B-42D1-AC18-8224A8429F6C}" type="presOf" srcId="{790E85BB-3701-405D-ACA4-D5F1DDF448F2}" destId="{4DAC258A-AEBF-469C-B818-05DA377F1E9A}" srcOrd="0" destOrd="0" presId="urn:microsoft.com/office/officeart/2005/8/layout/lProcess3"/>
    <dgm:cxn modelId="{F0C469A9-B37B-44B4-A2C9-0DBBB307B952}" type="presOf" srcId="{53D7F5B7-4D63-43DD-AEF2-E1F07FC6EBD9}" destId="{8BD32F2C-AFAB-4896-B4C3-78D062FC7BA3}" srcOrd="0" destOrd="0" presId="urn:microsoft.com/office/officeart/2005/8/layout/lProcess3"/>
    <dgm:cxn modelId="{6A6AF276-61C2-40B8-9B46-EC56C25ACC4F}" type="presOf" srcId="{B6B0F4E9-47C2-4F30-8558-58F1816F4F7A}" destId="{960796B9-E81E-4CBB-970D-3D6B75160107}" srcOrd="0" destOrd="0" presId="urn:microsoft.com/office/officeart/2005/8/layout/lProcess3"/>
    <dgm:cxn modelId="{B6B8FA86-B471-4D9C-8F38-896578563704}" type="presOf" srcId="{0365B980-A2F9-4F16-8321-18DCA7512B44}" destId="{82E62AED-C604-425C-BD5D-8425CA409C5C}" srcOrd="0" destOrd="0" presId="urn:microsoft.com/office/officeart/2005/8/layout/lProcess3"/>
    <dgm:cxn modelId="{11DED896-2C84-4463-B6B6-2EA285BBC08B}" srcId="{790E85BB-3701-405D-ACA4-D5F1DDF448F2}" destId="{0365B980-A2F9-4F16-8321-18DCA7512B44}" srcOrd="1" destOrd="0" parTransId="{9FC5D65D-E672-4B87-859E-6A227ED773CE}" sibTransId="{F9E7C4C6-F364-4622-8840-837922F65FF7}"/>
    <dgm:cxn modelId="{64B7212D-566E-441E-9DF8-BBF660C4353C}" srcId="{137B0147-A1F7-4742-AF81-A969DF7437FC}" destId="{53D7F5B7-4D63-43DD-AEF2-E1F07FC6EBD9}" srcOrd="0" destOrd="0" parTransId="{D3C4BA25-3EE7-492C-B0CC-833442C5A488}" sibTransId="{27CCF81F-BCB3-4617-9324-BBF3C7102AC7}"/>
    <dgm:cxn modelId="{F144176E-6E0C-4186-8449-3C4D19DD2693}" type="presOf" srcId="{CC584628-E740-4878-A30A-127C6D3F3658}" destId="{B4837CA7-CC0F-4ABE-A846-0D1F776AEAC7}" srcOrd="0" destOrd="0" presId="urn:microsoft.com/office/officeart/2005/8/layout/lProcess3"/>
    <dgm:cxn modelId="{70348EC3-1687-4AA7-82CE-A6F2A272BFA8}" type="presParOf" srcId="{4DAC258A-AEBF-469C-B818-05DA377F1E9A}" destId="{1B741F62-9A59-407F-AEA7-198496E7CF4A}" srcOrd="0" destOrd="0" presId="urn:microsoft.com/office/officeart/2005/8/layout/lProcess3"/>
    <dgm:cxn modelId="{32BE5A23-4CC6-417D-BA46-0EBD89BB1A7B}" type="presParOf" srcId="{1B741F62-9A59-407F-AEA7-198496E7CF4A}" destId="{5EEC2CF2-AD36-4C12-A5F1-063AA59D094B}" srcOrd="0" destOrd="0" presId="urn:microsoft.com/office/officeart/2005/8/layout/lProcess3"/>
    <dgm:cxn modelId="{C68B0C86-5357-4FB2-BBA2-84A2A5036C95}" type="presParOf" srcId="{1B741F62-9A59-407F-AEA7-198496E7CF4A}" destId="{8717E1F5-D9A9-4DEB-92C9-E8E378E1C0D3}" srcOrd="1" destOrd="0" presId="urn:microsoft.com/office/officeart/2005/8/layout/lProcess3"/>
    <dgm:cxn modelId="{98A4CFAB-9F09-44A5-8D57-8CBEA0CBD0E9}" type="presParOf" srcId="{1B741F62-9A59-407F-AEA7-198496E7CF4A}" destId="{8BD32F2C-AFAB-4896-B4C3-78D062FC7BA3}" srcOrd="2" destOrd="0" presId="urn:microsoft.com/office/officeart/2005/8/layout/lProcess3"/>
    <dgm:cxn modelId="{6697F7C8-BD6E-4917-8E2D-CCC6440303C2}" type="presParOf" srcId="{4DAC258A-AEBF-469C-B818-05DA377F1E9A}" destId="{F3417E61-1E20-4D2D-83D4-6F480CE6175D}" srcOrd="1" destOrd="0" presId="urn:microsoft.com/office/officeart/2005/8/layout/lProcess3"/>
    <dgm:cxn modelId="{3EB538BA-2D6D-40B1-8538-36FE17A6B8D3}" type="presParOf" srcId="{4DAC258A-AEBF-469C-B818-05DA377F1E9A}" destId="{F947AA33-388F-40D2-A221-0F3AFF1A6044}" srcOrd="2" destOrd="0" presId="urn:microsoft.com/office/officeart/2005/8/layout/lProcess3"/>
    <dgm:cxn modelId="{39E99E04-4000-40C0-8E39-F6C76CB9E429}" type="presParOf" srcId="{F947AA33-388F-40D2-A221-0F3AFF1A6044}" destId="{82E62AED-C604-425C-BD5D-8425CA409C5C}" srcOrd="0" destOrd="0" presId="urn:microsoft.com/office/officeart/2005/8/layout/lProcess3"/>
    <dgm:cxn modelId="{24D368F1-2A30-41AC-9CCE-61A444144FEE}" type="presParOf" srcId="{F947AA33-388F-40D2-A221-0F3AFF1A6044}" destId="{A7E573DA-B7DB-4B94-AB97-D828EA04F031}" srcOrd="1" destOrd="0" presId="urn:microsoft.com/office/officeart/2005/8/layout/lProcess3"/>
    <dgm:cxn modelId="{24BD6723-85F2-44B9-805C-EBCF29D88D38}" type="presParOf" srcId="{F947AA33-388F-40D2-A221-0F3AFF1A6044}" destId="{B4837CA7-CC0F-4ABE-A846-0D1F776AEAC7}" srcOrd="2" destOrd="0" presId="urn:microsoft.com/office/officeart/2005/8/layout/lProcess3"/>
    <dgm:cxn modelId="{C14DAE81-42F4-4261-8984-EF1459A7A5D1}" type="presParOf" srcId="{F947AA33-388F-40D2-A221-0F3AFF1A6044}" destId="{C08187FE-B9A4-4510-9234-B7D62ACA59AA}" srcOrd="3" destOrd="0" presId="urn:microsoft.com/office/officeart/2005/8/layout/lProcess3"/>
    <dgm:cxn modelId="{8F3CF0B5-FD40-44E3-873F-3AB740EE2C27}" type="presParOf" srcId="{F947AA33-388F-40D2-A221-0F3AFF1A6044}" destId="{960796B9-E81E-4CBB-970D-3D6B75160107}" srcOrd="4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3A8C13BA-2BC8-46CD-AFC7-154FA3E7CE7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B57A1E6D-91FE-4225-A285-B59A4848E2B6}">
      <dgm:prSet/>
      <dgm:spPr/>
      <dgm:t>
        <a:bodyPr/>
        <a:lstStyle/>
        <a:p>
          <a:pPr rtl="0"/>
          <a:r>
            <a:rPr lang="uk-UA" smtClean="0"/>
            <a:t>індекс цитування </a:t>
          </a:r>
          <a:r>
            <a:rPr lang="en-US" smtClean="0"/>
            <a:t>PageRank (PR) </a:t>
          </a:r>
          <a:r>
            <a:rPr lang="uk-UA" smtClean="0"/>
            <a:t>від </a:t>
          </a:r>
          <a:r>
            <a:rPr lang="en-US" smtClean="0"/>
            <a:t>Google </a:t>
          </a:r>
          <a:r>
            <a:rPr lang="uk-UA" smtClean="0"/>
            <a:t>і Тематичний індекс цитування (ТІЦ). </a:t>
          </a:r>
          <a:endParaRPr lang="uk-UA"/>
        </a:p>
      </dgm:t>
    </dgm:pt>
    <dgm:pt modelId="{FECA8DD2-8960-4309-B424-1C9ADD45E443}" type="parTrans" cxnId="{28C6F672-0D77-4EDF-AF33-6E3D9518C1BA}">
      <dgm:prSet/>
      <dgm:spPr/>
      <dgm:t>
        <a:bodyPr/>
        <a:lstStyle/>
        <a:p>
          <a:endParaRPr lang="uk-UA"/>
        </a:p>
      </dgm:t>
    </dgm:pt>
    <dgm:pt modelId="{ABA097D3-9E52-44B4-90EA-E1EEB134BA36}" type="sibTrans" cxnId="{28C6F672-0D77-4EDF-AF33-6E3D9518C1BA}">
      <dgm:prSet/>
      <dgm:spPr/>
      <dgm:t>
        <a:bodyPr/>
        <a:lstStyle/>
        <a:p>
          <a:endParaRPr lang="uk-UA"/>
        </a:p>
      </dgm:t>
    </dgm:pt>
    <dgm:pt modelId="{F5FD0E2D-33C3-4B5E-A237-F036B253C712}">
      <dgm:prSet/>
      <dgm:spPr/>
      <dgm:t>
        <a:bodyPr/>
        <a:lstStyle/>
        <a:p>
          <a:pPr rtl="0"/>
          <a:r>
            <a:rPr lang="uk-UA" smtClean="0"/>
            <a:t>система працює за принципом обліку кількості посилань на Ваш ресурс, оцінка авторитетності ресурсів, які посилаються на сайт, перевірка реєстрацій в каталогах сайтів.</a:t>
          </a:r>
          <a:endParaRPr lang="uk-UA"/>
        </a:p>
      </dgm:t>
    </dgm:pt>
    <dgm:pt modelId="{1C5D6300-0BDC-487C-B218-1F97E0384CC7}" type="parTrans" cxnId="{BC9A5ACA-29FE-4B73-9112-4B0B2CC1EB10}">
      <dgm:prSet/>
      <dgm:spPr/>
      <dgm:t>
        <a:bodyPr/>
        <a:lstStyle/>
        <a:p>
          <a:endParaRPr lang="uk-UA"/>
        </a:p>
      </dgm:t>
    </dgm:pt>
    <dgm:pt modelId="{83CF93E4-12A4-4A01-AB3D-1A799D354972}" type="sibTrans" cxnId="{BC9A5ACA-29FE-4B73-9112-4B0B2CC1EB10}">
      <dgm:prSet/>
      <dgm:spPr/>
      <dgm:t>
        <a:bodyPr/>
        <a:lstStyle/>
        <a:p>
          <a:endParaRPr lang="uk-UA"/>
        </a:p>
      </dgm:t>
    </dgm:pt>
    <dgm:pt modelId="{7E98E6B7-79C2-4A50-9862-CCE6BE21FB83}" type="pres">
      <dgm:prSet presAssocID="{3A8C13BA-2BC8-46CD-AFC7-154FA3E7CE70}" presName="linear" presStyleCnt="0">
        <dgm:presLayoutVars>
          <dgm:animLvl val="lvl"/>
          <dgm:resizeHandles val="exact"/>
        </dgm:presLayoutVars>
      </dgm:prSet>
      <dgm:spPr/>
    </dgm:pt>
    <dgm:pt modelId="{6916F16B-4859-404A-8959-88AC57523102}" type="pres">
      <dgm:prSet presAssocID="{B57A1E6D-91FE-4225-A285-B59A4848E2B6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9006903D-739F-478B-B438-68D6F567BFC7}" type="pres">
      <dgm:prSet presAssocID="{ABA097D3-9E52-44B4-90EA-E1EEB134BA36}" presName="spacer" presStyleCnt="0"/>
      <dgm:spPr/>
    </dgm:pt>
    <dgm:pt modelId="{328F7067-E09B-4F26-97F3-9B6DB9AC0B71}" type="pres">
      <dgm:prSet presAssocID="{F5FD0E2D-33C3-4B5E-A237-F036B253C712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28C6F672-0D77-4EDF-AF33-6E3D9518C1BA}" srcId="{3A8C13BA-2BC8-46CD-AFC7-154FA3E7CE70}" destId="{B57A1E6D-91FE-4225-A285-B59A4848E2B6}" srcOrd="0" destOrd="0" parTransId="{FECA8DD2-8960-4309-B424-1C9ADD45E443}" sibTransId="{ABA097D3-9E52-44B4-90EA-E1EEB134BA36}"/>
    <dgm:cxn modelId="{BC9A5ACA-29FE-4B73-9112-4B0B2CC1EB10}" srcId="{3A8C13BA-2BC8-46CD-AFC7-154FA3E7CE70}" destId="{F5FD0E2D-33C3-4B5E-A237-F036B253C712}" srcOrd="1" destOrd="0" parTransId="{1C5D6300-0BDC-487C-B218-1F97E0384CC7}" sibTransId="{83CF93E4-12A4-4A01-AB3D-1A799D354972}"/>
    <dgm:cxn modelId="{A2F95B08-04F4-4AC1-96D9-9899C6A8B1D0}" type="presOf" srcId="{F5FD0E2D-33C3-4B5E-A237-F036B253C712}" destId="{328F7067-E09B-4F26-97F3-9B6DB9AC0B71}" srcOrd="0" destOrd="0" presId="urn:microsoft.com/office/officeart/2005/8/layout/vList2"/>
    <dgm:cxn modelId="{1FB69166-B8BF-4CA2-8427-0CDDDDEAFF9B}" type="presOf" srcId="{B57A1E6D-91FE-4225-A285-B59A4848E2B6}" destId="{6916F16B-4859-404A-8959-88AC57523102}" srcOrd="0" destOrd="0" presId="urn:microsoft.com/office/officeart/2005/8/layout/vList2"/>
    <dgm:cxn modelId="{858F8F5D-9AA8-463B-853A-A3B1C4A2DCE6}" type="presOf" srcId="{3A8C13BA-2BC8-46CD-AFC7-154FA3E7CE70}" destId="{7E98E6B7-79C2-4A50-9862-CCE6BE21FB83}" srcOrd="0" destOrd="0" presId="urn:microsoft.com/office/officeart/2005/8/layout/vList2"/>
    <dgm:cxn modelId="{123C87AA-D03C-4A5C-AA9B-242676226DB6}" type="presParOf" srcId="{7E98E6B7-79C2-4A50-9862-CCE6BE21FB83}" destId="{6916F16B-4859-404A-8959-88AC57523102}" srcOrd="0" destOrd="0" presId="urn:microsoft.com/office/officeart/2005/8/layout/vList2"/>
    <dgm:cxn modelId="{8C884AFE-DE7D-4F5B-B1D0-2402E5D2F8DA}" type="presParOf" srcId="{7E98E6B7-79C2-4A50-9862-CCE6BE21FB83}" destId="{9006903D-739F-478B-B438-68D6F567BFC7}" srcOrd="1" destOrd="0" presId="urn:microsoft.com/office/officeart/2005/8/layout/vList2"/>
    <dgm:cxn modelId="{C7673996-5132-49CF-A9BC-312BBD93380B}" type="presParOf" srcId="{7E98E6B7-79C2-4A50-9862-CCE6BE21FB83}" destId="{328F7067-E09B-4F26-97F3-9B6DB9AC0B71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A8C18ACD-D9B2-483D-98CB-FA6A34615A78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22641EFC-DD7D-4744-9C8B-12A86A527BBF}">
      <dgm:prSet/>
      <dgm:spPr/>
      <dgm:t>
        <a:bodyPr/>
        <a:lstStyle/>
        <a:p>
          <a:pPr rtl="0"/>
          <a:r>
            <a:rPr lang="uk-UA" smtClean="0"/>
            <a:t>Робота з ними відбувається після публікації сайту і його індексації. </a:t>
          </a:r>
          <a:endParaRPr lang="uk-UA"/>
        </a:p>
      </dgm:t>
    </dgm:pt>
    <dgm:pt modelId="{53F1B4A0-69B9-4BC0-8A81-FAD92AC65FC5}" type="parTrans" cxnId="{4DA1C2C9-7B02-4CA7-80F7-ABADE0E92448}">
      <dgm:prSet/>
      <dgm:spPr/>
      <dgm:t>
        <a:bodyPr/>
        <a:lstStyle/>
        <a:p>
          <a:endParaRPr lang="uk-UA"/>
        </a:p>
      </dgm:t>
    </dgm:pt>
    <dgm:pt modelId="{148F379E-57F1-4543-9575-D71F4E165963}" type="sibTrans" cxnId="{4DA1C2C9-7B02-4CA7-80F7-ABADE0E92448}">
      <dgm:prSet/>
      <dgm:spPr/>
      <dgm:t>
        <a:bodyPr/>
        <a:lstStyle/>
        <a:p>
          <a:endParaRPr lang="uk-UA"/>
        </a:p>
      </dgm:t>
    </dgm:pt>
    <dgm:pt modelId="{90101AA8-9D97-46FD-94E8-66A03979C7F2}">
      <dgm:prSet/>
      <dgm:spPr/>
      <dgm:t>
        <a:bodyPr/>
        <a:lstStyle/>
        <a:p>
          <a:pPr rtl="0"/>
          <a:r>
            <a:rPr lang="uk-UA" smtClean="0"/>
            <a:t>Принципи визначення рейтингу Інтернет-ресурсів на основі нетекстових критеріїв базуються не на оцінці якості їх змісту. </a:t>
          </a:r>
          <a:endParaRPr lang="uk-UA"/>
        </a:p>
      </dgm:t>
    </dgm:pt>
    <dgm:pt modelId="{5F1F426F-C57C-42B9-B2C3-FAFE02BF0A72}" type="parTrans" cxnId="{F5D6A356-D4E8-4EDB-BA5B-3B088C31DC7E}">
      <dgm:prSet/>
      <dgm:spPr/>
      <dgm:t>
        <a:bodyPr/>
        <a:lstStyle/>
        <a:p>
          <a:endParaRPr lang="uk-UA"/>
        </a:p>
      </dgm:t>
    </dgm:pt>
    <dgm:pt modelId="{F2722976-FC82-47F0-AAC8-1BA5E129404C}" type="sibTrans" cxnId="{F5D6A356-D4E8-4EDB-BA5B-3B088C31DC7E}">
      <dgm:prSet/>
      <dgm:spPr/>
      <dgm:t>
        <a:bodyPr/>
        <a:lstStyle/>
        <a:p>
          <a:endParaRPr lang="uk-UA"/>
        </a:p>
      </dgm:t>
    </dgm:pt>
    <dgm:pt modelId="{9878413B-9403-408C-A68F-CB14A63594A7}">
      <dgm:prSet/>
      <dgm:spPr/>
      <dgm:t>
        <a:bodyPr/>
        <a:lstStyle/>
        <a:p>
          <a:pPr rtl="0"/>
          <a:r>
            <a:rPr lang="ru-RU" smtClean="0"/>
            <a:t>Можна провести аналогію з висновками про якість певного товару на основі відгуків споживачів, постачальників, продавців тощо.</a:t>
          </a:r>
          <a:endParaRPr lang="uk-UA"/>
        </a:p>
      </dgm:t>
    </dgm:pt>
    <dgm:pt modelId="{6FCE3EEC-D912-4682-8289-C6916002E07E}" type="parTrans" cxnId="{E835647D-67BE-4DDA-8C5F-75561E2CC6D1}">
      <dgm:prSet/>
      <dgm:spPr/>
      <dgm:t>
        <a:bodyPr/>
        <a:lstStyle/>
        <a:p>
          <a:endParaRPr lang="uk-UA"/>
        </a:p>
      </dgm:t>
    </dgm:pt>
    <dgm:pt modelId="{B0FF75AA-5667-47DD-AEE9-44571E923773}" type="sibTrans" cxnId="{E835647D-67BE-4DDA-8C5F-75561E2CC6D1}">
      <dgm:prSet/>
      <dgm:spPr/>
      <dgm:t>
        <a:bodyPr/>
        <a:lstStyle/>
        <a:p>
          <a:endParaRPr lang="uk-UA"/>
        </a:p>
      </dgm:t>
    </dgm:pt>
    <dgm:pt modelId="{83AED0D4-4324-4B1F-B396-BC598B4C4AD9}" type="pres">
      <dgm:prSet presAssocID="{A8C18ACD-D9B2-483D-98CB-FA6A34615A78}" presName="compositeShape" presStyleCnt="0">
        <dgm:presLayoutVars>
          <dgm:chMax val="7"/>
          <dgm:dir/>
          <dgm:resizeHandles val="exact"/>
        </dgm:presLayoutVars>
      </dgm:prSet>
      <dgm:spPr/>
    </dgm:pt>
    <dgm:pt modelId="{A9FBC289-EF65-4100-AFE9-0488484D1645}" type="pres">
      <dgm:prSet presAssocID="{22641EFC-DD7D-4744-9C8B-12A86A527BBF}" presName="circ1" presStyleLbl="vennNode1" presStyleIdx="0" presStyleCnt="3"/>
      <dgm:spPr/>
    </dgm:pt>
    <dgm:pt modelId="{9FB4D610-2F77-48AE-9D89-F3F069D1FA5D}" type="pres">
      <dgm:prSet presAssocID="{22641EFC-DD7D-4744-9C8B-12A86A527BBF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BBFA890C-DF8B-428D-AF93-8779D2E4038D}" type="pres">
      <dgm:prSet presAssocID="{90101AA8-9D97-46FD-94E8-66A03979C7F2}" presName="circ2" presStyleLbl="vennNode1" presStyleIdx="1" presStyleCnt="3"/>
      <dgm:spPr/>
    </dgm:pt>
    <dgm:pt modelId="{58AC51AD-1558-44B0-B1DF-23B073E9AE03}" type="pres">
      <dgm:prSet presAssocID="{90101AA8-9D97-46FD-94E8-66A03979C7F2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9E401504-81D0-4CDA-B417-5EC9E2EB2AE3}" type="pres">
      <dgm:prSet presAssocID="{9878413B-9403-408C-A68F-CB14A63594A7}" presName="circ3" presStyleLbl="vennNode1" presStyleIdx="2" presStyleCnt="3"/>
      <dgm:spPr/>
    </dgm:pt>
    <dgm:pt modelId="{BB3684EE-0D92-41E2-9D8A-0101F2ED51D1}" type="pres">
      <dgm:prSet presAssocID="{9878413B-9403-408C-A68F-CB14A63594A7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DDB33A7C-43F0-4931-A433-D704CE4C684D}" type="presOf" srcId="{90101AA8-9D97-46FD-94E8-66A03979C7F2}" destId="{BBFA890C-DF8B-428D-AF93-8779D2E4038D}" srcOrd="0" destOrd="0" presId="urn:microsoft.com/office/officeart/2005/8/layout/venn1"/>
    <dgm:cxn modelId="{93EEA19A-81D6-42AE-AEB5-E355104665FE}" type="presOf" srcId="{A8C18ACD-D9B2-483D-98CB-FA6A34615A78}" destId="{83AED0D4-4324-4B1F-B396-BC598B4C4AD9}" srcOrd="0" destOrd="0" presId="urn:microsoft.com/office/officeart/2005/8/layout/venn1"/>
    <dgm:cxn modelId="{F5D6A356-D4E8-4EDB-BA5B-3B088C31DC7E}" srcId="{A8C18ACD-D9B2-483D-98CB-FA6A34615A78}" destId="{90101AA8-9D97-46FD-94E8-66A03979C7F2}" srcOrd="1" destOrd="0" parTransId="{5F1F426F-C57C-42B9-B2C3-FAFE02BF0A72}" sibTransId="{F2722976-FC82-47F0-AAC8-1BA5E129404C}"/>
    <dgm:cxn modelId="{BA7E1F6D-ACEB-4472-9F5A-6DE420F0E447}" type="presOf" srcId="{9878413B-9403-408C-A68F-CB14A63594A7}" destId="{9E401504-81D0-4CDA-B417-5EC9E2EB2AE3}" srcOrd="0" destOrd="0" presId="urn:microsoft.com/office/officeart/2005/8/layout/venn1"/>
    <dgm:cxn modelId="{7ED6D06F-35C1-4C89-8FFC-BD34853601DC}" type="presOf" srcId="{22641EFC-DD7D-4744-9C8B-12A86A527BBF}" destId="{9FB4D610-2F77-48AE-9D89-F3F069D1FA5D}" srcOrd="1" destOrd="0" presId="urn:microsoft.com/office/officeart/2005/8/layout/venn1"/>
    <dgm:cxn modelId="{4DA1C2C9-7B02-4CA7-80F7-ABADE0E92448}" srcId="{A8C18ACD-D9B2-483D-98CB-FA6A34615A78}" destId="{22641EFC-DD7D-4744-9C8B-12A86A527BBF}" srcOrd="0" destOrd="0" parTransId="{53F1B4A0-69B9-4BC0-8A81-FAD92AC65FC5}" sibTransId="{148F379E-57F1-4543-9575-D71F4E165963}"/>
    <dgm:cxn modelId="{1CBA1686-7DE0-4D8D-BEF4-0E60C6681B91}" type="presOf" srcId="{90101AA8-9D97-46FD-94E8-66A03979C7F2}" destId="{58AC51AD-1558-44B0-B1DF-23B073E9AE03}" srcOrd="1" destOrd="0" presId="urn:microsoft.com/office/officeart/2005/8/layout/venn1"/>
    <dgm:cxn modelId="{D215C327-032A-4A45-ADA1-178267201085}" type="presOf" srcId="{9878413B-9403-408C-A68F-CB14A63594A7}" destId="{BB3684EE-0D92-41E2-9D8A-0101F2ED51D1}" srcOrd="1" destOrd="0" presId="urn:microsoft.com/office/officeart/2005/8/layout/venn1"/>
    <dgm:cxn modelId="{E835647D-67BE-4DDA-8C5F-75561E2CC6D1}" srcId="{A8C18ACD-D9B2-483D-98CB-FA6A34615A78}" destId="{9878413B-9403-408C-A68F-CB14A63594A7}" srcOrd="2" destOrd="0" parTransId="{6FCE3EEC-D912-4682-8289-C6916002E07E}" sibTransId="{B0FF75AA-5667-47DD-AEE9-44571E923773}"/>
    <dgm:cxn modelId="{5B8DFF47-0E86-4697-ACD4-43749C59B92C}" type="presOf" srcId="{22641EFC-DD7D-4744-9C8B-12A86A527BBF}" destId="{A9FBC289-EF65-4100-AFE9-0488484D1645}" srcOrd="0" destOrd="0" presId="urn:microsoft.com/office/officeart/2005/8/layout/venn1"/>
    <dgm:cxn modelId="{37C8EC9C-5A36-467E-97E2-1AD463628E46}" type="presParOf" srcId="{83AED0D4-4324-4B1F-B396-BC598B4C4AD9}" destId="{A9FBC289-EF65-4100-AFE9-0488484D1645}" srcOrd="0" destOrd="0" presId="urn:microsoft.com/office/officeart/2005/8/layout/venn1"/>
    <dgm:cxn modelId="{48844DC3-AC14-43BF-B2B3-18FB7C6B453B}" type="presParOf" srcId="{83AED0D4-4324-4B1F-B396-BC598B4C4AD9}" destId="{9FB4D610-2F77-48AE-9D89-F3F069D1FA5D}" srcOrd="1" destOrd="0" presId="urn:microsoft.com/office/officeart/2005/8/layout/venn1"/>
    <dgm:cxn modelId="{B16A1EA1-2C21-4A41-965C-4E56E2B75243}" type="presParOf" srcId="{83AED0D4-4324-4B1F-B396-BC598B4C4AD9}" destId="{BBFA890C-DF8B-428D-AF93-8779D2E4038D}" srcOrd="2" destOrd="0" presId="urn:microsoft.com/office/officeart/2005/8/layout/venn1"/>
    <dgm:cxn modelId="{3B7FB505-2628-476B-9746-915DBB34820A}" type="presParOf" srcId="{83AED0D4-4324-4B1F-B396-BC598B4C4AD9}" destId="{58AC51AD-1558-44B0-B1DF-23B073E9AE03}" srcOrd="3" destOrd="0" presId="urn:microsoft.com/office/officeart/2005/8/layout/venn1"/>
    <dgm:cxn modelId="{DC51F4DC-4AF5-4A99-B724-C03D4E84F18E}" type="presParOf" srcId="{83AED0D4-4324-4B1F-B396-BC598B4C4AD9}" destId="{9E401504-81D0-4CDA-B417-5EC9E2EB2AE3}" srcOrd="4" destOrd="0" presId="urn:microsoft.com/office/officeart/2005/8/layout/venn1"/>
    <dgm:cxn modelId="{926725F1-3ACF-478A-AF50-252F44AB736F}" type="presParOf" srcId="{83AED0D4-4324-4B1F-B396-BC598B4C4AD9}" destId="{BB3684EE-0D92-41E2-9D8A-0101F2ED51D1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67F2AE7-1249-4D9F-8639-4E87C7B59A4E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04C25E0C-779B-4086-A480-6C1DE390E995}">
      <dgm:prSet/>
      <dgm:spPr/>
      <dgm:t>
        <a:bodyPr/>
        <a:lstStyle/>
        <a:p>
          <a:pPr rtl="0"/>
          <a:r>
            <a:rPr lang="en-US" smtClean="0"/>
            <a:t>WEB Spider (</a:t>
          </a:r>
          <a:r>
            <a:rPr lang="uk-UA" smtClean="0"/>
            <a:t>павук) – програма; працює як інтернет оглядач. Служить для отримання інформації зі сторінок інтернет-ресурсів. </a:t>
          </a:r>
          <a:endParaRPr lang="uk-UA"/>
        </a:p>
      </dgm:t>
    </dgm:pt>
    <dgm:pt modelId="{FD1B17FC-F351-4EB6-AC63-0DCAA00E7F23}" type="parTrans" cxnId="{44CAC093-39DF-483F-BD30-B980C8EFA336}">
      <dgm:prSet/>
      <dgm:spPr/>
      <dgm:t>
        <a:bodyPr/>
        <a:lstStyle/>
        <a:p>
          <a:endParaRPr lang="uk-UA"/>
        </a:p>
      </dgm:t>
    </dgm:pt>
    <dgm:pt modelId="{6DAA98F6-D23F-425E-BECD-C33DF9FF2747}" type="sibTrans" cxnId="{44CAC093-39DF-483F-BD30-B980C8EFA336}">
      <dgm:prSet/>
      <dgm:spPr/>
      <dgm:t>
        <a:bodyPr/>
        <a:lstStyle/>
        <a:p>
          <a:endParaRPr lang="uk-UA"/>
        </a:p>
      </dgm:t>
    </dgm:pt>
    <dgm:pt modelId="{D1524E0D-4253-42D9-920B-59F37AC8B4AB}">
      <dgm:prSet/>
      <dgm:spPr/>
      <dgm:t>
        <a:bodyPr/>
        <a:lstStyle/>
        <a:p>
          <a:pPr rtl="0"/>
          <a:r>
            <a:rPr lang="en-US" smtClean="0"/>
            <a:t>Crawler (</a:t>
          </a:r>
          <a:r>
            <a:rPr lang="uk-UA" smtClean="0"/>
            <a:t>краулер) – програма; обробляє посилання, які пов'язують сторінки і вказує шлях павуку. </a:t>
          </a:r>
          <a:endParaRPr lang="uk-UA"/>
        </a:p>
      </dgm:t>
    </dgm:pt>
    <dgm:pt modelId="{A0D55227-5031-46C7-8CB1-D8AA8C50E445}" type="parTrans" cxnId="{281E8E35-29E5-4282-984B-5F863A198B45}">
      <dgm:prSet/>
      <dgm:spPr/>
      <dgm:t>
        <a:bodyPr/>
        <a:lstStyle/>
        <a:p>
          <a:endParaRPr lang="uk-UA"/>
        </a:p>
      </dgm:t>
    </dgm:pt>
    <dgm:pt modelId="{CBDB12AA-CB5A-41D9-9BFF-20DE266674A1}" type="sibTrans" cxnId="{281E8E35-29E5-4282-984B-5F863A198B45}">
      <dgm:prSet/>
      <dgm:spPr/>
      <dgm:t>
        <a:bodyPr/>
        <a:lstStyle/>
        <a:p>
          <a:endParaRPr lang="uk-UA"/>
        </a:p>
      </dgm:t>
    </dgm:pt>
    <dgm:pt modelId="{515C13B2-ECD4-46DE-B2A3-269C4DBD7385}">
      <dgm:prSet/>
      <dgm:spPr/>
      <dgm:t>
        <a:bodyPr/>
        <a:lstStyle/>
        <a:p>
          <a:pPr rtl="0"/>
          <a:r>
            <a:rPr lang="en-US" smtClean="0"/>
            <a:t>Indexer (</a:t>
          </a:r>
          <a:r>
            <a:rPr lang="uk-UA" smtClean="0"/>
            <a:t>індексер) – програма; займається аналізом інформації на сторінках, текстового і графічного наповнення. </a:t>
          </a:r>
          <a:endParaRPr lang="uk-UA"/>
        </a:p>
      </dgm:t>
    </dgm:pt>
    <dgm:pt modelId="{FD063587-D0FC-4AA4-86E1-B073A7F9FBE5}" type="parTrans" cxnId="{4D935CB6-F083-4B76-ABB7-1D6E74758EC0}">
      <dgm:prSet/>
      <dgm:spPr/>
      <dgm:t>
        <a:bodyPr/>
        <a:lstStyle/>
        <a:p>
          <a:endParaRPr lang="uk-UA"/>
        </a:p>
      </dgm:t>
    </dgm:pt>
    <dgm:pt modelId="{337DA49A-8B27-485D-ACBD-D46CA0F24C3D}" type="sibTrans" cxnId="{4D935CB6-F083-4B76-ABB7-1D6E74758EC0}">
      <dgm:prSet/>
      <dgm:spPr/>
      <dgm:t>
        <a:bodyPr/>
        <a:lstStyle/>
        <a:p>
          <a:endParaRPr lang="uk-UA"/>
        </a:p>
      </dgm:t>
    </dgm:pt>
    <dgm:pt modelId="{979A0ED5-B70C-413E-9292-13F5713B4FC7}">
      <dgm:prSet/>
      <dgm:spPr/>
      <dgm:t>
        <a:bodyPr/>
        <a:lstStyle/>
        <a:p>
          <a:pPr rtl="0"/>
          <a:r>
            <a:rPr lang="en-US" smtClean="0"/>
            <a:t>Database (</a:t>
          </a:r>
          <a:r>
            <a:rPr lang="uk-UA" smtClean="0"/>
            <a:t>база даних) – база даних, в якій зберігатися індекс пошукової системи і збережена інформація з проіндексованих веб сторінок. </a:t>
          </a:r>
          <a:endParaRPr lang="uk-UA"/>
        </a:p>
      </dgm:t>
    </dgm:pt>
    <dgm:pt modelId="{584CE495-5E04-44D1-8948-6416E45162C8}" type="parTrans" cxnId="{38CDA6A9-AD99-4FD1-8A05-7E657B2D68A4}">
      <dgm:prSet/>
      <dgm:spPr/>
      <dgm:t>
        <a:bodyPr/>
        <a:lstStyle/>
        <a:p>
          <a:endParaRPr lang="uk-UA"/>
        </a:p>
      </dgm:t>
    </dgm:pt>
    <dgm:pt modelId="{2D775C87-6981-4DB6-92A6-4E616D4287DD}" type="sibTrans" cxnId="{38CDA6A9-AD99-4FD1-8A05-7E657B2D68A4}">
      <dgm:prSet/>
      <dgm:spPr/>
      <dgm:t>
        <a:bodyPr/>
        <a:lstStyle/>
        <a:p>
          <a:endParaRPr lang="uk-UA"/>
        </a:p>
      </dgm:t>
    </dgm:pt>
    <dgm:pt modelId="{A18EE776-1C8C-402C-8EA2-6ECFCC469C6E}">
      <dgm:prSet/>
      <dgm:spPr/>
      <dgm:t>
        <a:bodyPr/>
        <a:lstStyle/>
        <a:p>
          <a:pPr rtl="0"/>
          <a:r>
            <a:rPr lang="en-US" smtClean="0"/>
            <a:t>Search results engine (</a:t>
          </a:r>
          <a:r>
            <a:rPr lang="uk-UA" smtClean="0"/>
            <a:t>пошукова машина) – програмна частина, яка здійснює оцінку і сортування збереженої інформації. </a:t>
          </a:r>
          <a:endParaRPr lang="uk-UA"/>
        </a:p>
      </dgm:t>
    </dgm:pt>
    <dgm:pt modelId="{507CE8DB-1FF4-4C3A-AF93-5DD7B5FE38C2}" type="parTrans" cxnId="{1ADA1390-CF31-4AD1-9786-4F4BF1D606DC}">
      <dgm:prSet/>
      <dgm:spPr/>
      <dgm:t>
        <a:bodyPr/>
        <a:lstStyle/>
        <a:p>
          <a:endParaRPr lang="uk-UA"/>
        </a:p>
      </dgm:t>
    </dgm:pt>
    <dgm:pt modelId="{E6BBAC4B-45A4-4CEC-935F-55922FD30A7F}" type="sibTrans" cxnId="{1ADA1390-CF31-4AD1-9786-4F4BF1D606DC}">
      <dgm:prSet/>
      <dgm:spPr/>
      <dgm:t>
        <a:bodyPr/>
        <a:lstStyle/>
        <a:p>
          <a:endParaRPr lang="uk-UA"/>
        </a:p>
      </dgm:t>
    </dgm:pt>
    <dgm:pt modelId="{19E6D3B7-BBAF-4EFE-9656-04271247CD43}">
      <dgm:prSet/>
      <dgm:spPr/>
      <dgm:t>
        <a:bodyPr/>
        <a:lstStyle/>
        <a:p>
          <a:pPr rtl="0"/>
          <a:r>
            <a:rPr lang="en-US" smtClean="0"/>
            <a:t>Web server (</a:t>
          </a:r>
          <a:r>
            <a:rPr lang="uk-UA" smtClean="0"/>
            <a:t>веб сервер) – сервер, який взаємодіє між користувачем і пошукової системою.</a:t>
          </a:r>
          <a:endParaRPr lang="uk-UA"/>
        </a:p>
      </dgm:t>
    </dgm:pt>
    <dgm:pt modelId="{013E3D6D-9D88-42D7-A144-4F81B141E2B0}" type="parTrans" cxnId="{69A6BB8E-F3D1-4F2B-B963-D0AA0A10609C}">
      <dgm:prSet/>
      <dgm:spPr/>
      <dgm:t>
        <a:bodyPr/>
        <a:lstStyle/>
        <a:p>
          <a:endParaRPr lang="uk-UA"/>
        </a:p>
      </dgm:t>
    </dgm:pt>
    <dgm:pt modelId="{4CE1BBC3-4834-4A6D-B93B-C77F819CA4DB}" type="sibTrans" cxnId="{69A6BB8E-F3D1-4F2B-B963-D0AA0A10609C}">
      <dgm:prSet/>
      <dgm:spPr/>
      <dgm:t>
        <a:bodyPr/>
        <a:lstStyle/>
        <a:p>
          <a:endParaRPr lang="uk-UA"/>
        </a:p>
      </dgm:t>
    </dgm:pt>
    <dgm:pt modelId="{3B0488FC-7227-44D0-9BED-2C4DE4D0C311}" type="pres">
      <dgm:prSet presAssocID="{C67F2AE7-1249-4D9F-8639-4E87C7B59A4E}" presName="compositeShape" presStyleCnt="0">
        <dgm:presLayoutVars>
          <dgm:chMax val="7"/>
          <dgm:dir/>
          <dgm:resizeHandles val="exact"/>
        </dgm:presLayoutVars>
      </dgm:prSet>
      <dgm:spPr/>
    </dgm:pt>
    <dgm:pt modelId="{0AB71871-5E16-4D82-8885-4B098AC43B36}" type="pres">
      <dgm:prSet presAssocID="{04C25E0C-779B-4086-A480-6C1DE390E995}" presName="circ1" presStyleLbl="vennNode1" presStyleIdx="0" presStyleCnt="6"/>
      <dgm:spPr/>
    </dgm:pt>
    <dgm:pt modelId="{9A91EE3E-017B-4B16-A43A-66BB166534B8}" type="pres">
      <dgm:prSet presAssocID="{04C25E0C-779B-4086-A480-6C1DE390E995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F8006E5F-8F51-4D36-9B1D-BE9F1B5638D0}" type="pres">
      <dgm:prSet presAssocID="{D1524E0D-4253-42D9-920B-59F37AC8B4AB}" presName="circ2" presStyleLbl="vennNode1" presStyleIdx="1" presStyleCnt="6"/>
      <dgm:spPr/>
    </dgm:pt>
    <dgm:pt modelId="{4BDF4B77-45E4-44D0-B7C2-DBE7FF3EADC3}" type="pres">
      <dgm:prSet presAssocID="{D1524E0D-4253-42D9-920B-59F37AC8B4AB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DB594C27-5852-491A-8909-E9D6813DA5CB}" type="pres">
      <dgm:prSet presAssocID="{515C13B2-ECD4-46DE-B2A3-269C4DBD7385}" presName="circ3" presStyleLbl="vennNode1" presStyleIdx="2" presStyleCnt="6"/>
      <dgm:spPr/>
    </dgm:pt>
    <dgm:pt modelId="{9DDCF5BD-A2D5-447A-A382-7600DD2236A2}" type="pres">
      <dgm:prSet presAssocID="{515C13B2-ECD4-46DE-B2A3-269C4DBD7385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5BC2EBB5-358F-481F-8A64-B5371BB02863}" type="pres">
      <dgm:prSet presAssocID="{979A0ED5-B70C-413E-9292-13F5713B4FC7}" presName="circ4" presStyleLbl="vennNode1" presStyleIdx="3" presStyleCnt="6"/>
      <dgm:spPr/>
    </dgm:pt>
    <dgm:pt modelId="{8FDBB0A9-BD6B-4973-B939-0B996D7CAB1B}" type="pres">
      <dgm:prSet presAssocID="{979A0ED5-B70C-413E-9292-13F5713B4FC7}" presName="circ4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CCF96936-100A-4456-A3C5-EF99ED088219}" type="pres">
      <dgm:prSet presAssocID="{A18EE776-1C8C-402C-8EA2-6ECFCC469C6E}" presName="circ5" presStyleLbl="vennNode1" presStyleIdx="4" presStyleCnt="6"/>
      <dgm:spPr/>
    </dgm:pt>
    <dgm:pt modelId="{0B6F3CAE-476B-4DE4-8E07-4B43C28AEE01}" type="pres">
      <dgm:prSet presAssocID="{A18EE776-1C8C-402C-8EA2-6ECFCC469C6E}" presName="circ5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3DD7F6E6-4B72-498B-8EED-5A09F12A3E14}" type="pres">
      <dgm:prSet presAssocID="{19E6D3B7-BBAF-4EFE-9656-04271247CD43}" presName="circ6" presStyleLbl="vennNode1" presStyleIdx="5" presStyleCnt="6"/>
      <dgm:spPr/>
    </dgm:pt>
    <dgm:pt modelId="{F8803784-30D8-48B1-ADAD-30470386758E}" type="pres">
      <dgm:prSet presAssocID="{19E6D3B7-BBAF-4EFE-9656-04271247CD43}" presName="circ6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5251E8F2-F9A1-48D8-96A0-E8FCED17188E}" type="presOf" srcId="{C67F2AE7-1249-4D9F-8639-4E87C7B59A4E}" destId="{3B0488FC-7227-44D0-9BED-2C4DE4D0C311}" srcOrd="0" destOrd="0" presId="urn:microsoft.com/office/officeart/2005/8/layout/venn1"/>
    <dgm:cxn modelId="{16C4F99D-9C92-4A5A-93BF-B32C3646E9FC}" type="presOf" srcId="{A18EE776-1C8C-402C-8EA2-6ECFCC469C6E}" destId="{0B6F3CAE-476B-4DE4-8E07-4B43C28AEE01}" srcOrd="0" destOrd="0" presId="urn:microsoft.com/office/officeart/2005/8/layout/venn1"/>
    <dgm:cxn modelId="{F159E86F-DABD-4434-95DF-08FCFB163316}" type="presOf" srcId="{04C25E0C-779B-4086-A480-6C1DE390E995}" destId="{9A91EE3E-017B-4B16-A43A-66BB166534B8}" srcOrd="0" destOrd="0" presId="urn:microsoft.com/office/officeart/2005/8/layout/venn1"/>
    <dgm:cxn modelId="{4D935CB6-F083-4B76-ABB7-1D6E74758EC0}" srcId="{C67F2AE7-1249-4D9F-8639-4E87C7B59A4E}" destId="{515C13B2-ECD4-46DE-B2A3-269C4DBD7385}" srcOrd="2" destOrd="0" parTransId="{FD063587-D0FC-4AA4-86E1-B073A7F9FBE5}" sibTransId="{337DA49A-8B27-485D-ACBD-D46CA0F24C3D}"/>
    <dgm:cxn modelId="{12377A5F-BF2D-4201-AF9E-85E434BD4A6C}" type="presOf" srcId="{979A0ED5-B70C-413E-9292-13F5713B4FC7}" destId="{8FDBB0A9-BD6B-4973-B939-0B996D7CAB1B}" srcOrd="0" destOrd="0" presId="urn:microsoft.com/office/officeart/2005/8/layout/venn1"/>
    <dgm:cxn modelId="{3893812E-D58C-459A-9853-97E45DCF6036}" type="presOf" srcId="{515C13B2-ECD4-46DE-B2A3-269C4DBD7385}" destId="{9DDCF5BD-A2D5-447A-A382-7600DD2236A2}" srcOrd="0" destOrd="0" presId="urn:microsoft.com/office/officeart/2005/8/layout/venn1"/>
    <dgm:cxn modelId="{69A6BB8E-F3D1-4F2B-B963-D0AA0A10609C}" srcId="{C67F2AE7-1249-4D9F-8639-4E87C7B59A4E}" destId="{19E6D3B7-BBAF-4EFE-9656-04271247CD43}" srcOrd="5" destOrd="0" parTransId="{013E3D6D-9D88-42D7-A144-4F81B141E2B0}" sibTransId="{4CE1BBC3-4834-4A6D-B93B-C77F819CA4DB}"/>
    <dgm:cxn modelId="{E1DEA3BC-2528-49E2-A1A0-A48A4EDEECC2}" type="presOf" srcId="{19E6D3B7-BBAF-4EFE-9656-04271247CD43}" destId="{F8803784-30D8-48B1-ADAD-30470386758E}" srcOrd="0" destOrd="0" presId="urn:microsoft.com/office/officeart/2005/8/layout/venn1"/>
    <dgm:cxn modelId="{44CAC093-39DF-483F-BD30-B980C8EFA336}" srcId="{C67F2AE7-1249-4D9F-8639-4E87C7B59A4E}" destId="{04C25E0C-779B-4086-A480-6C1DE390E995}" srcOrd="0" destOrd="0" parTransId="{FD1B17FC-F351-4EB6-AC63-0DCAA00E7F23}" sibTransId="{6DAA98F6-D23F-425E-BECD-C33DF9FF2747}"/>
    <dgm:cxn modelId="{81B9757E-113B-4060-8634-6AFE6E3FC81F}" type="presOf" srcId="{D1524E0D-4253-42D9-920B-59F37AC8B4AB}" destId="{4BDF4B77-45E4-44D0-B7C2-DBE7FF3EADC3}" srcOrd="0" destOrd="0" presId="urn:microsoft.com/office/officeart/2005/8/layout/venn1"/>
    <dgm:cxn modelId="{38CDA6A9-AD99-4FD1-8A05-7E657B2D68A4}" srcId="{C67F2AE7-1249-4D9F-8639-4E87C7B59A4E}" destId="{979A0ED5-B70C-413E-9292-13F5713B4FC7}" srcOrd="3" destOrd="0" parTransId="{584CE495-5E04-44D1-8948-6416E45162C8}" sibTransId="{2D775C87-6981-4DB6-92A6-4E616D4287DD}"/>
    <dgm:cxn modelId="{1ADA1390-CF31-4AD1-9786-4F4BF1D606DC}" srcId="{C67F2AE7-1249-4D9F-8639-4E87C7B59A4E}" destId="{A18EE776-1C8C-402C-8EA2-6ECFCC469C6E}" srcOrd="4" destOrd="0" parTransId="{507CE8DB-1FF4-4C3A-AF93-5DD7B5FE38C2}" sibTransId="{E6BBAC4B-45A4-4CEC-935F-55922FD30A7F}"/>
    <dgm:cxn modelId="{281E8E35-29E5-4282-984B-5F863A198B45}" srcId="{C67F2AE7-1249-4D9F-8639-4E87C7B59A4E}" destId="{D1524E0D-4253-42D9-920B-59F37AC8B4AB}" srcOrd="1" destOrd="0" parTransId="{A0D55227-5031-46C7-8CB1-D8AA8C50E445}" sibTransId="{CBDB12AA-CB5A-41D9-9BFF-20DE266674A1}"/>
    <dgm:cxn modelId="{46F8AEC8-3829-4343-A33E-9FA4A3A69BB2}" type="presParOf" srcId="{3B0488FC-7227-44D0-9BED-2C4DE4D0C311}" destId="{0AB71871-5E16-4D82-8885-4B098AC43B36}" srcOrd="0" destOrd="0" presId="urn:microsoft.com/office/officeart/2005/8/layout/venn1"/>
    <dgm:cxn modelId="{8A3DA41A-8929-4999-BC9E-74DD04825612}" type="presParOf" srcId="{3B0488FC-7227-44D0-9BED-2C4DE4D0C311}" destId="{9A91EE3E-017B-4B16-A43A-66BB166534B8}" srcOrd="1" destOrd="0" presId="urn:microsoft.com/office/officeart/2005/8/layout/venn1"/>
    <dgm:cxn modelId="{CEEE44B8-7252-467B-826E-334BB4D8FB8F}" type="presParOf" srcId="{3B0488FC-7227-44D0-9BED-2C4DE4D0C311}" destId="{F8006E5F-8F51-4D36-9B1D-BE9F1B5638D0}" srcOrd="2" destOrd="0" presId="urn:microsoft.com/office/officeart/2005/8/layout/venn1"/>
    <dgm:cxn modelId="{1A1A4648-B12A-4B53-9CB0-F6DEA6ACD399}" type="presParOf" srcId="{3B0488FC-7227-44D0-9BED-2C4DE4D0C311}" destId="{4BDF4B77-45E4-44D0-B7C2-DBE7FF3EADC3}" srcOrd="3" destOrd="0" presId="urn:microsoft.com/office/officeart/2005/8/layout/venn1"/>
    <dgm:cxn modelId="{3F732022-3D4B-4193-957E-A47A512F6583}" type="presParOf" srcId="{3B0488FC-7227-44D0-9BED-2C4DE4D0C311}" destId="{DB594C27-5852-491A-8909-E9D6813DA5CB}" srcOrd="4" destOrd="0" presId="urn:microsoft.com/office/officeart/2005/8/layout/venn1"/>
    <dgm:cxn modelId="{E287DD3E-11DE-4F2D-9D08-8258B2A3E642}" type="presParOf" srcId="{3B0488FC-7227-44D0-9BED-2C4DE4D0C311}" destId="{9DDCF5BD-A2D5-447A-A382-7600DD2236A2}" srcOrd="5" destOrd="0" presId="urn:microsoft.com/office/officeart/2005/8/layout/venn1"/>
    <dgm:cxn modelId="{EB64F880-46E3-487F-A877-2FE6193FFC23}" type="presParOf" srcId="{3B0488FC-7227-44D0-9BED-2C4DE4D0C311}" destId="{5BC2EBB5-358F-481F-8A64-B5371BB02863}" srcOrd="6" destOrd="0" presId="urn:microsoft.com/office/officeart/2005/8/layout/venn1"/>
    <dgm:cxn modelId="{BEB78D45-4C6E-4F23-ACA3-FC06B7D2EEC5}" type="presParOf" srcId="{3B0488FC-7227-44D0-9BED-2C4DE4D0C311}" destId="{8FDBB0A9-BD6B-4973-B939-0B996D7CAB1B}" srcOrd="7" destOrd="0" presId="urn:microsoft.com/office/officeart/2005/8/layout/venn1"/>
    <dgm:cxn modelId="{CAD35A64-CF23-4D66-A260-1B9A8CC55A54}" type="presParOf" srcId="{3B0488FC-7227-44D0-9BED-2C4DE4D0C311}" destId="{CCF96936-100A-4456-A3C5-EF99ED088219}" srcOrd="8" destOrd="0" presId="urn:microsoft.com/office/officeart/2005/8/layout/venn1"/>
    <dgm:cxn modelId="{45713184-ADC7-4B08-9223-01D77A88AADE}" type="presParOf" srcId="{3B0488FC-7227-44D0-9BED-2C4DE4D0C311}" destId="{0B6F3CAE-476B-4DE4-8E07-4B43C28AEE01}" srcOrd="9" destOrd="0" presId="urn:microsoft.com/office/officeart/2005/8/layout/venn1"/>
    <dgm:cxn modelId="{3302A321-D84A-4A4A-8745-1537FBBB3332}" type="presParOf" srcId="{3B0488FC-7227-44D0-9BED-2C4DE4D0C311}" destId="{3DD7F6E6-4B72-498B-8EED-5A09F12A3E14}" srcOrd="10" destOrd="0" presId="urn:microsoft.com/office/officeart/2005/8/layout/venn1"/>
    <dgm:cxn modelId="{7CB63B35-CF7D-4498-AEF2-97346F6675C1}" type="presParOf" srcId="{3B0488FC-7227-44D0-9BED-2C4DE4D0C311}" destId="{F8803784-30D8-48B1-ADAD-30470386758E}" srcOrd="11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461CA4C-B4B3-4543-9E32-FF76E857EE6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38E1600D-3B25-4CD5-BC94-45B72A251282}">
      <dgm:prSet/>
      <dgm:spPr/>
      <dgm:t>
        <a:bodyPr/>
        <a:lstStyle/>
        <a:p>
          <a:pPr rtl="0"/>
          <a:r>
            <a:rPr lang="uk-UA" smtClean="0"/>
            <a:t>Це рубрикатор, який за своєю суттю схожий зі змістом книги. </a:t>
          </a:r>
          <a:endParaRPr lang="uk-UA"/>
        </a:p>
      </dgm:t>
    </dgm:pt>
    <dgm:pt modelId="{50BB777A-4409-45B7-BE43-E0961482F355}" type="parTrans" cxnId="{C12AD035-FCA4-4733-97B1-1EE5B6AC015E}">
      <dgm:prSet/>
      <dgm:spPr/>
      <dgm:t>
        <a:bodyPr/>
        <a:lstStyle/>
        <a:p>
          <a:endParaRPr lang="uk-UA"/>
        </a:p>
      </dgm:t>
    </dgm:pt>
    <dgm:pt modelId="{FA6CCC86-88C4-48B4-B18A-70312FA606D5}" type="sibTrans" cxnId="{C12AD035-FCA4-4733-97B1-1EE5B6AC015E}">
      <dgm:prSet/>
      <dgm:spPr/>
      <dgm:t>
        <a:bodyPr/>
        <a:lstStyle/>
        <a:p>
          <a:endParaRPr lang="uk-UA"/>
        </a:p>
      </dgm:t>
    </dgm:pt>
    <dgm:pt modelId="{E946B335-FCE2-4428-BD95-B9E3F7CD961C}">
      <dgm:prSet/>
      <dgm:spPr/>
      <dgm:t>
        <a:bodyPr/>
        <a:lstStyle/>
        <a:p>
          <a:pPr rtl="0"/>
          <a:r>
            <a:rPr lang="uk-UA" smtClean="0"/>
            <a:t>Технологія індексу використовується в пошукових машинах для більш швидкого доступу і оцінки збереженої інформації. </a:t>
          </a:r>
          <a:endParaRPr lang="uk-UA"/>
        </a:p>
      </dgm:t>
    </dgm:pt>
    <dgm:pt modelId="{68888E9F-C2BB-4AF1-BCB2-26DC0B5E0939}" type="parTrans" cxnId="{5C1AD742-BF4C-4BE8-9462-5B48F288FAEB}">
      <dgm:prSet/>
      <dgm:spPr/>
      <dgm:t>
        <a:bodyPr/>
        <a:lstStyle/>
        <a:p>
          <a:endParaRPr lang="uk-UA"/>
        </a:p>
      </dgm:t>
    </dgm:pt>
    <dgm:pt modelId="{F460BDF8-86CE-4D33-BF82-72B85E22B9ED}" type="sibTrans" cxnId="{5C1AD742-BF4C-4BE8-9462-5B48F288FAEB}">
      <dgm:prSet/>
      <dgm:spPr/>
      <dgm:t>
        <a:bodyPr/>
        <a:lstStyle/>
        <a:p>
          <a:endParaRPr lang="uk-UA"/>
        </a:p>
      </dgm:t>
    </dgm:pt>
    <dgm:pt modelId="{5F7840D0-333D-42E4-A7B4-2536F515E360}">
      <dgm:prSet/>
      <dgm:spPr/>
      <dgm:t>
        <a:bodyPr/>
        <a:lstStyle/>
        <a:p>
          <a:pPr rtl="0"/>
          <a:r>
            <a:rPr lang="uk-UA" smtClean="0"/>
            <a:t>Пошуковий індекс включає в себе елементи математики, лінгвістики, когнетивної психології і інформатики. </a:t>
          </a:r>
          <a:endParaRPr lang="uk-UA"/>
        </a:p>
      </dgm:t>
    </dgm:pt>
    <dgm:pt modelId="{93403475-DA00-47A8-9DA5-2E7CCB1B6B00}" type="parTrans" cxnId="{C46ABF78-2BA6-411D-AB4B-6059A6B9B693}">
      <dgm:prSet/>
      <dgm:spPr/>
      <dgm:t>
        <a:bodyPr/>
        <a:lstStyle/>
        <a:p>
          <a:endParaRPr lang="uk-UA"/>
        </a:p>
      </dgm:t>
    </dgm:pt>
    <dgm:pt modelId="{B4BC5967-FF60-4220-A011-EFED9F3E160B}" type="sibTrans" cxnId="{C46ABF78-2BA6-411D-AB4B-6059A6B9B693}">
      <dgm:prSet/>
      <dgm:spPr/>
      <dgm:t>
        <a:bodyPr/>
        <a:lstStyle/>
        <a:p>
          <a:endParaRPr lang="uk-UA"/>
        </a:p>
      </dgm:t>
    </dgm:pt>
    <dgm:pt modelId="{BB840EF7-13FC-43A1-95F9-44A9E1335E88}">
      <dgm:prSet/>
      <dgm:spPr/>
      <dgm:t>
        <a:bodyPr/>
        <a:lstStyle/>
        <a:p>
          <a:pPr rtl="0"/>
          <a:r>
            <a:rPr lang="uk-UA" smtClean="0"/>
            <a:t>В індексі зберігається інформація про релевантність та тематику сторінки, результати семантичного аналізу, інформація про посилання сторінки і багато іншого. </a:t>
          </a:r>
          <a:endParaRPr lang="uk-UA"/>
        </a:p>
      </dgm:t>
    </dgm:pt>
    <dgm:pt modelId="{5A234EF2-5437-4B80-92B8-8A241AC433EF}" type="parTrans" cxnId="{93EBCCC6-F8FB-4EAF-8E8A-9AB391C32605}">
      <dgm:prSet/>
      <dgm:spPr/>
      <dgm:t>
        <a:bodyPr/>
        <a:lstStyle/>
        <a:p>
          <a:endParaRPr lang="uk-UA"/>
        </a:p>
      </dgm:t>
    </dgm:pt>
    <dgm:pt modelId="{F8C6895C-A587-420A-B932-E0325BCD698B}" type="sibTrans" cxnId="{93EBCCC6-F8FB-4EAF-8E8A-9AB391C32605}">
      <dgm:prSet/>
      <dgm:spPr/>
      <dgm:t>
        <a:bodyPr/>
        <a:lstStyle/>
        <a:p>
          <a:endParaRPr lang="uk-UA"/>
        </a:p>
      </dgm:t>
    </dgm:pt>
    <dgm:pt modelId="{27DBB048-6BB4-426D-B34E-6A7C2671C4E3}" type="pres">
      <dgm:prSet presAssocID="{2461CA4C-B4B3-4543-9E32-FF76E857EE68}" presName="linear" presStyleCnt="0">
        <dgm:presLayoutVars>
          <dgm:animLvl val="lvl"/>
          <dgm:resizeHandles val="exact"/>
        </dgm:presLayoutVars>
      </dgm:prSet>
      <dgm:spPr/>
    </dgm:pt>
    <dgm:pt modelId="{7032D7D4-6F50-46A1-8AD2-31AA56CFD7AC}" type="pres">
      <dgm:prSet presAssocID="{38E1600D-3B25-4CD5-BC94-45B72A251282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34C7DE48-A50A-4FA8-B17C-D0514F7FB349}" type="pres">
      <dgm:prSet presAssocID="{FA6CCC86-88C4-48B4-B18A-70312FA606D5}" presName="spacer" presStyleCnt="0"/>
      <dgm:spPr/>
    </dgm:pt>
    <dgm:pt modelId="{7B8D2E84-4A7A-4F41-B24E-433F74A4CF26}" type="pres">
      <dgm:prSet presAssocID="{E946B335-FCE2-4428-BD95-B9E3F7CD961C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490DACDC-D47C-4408-A8B5-33EDE40761D7}" type="pres">
      <dgm:prSet presAssocID="{F460BDF8-86CE-4D33-BF82-72B85E22B9ED}" presName="spacer" presStyleCnt="0"/>
      <dgm:spPr/>
    </dgm:pt>
    <dgm:pt modelId="{63DE9FAC-5530-409A-973E-9FB8BBD5F6CC}" type="pres">
      <dgm:prSet presAssocID="{5F7840D0-333D-42E4-A7B4-2536F515E360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DE8FBC1C-D76D-436C-8E20-A9507D2F97A7}" type="pres">
      <dgm:prSet presAssocID="{B4BC5967-FF60-4220-A011-EFED9F3E160B}" presName="spacer" presStyleCnt="0"/>
      <dgm:spPr/>
    </dgm:pt>
    <dgm:pt modelId="{EB01B2AB-DA55-4985-B623-B9243E2FD7E8}" type="pres">
      <dgm:prSet presAssocID="{BB840EF7-13FC-43A1-95F9-44A9E1335E88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838EBD88-3EC1-439D-8FEE-1E91AF4F4672}" type="presOf" srcId="{5F7840D0-333D-42E4-A7B4-2536F515E360}" destId="{63DE9FAC-5530-409A-973E-9FB8BBD5F6CC}" srcOrd="0" destOrd="0" presId="urn:microsoft.com/office/officeart/2005/8/layout/vList2"/>
    <dgm:cxn modelId="{C46ABF78-2BA6-411D-AB4B-6059A6B9B693}" srcId="{2461CA4C-B4B3-4543-9E32-FF76E857EE68}" destId="{5F7840D0-333D-42E4-A7B4-2536F515E360}" srcOrd="2" destOrd="0" parTransId="{93403475-DA00-47A8-9DA5-2E7CCB1B6B00}" sibTransId="{B4BC5967-FF60-4220-A011-EFED9F3E160B}"/>
    <dgm:cxn modelId="{E04D3186-F639-4EA8-9CD0-89B2390D4B99}" type="presOf" srcId="{2461CA4C-B4B3-4543-9E32-FF76E857EE68}" destId="{27DBB048-6BB4-426D-B34E-6A7C2671C4E3}" srcOrd="0" destOrd="0" presId="urn:microsoft.com/office/officeart/2005/8/layout/vList2"/>
    <dgm:cxn modelId="{C12AD035-FCA4-4733-97B1-1EE5B6AC015E}" srcId="{2461CA4C-B4B3-4543-9E32-FF76E857EE68}" destId="{38E1600D-3B25-4CD5-BC94-45B72A251282}" srcOrd="0" destOrd="0" parTransId="{50BB777A-4409-45B7-BE43-E0961482F355}" sibTransId="{FA6CCC86-88C4-48B4-B18A-70312FA606D5}"/>
    <dgm:cxn modelId="{93EBCCC6-F8FB-4EAF-8E8A-9AB391C32605}" srcId="{2461CA4C-B4B3-4543-9E32-FF76E857EE68}" destId="{BB840EF7-13FC-43A1-95F9-44A9E1335E88}" srcOrd="3" destOrd="0" parTransId="{5A234EF2-5437-4B80-92B8-8A241AC433EF}" sibTransId="{F8C6895C-A587-420A-B932-E0325BCD698B}"/>
    <dgm:cxn modelId="{DAF85458-310B-4E4C-A21D-F8FD05EA1265}" type="presOf" srcId="{38E1600D-3B25-4CD5-BC94-45B72A251282}" destId="{7032D7D4-6F50-46A1-8AD2-31AA56CFD7AC}" srcOrd="0" destOrd="0" presId="urn:microsoft.com/office/officeart/2005/8/layout/vList2"/>
    <dgm:cxn modelId="{5C1AD742-BF4C-4BE8-9462-5B48F288FAEB}" srcId="{2461CA4C-B4B3-4543-9E32-FF76E857EE68}" destId="{E946B335-FCE2-4428-BD95-B9E3F7CD961C}" srcOrd="1" destOrd="0" parTransId="{68888E9F-C2BB-4AF1-BCB2-26DC0B5E0939}" sibTransId="{F460BDF8-86CE-4D33-BF82-72B85E22B9ED}"/>
    <dgm:cxn modelId="{AFCF5430-B5BD-478D-ADAD-18A9FCAD9BB6}" type="presOf" srcId="{BB840EF7-13FC-43A1-95F9-44A9E1335E88}" destId="{EB01B2AB-DA55-4985-B623-B9243E2FD7E8}" srcOrd="0" destOrd="0" presId="urn:microsoft.com/office/officeart/2005/8/layout/vList2"/>
    <dgm:cxn modelId="{14864BF5-B62F-4BB5-8954-82201E77A498}" type="presOf" srcId="{E946B335-FCE2-4428-BD95-B9E3F7CD961C}" destId="{7B8D2E84-4A7A-4F41-B24E-433F74A4CF26}" srcOrd="0" destOrd="0" presId="urn:microsoft.com/office/officeart/2005/8/layout/vList2"/>
    <dgm:cxn modelId="{C19E7AEC-B691-4F52-8718-CABD279E86CC}" type="presParOf" srcId="{27DBB048-6BB4-426D-B34E-6A7C2671C4E3}" destId="{7032D7D4-6F50-46A1-8AD2-31AA56CFD7AC}" srcOrd="0" destOrd="0" presId="urn:microsoft.com/office/officeart/2005/8/layout/vList2"/>
    <dgm:cxn modelId="{CFD672CF-062B-417D-B966-EAB412A83E0F}" type="presParOf" srcId="{27DBB048-6BB4-426D-B34E-6A7C2671C4E3}" destId="{34C7DE48-A50A-4FA8-B17C-D0514F7FB349}" srcOrd="1" destOrd="0" presId="urn:microsoft.com/office/officeart/2005/8/layout/vList2"/>
    <dgm:cxn modelId="{B894120D-0F68-4E18-9F87-8282ED7BB951}" type="presParOf" srcId="{27DBB048-6BB4-426D-B34E-6A7C2671C4E3}" destId="{7B8D2E84-4A7A-4F41-B24E-433F74A4CF26}" srcOrd="2" destOrd="0" presId="urn:microsoft.com/office/officeart/2005/8/layout/vList2"/>
    <dgm:cxn modelId="{70990703-86D1-41F0-8C48-F215CA9977CC}" type="presParOf" srcId="{27DBB048-6BB4-426D-B34E-6A7C2671C4E3}" destId="{490DACDC-D47C-4408-A8B5-33EDE40761D7}" srcOrd="3" destOrd="0" presId="urn:microsoft.com/office/officeart/2005/8/layout/vList2"/>
    <dgm:cxn modelId="{03827FD0-9A7D-4DCA-8F68-BF4B2FD382CD}" type="presParOf" srcId="{27DBB048-6BB4-426D-B34E-6A7C2671C4E3}" destId="{63DE9FAC-5530-409A-973E-9FB8BBD5F6CC}" srcOrd="4" destOrd="0" presId="urn:microsoft.com/office/officeart/2005/8/layout/vList2"/>
    <dgm:cxn modelId="{F2427CAB-F41E-475F-BF29-C89F78FBCDB5}" type="presParOf" srcId="{27DBB048-6BB4-426D-B34E-6A7C2671C4E3}" destId="{DE8FBC1C-D76D-436C-8E20-A9507D2F97A7}" srcOrd="5" destOrd="0" presId="urn:microsoft.com/office/officeart/2005/8/layout/vList2"/>
    <dgm:cxn modelId="{DA1A58F3-B00C-4E15-B5B2-B0703516694E}" type="presParOf" srcId="{27DBB048-6BB4-426D-B34E-6A7C2671C4E3}" destId="{EB01B2AB-DA55-4985-B623-B9243E2FD7E8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81D7839-1D52-43D0-A0AD-122E5169049F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8D64BF8A-A295-4316-9528-7D87043A1F0C}">
      <dgm:prSet/>
      <dgm:spPr/>
      <dgm:t>
        <a:bodyPr/>
        <a:lstStyle/>
        <a:p>
          <a:pPr rtl="0"/>
          <a:r>
            <a:rPr lang="uk-UA" smtClean="0"/>
            <a:t>Ранжування сайтів </a:t>
          </a:r>
          <a:endParaRPr lang="uk-UA"/>
        </a:p>
      </dgm:t>
    </dgm:pt>
    <dgm:pt modelId="{A2DD8FD9-FC0F-4956-8EF2-71A5D69824AE}" type="parTrans" cxnId="{EB43FC69-DB2C-4EEC-A364-E0271326C8EC}">
      <dgm:prSet/>
      <dgm:spPr/>
      <dgm:t>
        <a:bodyPr/>
        <a:lstStyle/>
        <a:p>
          <a:endParaRPr lang="uk-UA"/>
        </a:p>
      </dgm:t>
    </dgm:pt>
    <dgm:pt modelId="{2108CBA3-A756-488D-8A8B-E89F276C728C}" type="sibTrans" cxnId="{EB43FC69-DB2C-4EEC-A364-E0271326C8EC}">
      <dgm:prSet/>
      <dgm:spPr/>
      <dgm:t>
        <a:bodyPr/>
        <a:lstStyle/>
        <a:p>
          <a:endParaRPr lang="uk-UA"/>
        </a:p>
      </dgm:t>
    </dgm:pt>
    <dgm:pt modelId="{2F3E972F-A895-4F98-8FBE-9BAA08748C9A}">
      <dgm:prSet/>
      <dgm:spPr/>
      <dgm:t>
        <a:bodyPr/>
        <a:lstStyle/>
        <a:p>
          <a:pPr rtl="0"/>
          <a:r>
            <a:rPr lang="uk-UA" smtClean="0"/>
            <a:t>сортування результатів пошукової системи на певний запит. Компанія </a:t>
          </a:r>
          <a:r>
            <a:rPr lang="en-US" smtClean="0"/>
            <a:t>Google </a:t>
          </a:r>
          <a:r>
            <a:rPr lang="uk-UA" smtClean="0"/>
            <a:t>враховує більш 200 характеристик для оцінки відповідності сторінки сайту пошуковому запиту. З урахування всіх характеристик ПС формує релевантність сторінки. </a:t>
          </a:r>
          <a:endParaRPr lang="uk-UA"/>
        </a:p>
      </dgm:t>
    </dgm:pt>
    <dgm:pt modelId="{3A1B6A96-9E51-4432-BC90-16C5689726DB}" type="parTrans" cxnId="{F63A43CD-3B77-41AA-8DAC-00F771D823C2}">
      <dgm:prSet/>
      <dgm:spPr/>
      <dgm:t>
        <a:bodyPr/>
        <a:lstStyle/>
        <a:p>
          <a:endParaRPr lang="uk-UA"/>
        </a:p>
      </dgm:t>
    </dgm:pt>
    <dgm:pt modelId="{727AB94D-3C95-4882-9A8C-7F57A84F3804}" type="sibTrans" cxnId="{F63A43CD-3B77-41AA-8DAC-00F771D823C2}">
      <dgm:prSet/>
      <dgm:spPr/>
      <dgm:t>
        <a:bodyPr/>
        <a:lstStyle/>
        <a:p>
          <a:endParaRPr lang="uk-UA"/>
        </a:p>
      </dgm:t>
    </dgm:pt>
    <dgm:pt modelId="{4F66881B-87B9-43B6-9932-0C3C0BF12FD8}">
      <dgm:prSet/>
      <dgm:spPr/>
      <dgm:t>
        <a:bodyPr/>
        <a:lstStyle/>
        <a:p>
          <a:pPr rtl="0"/>
          <a:r>
            <a:rPr lang="uk-UA" smtClean="0"/>
            <a:t>Релевантність </a:t>
          </a:r>
          <a:endParaRPr lang="uk-UA"/>
        </a:p>
      </dgm:t>
    </dgm:pt>
    <dgm:pt modelId="{140BDBEE-96F3-4454-AA97-98EB6456B041}" type="parTrans" cxnId="{40C9C8E2-68FC-442D-BBD2-D529D9203CA3}">
      <dgm:prSet/>
      <dgm:spPr/>
      <dgm:t>
        <a:bodyPr/>
        <a:lstStyle/>
        <a:p>
          <a:endParaRPr lang="uk-UA"/>
        </a:p>
      </dgm:t>
    </dgm:pt>
    <dgm:pt modelId="{2FA75E8B-3AD8-4C39-9C6F-B5F8D50E255F}" type="sibTrans" cxnId="{40C9C8E2-68FC-442D-BBD2-D529D9203CA3}">
      <dgm:prSet/>
      <dgm:spPr/>
      <dgm:t>
        <a:bodyPr/>
        <a:lstStyle/>
        <a:p>
          <a:endParaRPr lang="uk-UA"/>
        </a:p>
      </dgm:t>
    </dgm:pt>
    <dgm:pt modelId="{8C17FD14-82B3-4974-A731-18C9F3411B23}">
      <dgm:prSet/>
      <dgm:spPr/>
      <dgm:t>
        <a:bodyPr/>
        <a:lstStyle/>
        <a:p>
          <a:pPr rtl="0"/>
          <a:r>
            <a:rPr lang="uk-UA" smtClean="0"/>
            <a:t>це показник відповідності сторінки як інформаційної відповіді щодо запиту пошукової системи. У релевантності враховується не тільки лінгвістична відповідність але і можливість застосування, «адекватність», даного результату.</a:t>
          </a:r>
          <a:endParaRPr lang="uk-UA"/>
        </a:p>
      </dgm:t>
    </dgm:pt>
    <dgm:pt modelId="{0D7AEA66-D562-4F2E-B2D0-3A48E3C02B88}" type="parTrans" cxnId="{B99D5D81-77A8-4FFD-AB56-CF03689BA4D7}">
      <dgm:prSet/>
      <dgm:spPr/>
      <dgm:t>
        <a:bodyPr/>
        <a:lstStyle/>
        <a:p>
          <a:endParaRPr lang="uk-UA"/>
        </a:p>
      </dgm:t>
    </dgm:pt>
    <dgm:pt modelId="{B5D938C7-43E8-4866-9814-DD1C3D3570CD}" type="sibTrans" cxnId="{B99D5D81-77A8-4FFD-AB56-CF03689BA4D7}">
      <dgm:prSet/>
      <dgm:spPr/>
      <dgm:t>
        <a:bodyPr/>
        <a:lstStyle/>
        <a:p>
          <a:endParaRPr lang="uk-UA"/>
        </a:p>
      </dgm:t>
    </dgm:pt>
    <dgm:pt modelId="{1FA994E8-EC2F-408E-93BF-E5E7C4BBB506}" type="pres">
      <dgm:prSet presAssocID="{081D7839-1D52-43D0-A0AD-122E5169049F}" presName="Name0" presStyleCnt="0">
        <dgm:presLayoutVars>
          <dgm:dir/>
          <dgm:animLvl val="lvl"/>
          <dgm:resizeHandles val="exact"/>
        </dgm:presLayoutVars>
      </dgm:prSet>
      <dgm:spPr/>
    </dgm:pt>
    <dgm:pt modelId="{ED9DA547-7F97-438C-800C-3300B37B55D7}" type="pres">
      <dgm:prSet presAssocID="{8D64BF8A-A295-4316-9528-7D87043A1F0C}" presName="linNode" presStyleCnt="0"/>
      <dgm:spPr/>
    </dgm:pt>
    <dgm:pt modelId="{E170B8B7-9943-47C3-A623-3568CE2F8411}" type="pres">
      <dgm:prSet presAssocID="{8D64BF8A-A295-4316-9528-7D87043A1F0C}" presName="parentText" presStyleLbl="node1" presStyleIdx="0" presStyleCnt="2">
        <dgm:presLayoutVars>
          <dgm:chMax val="1"/>
          <dgm:bulletEnabled val="1"/>
        </dgm:presLayoutVars>
      </dgm:prSet>
      <dgm:spPr/>
    </dgm:pt>
    <dgm:pt modelId="{192D45D1-667F-4869-8903-6D3981186D87}" type="pres">
      <dgm:prSet presAssocID="{8D64BF8A-A295-4316-9528-7D87043A1F0C}" presName="descendantText" presStyleLbl="alignAccFollowNode1" presStyleIdx="0" presStyleCnt="2">
        <dgm:presLayoutVars>
          <dgm:bulletEnabled val="1"/>
        </dgm:presLayoutVars>
      </dgm:prSet>
      <dgm:spPr/>
    </dgm:pt>
    <dgm:pt modelId="{78D903CF-0729-4438-841E-9144779F5EE3}" type="pres">
      <dgm:prSet presAssocID="{2108CBA3-A756-488D-8A8B-E89F276C728C}" presName="sp" presStyleCnt="0"/>
      <dgm:spPr/>
    </dgm:pt>
    <dgm:pt modelId="{2F66EFE9-2165-4A8A-B6FA-4FF71B4B093A}" type="pres">
      <dgm:prSet presAssocID="{4F66881B-87B9-43B6-9932-0C3C0BF12FD8}" presName="linNode" presStyleCnt="0"/>
      <dgm:spPr/>
    </dgm:pt>
    <dgm:pt modelId="{F749DCA5-A241-42E8-B388-D7273648406D}" type="pres">
      <dgm:prSet presAssocID="{4F66881B-87B9-43B6-9932-0C3C0BF12FD8}" presName="parentText" presStyleLbl="node1" presStyleIdx="1" presStyleCnt="2">
        <dgm:presLayoutVars>
          <dgm:chMax val="1"/>
          <dgm:bulletEnabled val="1"/>
        </dgm:presLayoutVars>
      </dgm:prSet>
      <dgm:spPr/>
    </dgm:pt>
    <dgm:pt modelId="{5095453C-8592-47A9-9031-C77C7602194F}" type="pres">
      <dgm:prSet presAssocID="{4F66881B-87B9-43B6-9932-0C3C0BF12FD8}" presName="descendantText" presStyleLbl="alignAccFollowNode1" presStyleIdx="1" presStyleCnt="2">
        <dgm:presLayoutVars>
          <dgm:bulletEnabled val="1"/>
        </dgm:presLayoutVars>
      </dgm:prSet>
      <dgm:spPr/>
    </dgm:pt>
  </dgm:ptLst>
  <dgm:cxnLst>
    <dgm:cxn modelId="{EB43FC69-DB2C-4EEC-A364-E0271326C8EC}" srcId="{081D7839-1D52-43D0-A0AD-122E5169049F}" destId="{8D64BF8A-A295-4316-9528-7D87043A1F0C}" srcOrd="0" destOrd="0" parTransId="{A2DD8FD9-FC0F-4956-8EF2-71A5D69824AE}" sibTransId="{2108CBA3-A756-488D-8A8B-E89F276C728C}"/>
    <dgm:cxn modelId="{F63A43CD-3B77-41AA-8DAC-00F771D823C2}" srcId="{8D64BF8A-A295-4316-9528-7D87043A1F0C}" destId="{2F3E972F-A895-4F98-8FBE-9BAA08748C9A}" srcOrd="0" destOrd="0" parTransId="{3A1B6A96-9E51-4432-BC90-16C5689726DB}" sibTransId="{727AB94D-3C95-4882-9A8C-7F57A84F3804}"/>
    <dgm:cxn modelId="{85F4FE8F-337F-4ECC-BDAA-16250794AB3E}" type="presOf" srcId="{2F3E972F-A895-4F98-8FBE-9BAA08748C9A}" destId="{192D45D1-667F-4869-8903-6D3981186D87}" srcOrd="0" destOrd="0" presId="urn:microsoft.com/office/officeart/2005/8/layout/vList5"/>
    <dgm:cxn modelId="{B99D5D81-77A8-4FFD-AB56-CF03689BA4D7}" srcId="{4F66881B-87B9-43B6-9932-0C3C0BF12FD8}" destId="{8C17FD14-82B3-4974-A731-18C9F3411B23}" srcOrd="0" destOrd="0" parTransId="{0D7AEA66-D562-4F2E-B2D0-3A48E3C02B88}" sibTransId="{B5D938C7-43E8-4866-9814-DD1C3D3570CD}"/>
    <dgm:cxn modelId="{2F406494-7118-4904-953F-7C0AFB6CA332}" type="presOf" srcId="{081D7839-1D52-43D0-A0AD-122E5169049F}" destId="{1FA994E8-EC2F-408E-93BF-E5E7C4BBB506}" srcOrd="0" destOrd="0" presId="urn:microsoft.com/office/officeart/2005/8/layout/vList5"/>
    <dgm:cxn modelId="{40C9C8E2-68FC-442D-BBD2-D529D9203CA3}" srcId="{081D7839-1D52-43D0-A0AD-122E5169049F}" destId="{4F66881B-87B9-43B6-9932-0C3C0BF12FD8}" srcOrd="1" destOrd="0" parTransId="{140BDBEE-96F3-4454-AA97-98EB6456B041}" sibTransId="{2FA75E8B-3AD8-4C39-9C6F-B5F8D50E255F}"/>
    <dgm:cxn modelId="{C4760A6B-916B-4F28-BF65-7800D677E70A}" type="presOf" srcId="{8D64BF8A-A295-4316-9528-7D87043A1F0C}" destId="{E170B8B7-9943-47C3-A623-3568CE2F8411}" srcOrd="0" destOrd="0" presId="urn:microsoft.com/office/officeart/2005/8/layout/vList5"/>
    <dgm:cxn modelId="{80F07AE0-F21C-475E-A5A3-087C18E02479}" type="presOf" srcId="{8C17FD14-82B3-4974-A731-18C9F3411B23}" destId="{5095453C-8592-47A9-9031-C77C7602194F}" srcOrd="0" destOrd="0" presId="urn:microsoft.com/office/officeart/2005/8/layout/vList5"/>
    <dgm:cxn modelId="{B5123513-6718-46CF-AA26-418832D4FC94}" type="presOf" srcId="{4F66881B-87B9-43B6-9932-0C3C0BF12FD8}" destId="{F749DCA5-A241-42E8-B388-D7273648406D}" srcOrd="0" destOrd="0" presId="urn:microsoft.com/office/officeart/2005/8/layout/vList5"/>
    <dgm:cxn modelId="{95ACDF74-4D00-4C8B-82C1-532E72F24296}" type="presParOf" srcId="{1FA994E8-EC2F-408E-93BF-E5E7C4BBB506}" destId="{ED9DA547-7F97-438C-800C-3300B37B55D7}" srcOrd="0" destOrd="0" presId="urn:microsoft.com/office/officeart/2005/8/layout/vList5"/>
    <dgm:cxn modelId="{7BA1D2E4-8771-4C2A-9F19-02C47329CCF8}" type="presParOf" srcId="{ED9DA547-7F97-438C-800C-3300B37B55D7}" destId="{E170B8B7-9943-47C3-A623-3568CE2F8411}" srcOrd="0" destOrd="0" presId="urn:microsoft.com/office/officeart/2005/8/layout/vList5"/>
    <dgm:cxn modelId="{043E8C32-758A-4388-8179-C960604CF765}" type="presParOf" srcId="{ED9DA547-7F97-438C-800C-3300B37B55D7}" destId="{192D45D1-667F-4869-8903-6D3981186D87}" srcOrd="1" destOrd="0" presId="urn:microsoft.com/office/officeart/2005/8/layout/vList5"/>
    <dgm:cxn modelId="{45FF60FA-3466-49A1-B599-D224AE49397E}" type="presParOf" srcId="{1FA994E8-EC2F-408E-93BF-E5E7C4BBB506}" destId="{78D903CF-0729-4438-841E-9144779F5EE3}" srcOrd="1" destOrd="0" presId="urn:microsoft.com/office/officeart/2005/8/layout/vList5"/>
    <dgm:cxn modelId="{D5A40144-BCF3-48F4-87D9-19A25C1C7346}" type="presParOf" srcId="{1FA994E8-EC2F-408E-93BF-E5E7C4BBB506}" destId="{2F66EFE9-2165-4A8A-B6FA-4FF71B4B093A}" srcOrd="2" destOrd="0" presId="urn:microsoft.com/office/officeart/2005/8/layout/vList5"/>
    <dgm:cxn modelId="{4DBC4D61-DCBE-47D8-93AE-93ED7F36BED5}" type="presParOf" srcId="{2F66EFE9-2165-4A8A-B6FA-4FF71B4B093A}" destId="{F749DCA5-A241-42E8-B388-D7273648406D}" srcOrd="0" destOrd="0" presId="urn:microsoft.com/office/officeart/2005/8/layout/vList5"/>
    <dgm:cxn modelId="{278BA6DB-8D9F-4ADB-AF05-29F9694C613F}" type="presParOf" srcId="{2F66EFE9-2165-4A8A-B6FA-4FF71B4B093A}" destId="{5095453C-8592-47A9-9031-C77C7602194F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1129F83-7751-43CC-A539-D5B9E7466F71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BE6DA77E-EFF2-48E7-8688-FC57A4A6E521}">
      <dgm:prSet/>
      <dgm:spPr/>
      <dgm:t>
        <a:bodyPr/>
        <a:lstStyle/>
        <a:p>
          <a:pPr rtl="0"/>
          <a:r>
            <a:rPr lang="uk-UA" smtClean="0"/>
            <a:t>Домен сайту </a:t>
          </a:r>
          <a:endParaRPr lang="uk-UA"/>
        </a:p>
      </dgm:t>
    </dgm:pt>
    <dgm:pt modelId="{F8A3B15B-6059-4C09-A98D-42CFDBB6AF4E}" type="parTrans" cxnId="{F001BB4F-BAAE-4D0C-AE6D-F90450C6BA63}">
      <dgm:prSet/>
      <dgm:spPr/>
      <dgm:t>
        <a:bodyPr/>
        <a:lstStyle/>
        <a:p>
          <a:endParaRPr lang="uk-UA"/>
        </a:p>
      </dgm:t>
    </dgm:pt>
    <dgm:pt modelId="{831905D2-8852-4637-965E-01AD8BE53821}" type="sibTrans" cxnId="{F001BB4F-BAAE-4D0C-AE6D-F90450C6BA63}">
      <dgm:prSet/>
      <dgm:spPr/>
      <dgm:t>
        <a:bodyPr/>
        <a:lstStyle/>
        <a:p>
          <a:endParaRPr lang="uk-UA"/>
        </a:p>
      </dgm:t>
    </dgm:pt>
    <dgm:pt modelId="{E8CAA7AB-DDAE-43B0-8BE0-8A0D1C4D6C0B}">
      <dgm:prSet/>
      <dgm:spPr/>
      <dgm:t>
        <a:bodyPr/>
        <a:lstStyle/>
        <a:p>
          <a:pPr rtl="0"/>
          <a:r>
            <a:rPr lang="uk-UA" smtClean="0"/>
            <a:t>Вік домена </a:t>
          </a:r>
          <a:endParaRPr lang="uk-UA"/>
        </a:p>
      </dgm:t>
    </dgm:pt>
    <dgm:pt modelId="{A226C1EE-4E89-4B66-AD20-5DD51529BAEA}" type="parTrans" cxnId="{F311C491-C3F9-42A6-A2C1-6798A7F39979}">
      <dgm:prSet/>
      <dgm:spPr/>
      <dgm:t>
        <a:bodyPr/>
        <a:lstStyle/>
        <a:p>
          <a:endParaRPr lang="uk-UA"/>
        </a:p>
      </dgm:t>
    </dgm:pt>
    <dgm:pt modelId="{1D47278B-9E44-4721-8FCB-94ED22EAD3D5}" type="sibTrans" cxnId="{F311C491-C3F9-42A6-A2C1-6798A7F39979}">
      <dgm:prSet/>
      <dgm:spPr/>
      <dgm:t>
        <a:bodyPr/>
        <a:lstStyle/>
        <a:p>
          <a:endParaRPr lang="uk-UA"/>
        </a:p>
      </dgm:t>
    </dgm:pt>
    <dgm:pt modelId="{ABC43BDE-FDB1-4555-B097-23B06D017056}">
      <dgm:prSet/>
      <dgm:spPr/>
      <dgm:t>
        <a:bodyPr/>
        <a:lstStyle/>
        <a:p>
          <a:pPr rtl="0"/>
          <a:r>
            <a:rPr lang="uk-UA" smtClean="0"/>
            <a:t>Відвідуваність сайту </a:t>
          </a:r>
          <a:endParaRPr lang="uk-UA"/>
        </a:p>
      </dgm:t>
    </dgm:pt>
    <dgm:pt modelId="{702F0EC3-6AD5-4421-BADD-27794B021CD7}" type="parTrans" cxnId="{1D4C1330-8175-4916-B2BC-1BA0BD640FB9}">
      <dgm:prSet/>
      <dgm:spPr/>
      <dgm:t>
        <a:bodyPr/>
        <a:lstStyle/>
        <a:p>
          <a:endParaRPr lang="uk-UA"/>
        </a:p>
      </dgm:t>
    </dgm:pt>
    <dgm:pt modelId="{E0871AD2-5201-4317-B941-569C31394842}" type="sibTrans" cxnId="{1D4C1330-8175-4916-B2BC-1BA0BD640FB9}">
      <dgm:prSet/>
      <dgm:spPr/>
      <dgm:t>
        <a:bodyPr/>
        <a:lstStyle/>
        <a:p>
          <a:endParaRPr lang="uk-UA"/>
        </a:p>
      </dgm:t>
    </dgm:pt>
    <dgm:pt modelId="{052E7546-24C4-4A46-9D8C-759FEC34B2BA}">
      <dgm:prSet/>
      <dgm:spPr/>
      <dgm:t>
        <a:bodyPr/>
        <a:lstStyle/>
        <a:p>
          <a:pPr rtl="0"/>
          <a:r>
            <a:rPr lang="uk-UA" smtClean="0"/>
            <a:t>Показники ТІЦ та </a:t>
          </a:r>
          <a:r>
            <a:rPr lang="en-US" smtClean="0"/>
            <a:t>PR</a:t>
          </a:r>
          <a:endParaRPr lang="uk-UA"/>
        </a:p>
      </dgm:t>
    </dgm:pt>
    <dgm:pt modelId="{22C26A9B-4CBB-43A2-8E1C-D66188B2D79E}" type="parTrans" cxnId="{60448361-00A5-472E-8744-8B45BB8C5C42}">
      <dgm:prSet/>
      <dgm:spPr/>
      <dgm:t>
        <a:bodyPr/>
        <a:lstStyle/>
        <a:p>
          <a:endParaRPr lang="uk-UA"/>
        </a:p>
      </dgm:t>
    </dgm:pt>
    <dgm:pt modelId="{EE63A8DD-E5B5-4BBA-818A-64CB1B456D79}" type="sibTrans" cxnId="{60448361-00A5-472E-8744-8B45BB8C5C42}">
      <dgm:prSet/>
      <dgm:spPr/>
      <dgm:t>
        <a:bodyPr/>
        <a:lstStyle/>
        <a:p>
          <a:endParaRPr lang="uk-UA"/>
        </a:p>
      </dgm:t>
    </dgm:pt>
    <dgm:pt modelId="{265600BE-2F5D-4A34-9899-F71D0A50B457}" type="pres">
      <dgm:prSet presAssocID="{01129F83-7751-43CC-A539-D5B9E7466F71}" presName="compositeShape" presStyleCnt="0">
        <dgm:presLayoutVars>
          <dgm:dir/>
          <dgm:resizeHandles/>
        </dgm:presLayoutVars>
      </dgm:prSet>
      <dgm:spPr/>
    </dgm:pt>
    <dgm:pt modelId="{AA5CD9A3-5010-4D0B-87B3-1964AD76A7CF}" type="pres">
      <dgm:prSet presAssocID="{01129F83-7751-43CC-A539-D5B9E7466F71}" presName="pyramid" presStyleLbl="node1" presStyleIdx="0" presStyleCnt="1"/>
      <dgm:spPr/>
    </dgm:pt>
    <dgm:pt modelId="{456AE673-B979-4F9A-9AAD-96E241CC05A9}" type="pres">
      <dgm:prSet presAssocID="{01129F83-7751-43CC-A539-D5B9E7466F71}" presName="theList" presStyleCnt="0"/>
      <dgm:spPr/>
    </dgm:pt>
    <dgm:pt modelId="{44FAFA42-7FD8-4C1D-AE29-0627BFAA726F}" type="pres">
      <dgm:prSet presAssocID="{BE6DA77E-EFF2-48E7-8688-FC57A4A6E521}" presName="aNode" presStyleLbl="fgAcc1" presStyleIdx="0" presStyleCnt="4">
        <dgm:presLayoutVars>
          <dgm:bulletEnabled val="1"/>
        </dgm:presLayoutVars>
      </dgm:prSet>
      <dgm:spPr/>
    </dgm:pt>
    <dgm:pt modelId="{D16D6190-D590-4FAE-A128-1D0354BED1C7}" type="pres">
      <dgm:prSet presAssocID="{BE6DA77E-EFF2-48E7-8688-FC57A4A6E521}" presName="aSpace" presStyleCnt="0"/>
      <dgm:spPr/>
    </dgm:pt>
    <dgm:pt modelId="{C50E7AD9-5504-4974-AFAA-761EB5468001}" type="pres">
      <dgm:prSet presAssocID="{E8CAA7AB-DDAE-43B0-8BE0-8A0D1C4D6C0B}" presName="aNode" presStyleLbl="fgAcc1" presStyleIdx="1" presStyleCnt="4">
        <dgm:presLayoutVars>
          <dgm:bulletEnabled val="1"/>
        </dgm:presLayoutVars>
      </dgm:prSet>
      <dgm:spPr/>
    </dgm:pt>
    <dgm:pt modelId="{D04C2591-26F3-43A4-8FAF-56BC81B9E3A5}" type="pres">
      <dgm:prSet presAssocID="{E8CAA7AB-DDAE-43B0-8BE0-8A0D1C4D6C0B}" presName="aSpace" presStyleCnt="0"/>
      <dgm:spPr/>
    </dgm:pt>
    <dgm:pt modelId="{30CAAD07-0A1A-45F9-A2E6-AA16C71876ED}" type="pres">
      <dgm:prSet presAssocID="{ABC43BDE-FDB1-4555-B097-23B06D017056}" presName="aNode" presStyleLbl="fgAcc1" presStyleIdx="2" presStyleCnt="4">
        <dgm:presLayoutVars>
          <dgm:bulletEnabled val="1"/>
        </dgm:presLayoutVars>
      </dgm:prSet>
      <dgm:spPr/>
    </dgm:pt>
    <dgm:pt modelId="{0DD7FB37-FF53-4249-B226-5D6A55E5E47E}" type="pres">
      <dgm:prSet presAssocID="{ABC43BDE-FDB1-4555-B097-23B06D017056}" presName="aSpace" presStyleCnt="0"/>
      <dgm:spPr/>
    </dgm:pt>
    <dgm:pt modelId="{3FD5B18C-2379-43F6-AFBB-E58AFF124E2D}" type="pres">
      <dgm:prSet presAssocID="{052E7546-24C4-4A46-9D8C-759FEC34B2BA}" presName="aNode" presStyleLbl="fgAcc1" presStyleIdx="3" presStyleCnt="4">
        <dgm:presLayoutVars>
          <dgm:bulletEnabled val="1"/>
        </dgm:presLayoutVars>
      </dgm:prSet>
      <dgm:spPr/>
    </dgm:pt>
    <dgm:pt modelId="{B2E4E94A-01C9-473E-8016-2BC702DDBCB6}" type="pres">
      <dgm:prSet presAssocID="{052E7546-24C4-4A46-9D8C-759FEC34B2BA}" presName="aSpace" presStyleCnt="0"/>
      <dgm:spPr/>
    </dgm:pt>
  </dgm:ptLst>
  <dgm:cxnLst>
    <dgm:cxn modelId="{3255B4D4-F378-4484-8EB5-21FB45F792D2}" type="presOf" srcId="{ABC43BDE-FDB1-4555-B097-23B06D017056}" destId="{30CAAD07-0A1A-45F9-A2E6-AA16C71876ED}" srcOrd="0" destOrd="0" presId="urn:microsoft.com/office/officeart/2005/8/layout/pyramid2"/>
    <dgm:cxn modelId="{F58CC4F7-DF65-48C2-B265-13594318D12B}" type="presOf" srcId="{E8CAA7AB-DDAE-43B0-8BE0-8A0D1C4D6C0B}" destId="{C50E7AD9-5504-4974-AFAA-761EB5468001}" srcOrd="0" destOrd="0" presId="urn:microsoft.com/office/officeart/2005/8/layout/pyramid2"/>
    <dgm:cxn modelId="{DAF5E50A-A72F-45CD-B03D-B08E3062D654}" type="presOf" srcId="{BE6DA77E-EFF2-48E7-8688-FC57A4A6E521}" destId="{44FAFA42-7FD8-4C1D-AE29-0627BFAA726F}" srcOrd="0" destOrd="0" presId="urn:microsoft.com/office/officeart/2005/8/layout/pyramid2"/>
    <dgm:cxn modelId="{68EDC901-3E01-4711-8B7A-2B2B3C28A1BB}" type="presOf" srcId="{01129F83-7751-43CC-A539-D5B9E7466F71}" destId="{265600BE-2F5D-4A34-9899-F71D0A50B457}" srcOrd="0" destOrd="0" presId="urn:microsoft.com/office/officeart/2005/8/layout/pyramid2"/>
    <dgm:cxn modelId="{F311C491-C3F9-42A6-A2C1-6798A7F39979}" srcId="{01129F83-7751-43CC-A539-D5B9E7466F71}" destId="{E8CAA7AB-DDAE-43B0-8BE0-8A0D1C4D6C0B}" srcOrd="1" destOrd="0" parTransId="{A226C1EE-4E89-4B66-AD20-5DD51529BAEA}" sibTransId="{1D47278B-9E44-4721-8FCB-94ED22EAD3D5}"/>
    <dgm:cxn modelId="{60448361-00A5-472E-8744-8B45BB8C5C42}" srcId="{01129F83-7751-43CC-A539-D5B9E7466F71}" destId="{052E7546-24C4-4A46-9D8C-759FEC34B2BA}" srcOrd="3" destOrd="0" parTransId="{22C26A9B-4CBB-43A2-8E1C-D66188B2D79E}" sibTransId="{EE63A8DD-E5B5-4BBA-818A-64CB1B456D79}"/>
    <dgm:cxn modelId="{9EA60C8B-4E4F-4923-BA4E-34E883EAD1C0}" type="presOf" srcId="{052E7546-24C4-4A46-9D8C-759FEC34B2BA}" destId="{3FD5B18C-2379-43F6-AFBB-E58AFF124E2D}" srcOrd="0" destOrd="0" presId="urn:microsoft.com/office/officeart/2005/8/layout/pyramid2"/>
    <dgm:cxn modelId="{F001BB4F-BAAE-4D0C-AE6D-F90450C6BA63}" srcId="{01129F83-7751-43CC-A539-D5B9E7466F71}" destId="{BE6DA77E-EFF2-48E7-8688-FC57A4A6E521}" srcOrd="0" destOrd="0" parTransId="{F8A3B15B-6059-4C09-A98D-42CFDBB6AF4E}" sibTransId="{831905D2-8852-4637-965E-01AD8BE53821}"/>
    <dgm:cxn modelId="{1D4C1330-8175-4916-B2BC-1BA0BD640FB9}" srcId="{01129F83-7751-43CC-A539-D5B9E7466F71}" destId="{ABC43BDE-FDB1-4555-B097-23B06D017056}" srcOrd="2" destOrd="0" parTransId="{702F0EC3-6AD5-4421-BADD-27794B021CD7}" sibTransId="{E0871AD2-5201-4317-B941-569C31394842}"/>
    <dgm:cxn modelId="{13E580E9-529F-4BF5-B0B3-56E52C78ECBA}" type="presParOf" srcId="{265600BE-2F5D-4A34-9899-F71D0A50B457}" destId="{AA5CD9A3-5010-4D0B-87B3-1964AD76A7CF}" srcOrd="0" destOrd="0" presId="urn:microsoft.com/office/officeart/2005/8/layout/pyramid2"/>
    <dgm:cxn modelId="{040887FD-B8CC-444F-9988-A612244BCFD0}" type="presParOf" srcId="{265600BE-2F5D-4A34-9899-F71D0A50B457}" destId="{456AE673-B979-4F9A-9AAD-96E241CC05A9}" srcOrd="1" destOrd="0" presId="urn:microsoft.com/office/officeart/2005/8/layout/pyramid2"/>
    <dgm:cxn modelId="{D461E0B9-2411-4974-8822-D4D4344003B2}" type="presParOf" srcId="{456AE673-B979-4F9A-9AAD-96E241CC05A9}" destId="{44FAFA42-7FD8-4C1D-AE29-0627BFAA726F}" srcOrd="0" destOrd="0" presId="urn:microsoft.com/office/officeart/2005/8/layout/pyramid2"/>
    <dgm:cxn modelId="{5D815CF5-51BF-4C06-A05C-CC2B31CF09EE}" type="presParOf" srcId="{456AE673-B979-4F9A-9AAD-96E241CC05A9}" destId="{D16D6190-D590-4FAE-A128-1D0354BED1C7}" srcOrd="1" destOrd="0" presId="urn:microsoft.com/office/officeart/2005/8/layout/pyramid2"/>
    <dgm:cxn modelId="{5C5EA257-FF9B-467E-BC3D-5DE7488E83AC}" type="presParOf" srcId="{456AE673-B979-4F9A-9AAD-96E241CC05A9}" destId="{C50E7AD9-5504-4974-AFAA-761EB5468001}" srcOrd="2" destOrd="0" presId="urn:microsoft.com/office/officeart/2005/8/layout/pyramid2"/>
    <dgm:cxn modelId="{D8B5AA25-B5B4-4481-A6DD-B611329D76D0}" type="presParOf" srcId="{456AE673-B979-4F9A-9AAD-96E241CC05A9}" destId="{D04C2591-26F3-43A4-8FAF-56BC81B9E3A5}" srcOrd="3" destOrd="0" presId="urn:microsoft.com/office/officeart/2005/8/layout/pyramid2"/>
    <dgm:cxn modelId="{3B46E12E-7650-4248-8AD2-3239F6D986DF}" type="presParOf" srcId="{456AE673-B979-4F9A-9AAD-96E241CC05A9}" destId="{30CAAD07-0A1A-45F9-A2E6-AA16C71876ED}" srcOrd="4" destOrd="0" presId="urn:microsoft.com/office/officeart/2005/8/layout/pyramid2"/>
    <dgm:cxn modelId="{442D6F92-B63F-45D6-A663-0DB7FCE87722}" type="presParOf" srcId="{456AE673-B979-4F9A-9AAD-96E241CC05A9}" destId="{0DD7FB37-FF53-4249-B226-5D6A55E5E47E}" srcOrd="5" destOrd="0" presId="urn:microsoft.com/office/officeart/2005/8/layout/pyramid2"/>
    <dgm:cxn modelId="{AE57D78C-8C0B-4530-9F60-1F6CDF4DC0F7}" type="presParOf" srcId="{456AE673-B979-4F9A-9AAD-96E241CC05A9}" destId="{3FD5B18C-2379-43F6-AFBB-E58AFF124E2D}" srcOrd="6" destOrd="0" presId="urn:microsoft.com/office/officeart/2005/8/layout/pyramid2"/>
    <dgm:cxn modelId="{09DCCCC0-612F-4B4F-82B3-B3E0D51BB311}" type="presParOf" srcId="{456AE673-B979-4F9A-9AAD-96E241CC05A9}" destId="{B2E4E94A-01C9-473E-8016-2BC702DDBCB6}" srcOrd="7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4059E90-A2B9-4AD9-9AD7-D9466038B913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17C525D8-88EA-42C8-B0D7-F17C28C1B706}">
      <dgm:prSet/>
      <dgm:spPr/>
      <dgm:t>
        <a:bodyPr/>
        <a:lstStyle/>
        <a:p>
          <a:pPr rtl="0"/>
          <a:r>
            <a:rPr lang="uk-UA" smtClean="0"/>
            <a:t>Змінюється від 0 до 10, також може мати значення «не визначений». </a:t>
          </a:r>
          <a:endParaRPr lang="uk-UA"/>
        </a:p>
      </dgm:t>
    </dgm:pt>
    <dgm:pt modelId="{CFE9D9CA-CA31-4EA8-9988-A3E19C4B2AF1}" type="parTrans" cxnId="{3AE18CC0-784A-4208-8887-9D0B8FD79374}">
      <dgm:prSet/>
      <dgm:spPr/>
      <dgm:t>
        <a:bodyPr/>
        <a:lstStyle/>
        <a:p>
          <a:endParaRPr lang="uk-UA"/>
        </a:p>
      </dgm:t>
    </dgm:pt>
    <dgm:pt modelId="{22941045-5BD2-44E6-8430-12868265026F}" type="sibTrans" cxnId="{3AE18CC0-784A-4208-8887-9D0B8FD79374}">
      <dgm:prSet/>
      <dgm:spPr/>
      <dgm:t>
        <a:bodyPr/>
        <a:lstStyle/>
        <a:p>
          <a:endParaRPr lang="uk-UA"/>
        </a:p>
      </dgm:t>
    </dgm:pt>
    <dgm:pt modelId="{840FFAE7-3A01-48D8-AF09-96A2449AD1FF}">
      <dgm:prSet/>
      <dgm:spPr/>
      <dgm:t>
        <a:bodyPr/>
        <a:lstStyle/>
        <a:p>
          <a:pPr rtl="0"/>
          <a:r>
            <a:rPr lang="uk-UA" smtClean="0"/>
            <a:t>Показує, на скільки певна сторінка важливіше щодо інших сторінок враховуючи контрольну вагу цих сторінок. </a:t>
          </a:r>
          <a:endParaRPr lang="uk-UA"/>
        </a:p>
      </dgm:t>
    </dgm:pt>
    <dgm:pt modelId="{7A1BDE83-309B-4DB9-8FF8-A5FDF5AA29EB}" type="parTrans" cxnId="{1431B8CB-6C34-4D37-9B75-9C2D483CEDD7}">
      <dgm:prSet/>
      <dgm:spPr/>
      <dgm:t>
        <a:bodyPr/>
        <a:lstStyle/>
        <a:p>
          <a:endParaRPr lang="uk-UA"/>
        </a:p>
      </dgm:t>
    </dgm:pt>
    <dgm:pt modelId="{0FFCB9F3-C1B7-4D88-866C-DEB2D883D178}" type="sibTrans" cxnId="{1431B8CB-6C34-4D37-9B75-9C2D483CEDD7}">
      <dgm:prSet/>
      <dgm:spPr/>
      <dgm:t>
        <a:bodyPr/>
        <a:lstStyle/>
        <a:p>
          <a:endParaRPr lang="uk-UA"/>
        </a:p>
      </dgm:t>
    </dgm:pt>
    <dgm:pt modelId="{E6FAD684-E83C-4963-BBA4-50BBC7A41590}">
      <dgm:prSet/>
      <dgm:spPr/>
      <dgm:t>
        <a:bodyPr/>
        <a:lstStyle/>
        <a:p>
          <a:pPr rtl="0"/>
          <a:r>
            <a:rPr lang="uk-UA" smtClean="0"/>
            <a:t>Показник ймовірності перебування користувача на конкретній сторінці, враховуючи тільки зв'язки через посилання. </a:t>
          </a:r>
          <a:endParaRPr lang="uk-UA"/>
        </a:p>
      </dgm:t>
    </dgm:pt>
    <dgm:pt modelId="{AF551B77-C386-4250-8B07-BE2596D72B11}" type="parTrans" cxnId="{E585BFD9-839C-431F-9B19-CCBE580EE458}">
      <dgm:prSet/>
      <dgm:spPr/>
      <dgm:t>
        <a:bodyPr/>
        <a:lstStyle/>
        <a:p>
          <a:endParaRPr lang="uk-UA"/>
        </a:p>
      </dgm:t>
    </dgm:pt>
    <dgm:pt modelId="{6A558370-72C4-4699-BD9A-4E14D83BC516}" type="sibTrans" cxnId="{E585BFD9-839C-431F-9B19-CCBE580EE458}">
      <dgm:prSet/>
      <dgm:spPr/>
      <dgm:t>
        <a:bodyPr/>
        <a:lstStyle/>
        <a:p>
          <a:endParaRPr lang="uk-UA"/>
        </a:p>
      </dgm:t>
    </dgm:pt>
    <dgm:pt modelId="{0F3E8412-A8A0-43B8-A81B-0F3A4742ADC6}">
      <dgm:prSet/>
      <dgm:spPr/>
      <dgm:t>
        <a:bodyPr/>
        <a:lstStyle/>
        <a:p>
          <a:pPr rtl="0"/>
          <a:r>
            <a:rPr lang="uk-UA" smtClean="0"/>
            <a:t>Пейдж ранк має експоненційну природу, це означає, що значення </a:t>
          </a:r>
          <a:r>
            <a:rPr lang="en-US" smtClean="0"/>
            <a:t>PR 10 </a:t>
          </a:r>
          <a:r>
            <a:rPr lang="uk-UA" smtClean="0"/>
            <a:t>в десятки тисяч разів більше ніж значення </a:t>
          </a:r>
          <a:r>
            <a:rPr lang="en-US" smtClean="0"/>
            <a:t>PR 1.</a:t>
          </a:r>
          <a:endParaRPr lang="uk-UA"/>
        </a:p>
      </dgm:t>
    </dgm:pt>
    <dgm:pt modelId="{0FDDB73E-CA58-4011-9770-966F456441D2}" type="parTrans" cxnId="{D4090D1F-0B77-4A2C-B420-D3A598B44E60}">
      <dgm:prSet/>
      <dgm:spPr/>
      <dgm:t>
        <a:bodyPr/>
        <a:lstStyle/>
        <a:p>
          <a:endParaRPr lang="uk-UA"/>
        </a:p>
      </dgm:t>
    </dgm:pt>
    <dgm:pt modelId="{0256CCAB-40B1-4642-8DD0-5D47C210E951}" type="sibTrans" cxnId="{D4090D1F-0B77-4A2C-B420-D3A598B44E60}">
      <dgm:prSet/>
      <dgm:spPr/>
      <dgm:t>
        <a:bodyPr/>
        <a:lstStyle/>
        <a:p>
          <a:endParaRPr lang="uk-UA"/>
        </a:p>
      </dgm:t>
    </dgm:pt>
    <dgm:pt modelId="{5B92B719-DF1B-4BE3-9D7A-E40364934238}" type="pres">
      <dgm:prSet presAssocID="{74059E90-A2B9-4AD9-9AD7-D9466038B913}" presName="compositeShape" presStyleCnt="0">
        <dgm:presLayoutVars>
          <dgm:chMax val="7"/>
          <dgm:dir/>
          <dgm:resizeHandles val="exact"/>
        </dgm:presLayoutVars>
      </dgm:prSet>
      <dgm:spPr/>
    </dgm:pt>
    <dgm:pt modelId="{BEC1BD42-DB5B-4F4A-BD5C-64C198B72956}" type="pres">
      <dgm:prSet presAssocID="{17C525D8-88EA-42C8-B0D7-F17C28C1B706}" presName="circ1" presStyleLbl="vennNode1" presStyleIdx="0" presStyleCnt="4"/>
      <dgm:spPr/>
    </dgm:pt>
    <dgm:pt modelId="{715BC626-A9D0-4E8B-85DE-70DE8A854F19}" type="pres">
      <dgm:prSet presAssocID="{17C525D8-88EA-42C8-B0D7-F17C28C1B706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B3795124-0D91-4826-8660-ECD4CA533A66}" type="pres">
      <dgm:prSet presAssocID="{840FFAE7-3A01-48D8-AF09-96A2449AD1FF}" presName="circ2" presStyleLbl="vennNode1" presStyleIdx="1" presStyleCnt="4"/>
      <dgm:spPr/>
    </dgm:pt>
    <dgm:pt modelId="{17D4CFAF-5808-423D-A0EC-1D856F93BD9F}" type="pres">
      <dgm:prSet presAssocID="{840FFAE7-3A01-48D8-AF09-96A2449AD1FF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52C5DAB5-4FEF-44AA-BD6F-1DC92DF166F2}" type="pres">
      <dgm:prSet presAssocID="{E6FAD684-E83C-4963-BBA4-50BBC7A41590}" presName="circ3" presStyleLbl="vennNode1" presStyleIdx="2" presStyleCnt="4"/>
      <dgm:spPr/>
    </dgm:pt>
    <dgm:pt modelId="{2036BBA1-A07B-479E-9D6C-0CA65730D352}" type="pres">
      <dgm:prSet presAssocID="{E6FAD684-E83C-4963-BBA4-50BBC7A41590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898308E2-66DC-4029-B78C-F0EC2990CF9A}" type="pres">
      <dgm:prSet presAssocID="{0F3E8412-A8A0-43B8-A81B-0F3A4742ADC6}" presName="circ4" presStyleLbl="vennNode1" presStyleIdx="3" presStyleCnt="4"/>
      <dgm:spPr/>
    </dgm:pt>
    <dgm:pt modelId="{8AD6942A-191B-42A7-8230-BA55E11412CC}" type="pres">
      <dgm:prSet presAssocID="{0F3E8412-A8A0-43B8-A81B-0F3A4742ADC6}" presName="circ4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03355D9B-2E0B-47AE-98D0-7B87481C07C2}" type="presOf" srcId="{840FFAE7-3A01-48D8-AF09-96A2449AD1FF}" destId="{17D4CFAF-5808-423D-A0EC-1D856F93BD9F}" srcOrd="1" destOrd="0" presId="urn:microsoft.com/office/officeart/2005/8/layout/venn1"/>
    <dgm:cxn modelId="{E585BFD9-839C-431F-9B19-CCBE580EE458}" srcId="{74059E90-A2B9-4AD9-9AD7-D9466038B913}" destId="{E6FAD684-E83C-4963-BBA4-50BBC7A41590}" srcOrd="2" destOrd="0" parTransId="{AF551B77-C386-4250-8B07-BE2596D72B11}" sibTransId="{6A558370-72C4-4699-BD9A-4E14D83BC516}"/>
    <dgm:cxn modelId="{873FAC66-D035-4B90-B68B-9163FF8520D8}" type="presOf" srcId="{840FFAE7-3A01-48D8-AF09-96A2449AD1FF}" destId="{B3795124-0D91-4826-8660-ECD4CA533A66}" srcOrd="0" destOrd="0" presId="urn:microsoft.com/office/officeart/2005/8/layout/venn1"/>
    <dgm:cxn modelId="{1431B8CB-6C34-4D37-9B75-9C2D483CEDD7}" srcId="{74059E90-A2B9-4AD9-9AD7-D9466038B913}" destId="{840FFAE7-3A01-48D8-AF09-96A2449AD1FF}" srcOrd="1" destOrd="0" parTransId="{7A1BDE83-309B-4DB9-8FF8-A5FDF5AA29EB}" sibTransId="{0FFCB9F3-C1B7-4D88-866C-DEB2D883D178}"/>
    <dgm:cxn modelId="{3B306720-E581-4F4B-AB14-A19598A444A3}" type="presOf" srcId="{E6FAD684-E83C-4963-BBA4-50BBC7A41590}" destId="{2036BBA1-A07B-479E-9D6C-0CA65730D352}" srcOrd="1" destOrd="0" presId="urn:microsoft.com/office/officeart/2005/8/layout/venn1"/>
    <dgm:cxn modelId="{3AE18CC0-784A-4208-8887-9D0B8FD79374}" srcId="{74059E90-A2B9-4AD9-9AD7-D9466038B913}" destId="{17C525D8-88EA-42C8-B0D7-F17C28C1B706}" srcOrd="0" destOrd="0" parTransId="{CFE9D9CA-CA31-4EA8-9988-A3E19C4B2AF1}" sibTransId="{22941045-5BD2-44E6-8430-12868265026F}"/>
    <dgm:cxn modelId="{520B8C2F-8EDA-4246-BD47-63EDC517A48E}" type="presOf" srcId="{0F3E8412-A8A0-43B8-A81B-0F3A4742ADC6}" destId="{8AD6942A-191B-42A7-8230-BA55E11412CC}" srcOrd="1" destOrd="0" presId="urn:microsoft.com/office/officeart/2005/8/layout/venn1"/>
    <dgm:cxn modelId="{E618B7A9-A2FF-4420-BF88-961384E0F46C}" type="presOf" srcId="{17C525D8-88EA-42C8-B0D7-F17C28C1B706}" destId="{715BC626-A9D0-4E8B-85DE-70DE8A854F19}" srcOrd="1" destOrd="0" presId="urn:microsoft.com/office/officeart/2005/8/layout/venn1"/>
    <dgm:cxn modelId="{2ECC4BAD-4850-49DC-A79E-1D7BAF3297A1}" type="presOf" srcId="{E6FAD684-E83C-4963-BBA4-50BBC7A41590}" destId="{52C5DAB5-4FEF-44AA-BD6F-1DC92DF166F2}" srcOrd="0" destOrd="0" presId="urn:microsoft.com/office/officeart/2005/8/layout/venn1"/>
    <dgm:cxn modelId="{663DFD44-27E4-4939-83F3-51BEA5DAAC2E}" type="presOf" srcId="{74059E90-A2B9-4AD9-9AD7-D9466038B913}" destId="{5B92B719-DF1B-4BE3-9D7A-E40364934238}" srcOrd="0" destOrd="0" presId="urn:microsoft.com/office/officeart/2005/8/layout/venn1"/>
    <dgm:cxn modelId="{AFF91C5C-39CB-4BBB-A857-70C18B7F2594}" type="presOf" srcId="{17C525D8-88EA-42C8-B0D7-F17C28C1B706}" destId="{BEC1BD42-DB5B-4F4A-BD5C-64C198B72956}" srcOrd="0" destOrd="0" presId="urn:microsoft.com/office/officeart/2005/8/layout/venn1"/>
    <dgm:cxn modelId="{D4090D1F-0B77-4A2C-B420-D3A598B44E60}" srcId="{74059E90-A2B9-4AD9-9AD7-D9466038B913}" destId="{0F3E8412-A8A0-43B8-A81B-0F3A4742ADC6}" srcOrd="3" destOrd="0" parTransId="{0FDDB73E-CA58-4011-9770-966F456441D2}" sibTransId="{0256CCAB-40B1-4642-8DD0-5D47C210E951}"/>
    <dgm:cxn modelId="{724FC596-2A8B-491D-9FBC-6C406C293434}" type="presOf" srcId="{0F3E8412-A8A0-43B8-A81B-0F3A4742ADC6}" destId="{898308E2-66DC-4029-B78C-F0EC2990CF9A}" srcOrd="0" destOrd="0" presId="urn:microsoft.com/office/officeart/2005/8/layout/venn1"/>
    <dgm:cxn modelId="{ABF90299-DB94-46A2-A933-15119898B83B}" type="presParOf" srcId="{5B92B719-DF1B-4BE3-9D7A-E40364934238}" destId="{BEC1BD42-DB5B-4F4A-BD5C-64C198B72956}" srcOrd="0" destOrd="0" presId="urn:microsoft.com/office/officeart/2005/8/layout/venn1"/>
    <dgm:cxn modelId="{970194AA-86FA-45CA-A5F8-9710708619CD}" type="presParOf" srcId="{5B92B719-DF1B-4BE3-9D7A-E40364934238}" destId="{715BC626-A9D0-4E8B-85DE-70DE8A854F19}" srcOrd="1" destOrd="0" presId="urn:microsoft.com/office/officeart/2005/8/layout/venn1"/>
    <dgm:cxn modelId="{12228997-2D65-4475-9274-18DF2D4A8BA9}" type="presParOf" srcId="{5B92B719-DF1B-4BE3-9D7A-E40364934238}" destId="{B3795124-0D91-4826-8660-ECD4CA533A66}" srcOrd="2" destOrd="0" presId="urn:microsoft.com/office/officeart/2005/8/layout/venn1"/>
    <dgm:cxn modelId="{C5753F58-2CA8-475A-AB1C-0B83D023C236}" type="presParOf" srcId="{5B92B719-DF1B-4BE3-9D7A-E40364934238}" destId="{17D4CFAF-5808-423D-A0EC-1D856F93BD9F}" srcOrd="3" destOrd="0" presId="urn:microsoft.com/office/officeart/2005/8/layout/venn1"/>
    <dgm:cxn modelId="{2B792DCB-1B0D-4A29-80A2-FCBC6150AAD9}" type="presParOf" srcId="{5B92B719-DF1B-4BE3-9D7A-E40364934238}" destId="{52C5DAB5-4FEF-44AA-BD6F-1DC92DF166F2}" srcOrd="4" destOrd="0" presId="urn:microsoft.com/office/officeart/2005/8/layout/venn1"/>
    <dgm:cxn modelId="{DF4F27F9-4D47-43E2-80CF-27B74C649C81}" type="presParOf" srcId="{5B92B719-DF1B-4BE3-9D7A-E40364934238}" destId="{2036BBA1-A07B-479E-9D6C-0CA65730D352}" srcOrd="5" destOrd="0" presId="urn:microsoft.com/office/officeart/2005/8/layout/venn1"/>
    <dgm:cxn modelId="{622633E2-8B85-4813-919F-DE12BB5A3580}" type="presParOf" srcId="{5B92B719-DF1B-4BE3-9D7A-E40364934238}" destId="{898308E2-66DC-4029-B78C-F0EC2990CF9A}" srcOrd="6" destOrd="0" presId="urn:microsoft.com/office/officeart/2005/8/layout/venn1"/>
    <dgm:cxn modelId="{D0C4143B-FFE5-42C8-AE2B-F58A00E9C032}" type="presParOf" srcId="{5B92B719-DF1B-4BE3-9D7A-E40364934238}" destId="{8AD6942A-191B-42A7-8230-BA55E11412CC}" srcOrd="7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A2574DF-CC7A-4F2A-AC15-A0E4C0593F2E}" type="doc">
      <dgm:prSet loTypeId="urn:microsoft.com/office/officeart/2005/8/layout/hList7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841C4DB3-E2A6-4FBD-A214-099AE2C9646F}">
      <dgm:prSet/>
      <dgm:spPr/>
      <dgm:t>
        <a:bodyPr/>
        <a:lstStyle/>
        <a:p>
          <a:pPr rtl="0"/>
          <a:r>
            <a:rPr lang="ru-RU" smtClean="0"/>
            <a:t>Полягає в визначенні авторитетності інтернет-ресурсів з урахуванням якісної характеристики – посилань на них з інших сайтів. </a:t>
          </a:r>
          <a:endParaRPr lang="uk-UA"/>
        </a:p>
      </dgm:t>
    </dgm:pt>
    <dgm:pt modelId="{37217086-7BE4-4709-BD55-894463E16805}" type="parTrans" cxnId="{F756C6D3-E6B8-4B9F-9695-DAB89E3779C2}">
      <dgm:prSet/>
      <dgm:spPr/>
      <dgm:t>
        <a:bodyPr/>
        <a:lstStyle/>
        <a:p>
          <a:endParaRPr lang="uk-UA"/>
        </a:p>
      </dgm:t>
    </dgm:pt>
    <dgm:pt modelId="{FE363089-AEAB-4FD0-8AE7-26EA1FE5EAEF}" type="sibTrans" cxnId="{F756C6D3-E6B8-4B9F-9695-DAB89E3779C2}">
      <dgm:prSet/>
      <dgm:spPr/>
      <dgm:t>
        <a:bodyPr/>
        <a:lstStyle/>
        <a:p>
          <a:endParaRPr lang="uk-UA"/>
        </a:p>
      </dgm:t>
    </dgm:pt>
    <dgm:pt modelId="{892B5898-309B-4D53-8E12-A43527E161B3}">
      <dgm:prSet/>
      <dgm:spPr/>
      <dgm:t>
        <a:bodyPr/>
        <a:lstStyle/>
        <a:p>
          <a:pPr rtl="0"/>
          <a:r>
            <a:rPr lang="ru-RU" smtClean="0"/>
            <a:t>Розраховується за алгоритмом, в якому особливе значення приділяється тематичній близькості ресурсу і посилання на нього. </a:t>
          </a:r>
          <a:endParaRPr lang="uk-UA"/>
        </a:p>
      </dgm:t>
    </dgm:pt>
    <dgm:pt modelId="{07382262-574F-4AB8-ACCF-9C335580B232}" type="parTrans" cxnId="{4443A19A-2EE0-48C8-A13B-FFDBCCC7F8A6}">
      <dgm:prSet/>
      <dgm:spPr/>
      <dgm:t>
        <a:bodyPr/>
        <a:lstStyle/>
        <a:p>
          <a:endParaRPr lang="uk-UA"/>
        </a:p>
      </dgm:t>
    </dgm:pt>
    <dgm:pt modelId="{958A9AE5-9D61-4050-8063-86C01DB239A2}" type="sibTrans" cxnId="{4443A19A-2EE0-48C8-A13B-FFDBCCC7F8A6}">
      <dgm:prSet/>
      <dgm:spPr/>
      <dgm:t>
        <a:bodyPr/>
        <a:lstStyle/>
        <a:p>
          <a:endParaRPr lang="uk-UA"/>
        </a:p>
      </dgm:t>
    </dgm:pt>
    <dgm:pt modelId="{9AEAE1C2-1BBD-4B26-80E2-8FF7B6594A1B}" type="pres">
      <dgm:prSet presAssocID="{BA2574DF-CC7A-4F2A-AC15-A0E4C0593F2E}" presName="Name0" presStyleCnt="0">
        <dgm:presLayoutVars>
          <dgm:dir/>
          <dgm:resizeHandles val="exact"/>
        </dgm:presLayoutVars>
      </dgm:prSet>
      <dgm:spPr/>
    </dgm:pt>
    <dgm:pt modelId="{3A8CED1F-72A4-4737-8F6D-A0F999706686}" type="pres">
      <dgm:prSet presAssocID="{BA2574DF-CC7A-4F2A-AC15-A0E4C0593F2E}" presName="fgShape" presStyleLbl="fgShp" presStyleIdx="0" presStyleCnt="1"/>
      <dgm:spPr/>
    </dgm:pt>
    <dgm:pt modelId="{2D71216D-16EB-4068-BAB8-B47653FBD531}" type="pres">
      <dgm:prSet presAssocID="{BA2574DF-CC7A-4F2A-AC15-A0E4C0593F2E}" presName="linComp" presStyleCnt="0"/>
      <dgm:spPr/>
    </dgm:pt>
    <dgm:pt modelId="{5694EF2D-B4BE-499F-93F4-CA9D4B2EB639}" type="pres">
      <dgm:prSet presAssocID="{841C4DB3-E2A6-4FBD-A214-099AE2C9646F}" presName="compNode" presStyleCnt="0"/>
      <dgm:spPr/>
    </dgm:pt>
    <dgm:pt modelId="{F039B888-7216-4E12-A7F1-FAEBFE59394B}" type="pres">
      <dgm:prSet presAssocID="{841C4DB3-E2A6-4FBD-A214-099AE2C9646F}" presName="bkgdShape" presStyleLbl="node1" presStyleIdx="0" presStyleCnt="2"/>
      <dgm:spPr/>
    </dgm:pt>
    <dgm:pt modelId="{45A41CBA-A056-40D4-AE69-9B652C1710F6}" type="pres">
      <dgm:prSet presAssocID="{841C4DB3-E2A6-4FBD-A214-099AE2C9646F}" presName="nodeTx" presStyleLbl="node1" presStyleIdx="0" presStyleCnt="2">
        <dgm:presLayoutVars>
          <dgm:bulletEnabled val="1"/>
        </dgm:presLayoutVars>
      </dgm:prSet>
      <dgm:spPr/>
    </dgm:pt>
    <dgm:pt modelId="{A950B861-5F56-47E2-9905-BA631CEB66D5}" type="pres">
      <dgm:prSet presAssocID="{841C4DB3-E2A6-4FBD-A214-099AE2C9646F}" presName="invisiNode" presStyleLbl="node1" presStyleIdx="0" presStyleCnt="2"/>
      <dgm:spPr/>
    </dgm:pt>
    <dgm:pt modelId="{CAE2ACA1-1904-430C-B14D-8FFD8D3FA9FD}" type="pres">
      <dgm:prSet presAssocID="{841C4DB3-E2A6-4FBD-A214-099AE2C9646F}" presName="imagNode" presStyleLbl="fgImgPlace1" presStyleIdx="0" presStyleCnt="2"/>
      <dgm:spPr/>
    </dgm:pt>
    <dgm:pt modelId="{953E7E9B-5FBD-401C-A4E5-9DDD2C8827C8}" type="pres">
      <dgm:prSet presAssocID="{FE363089-AEAB-4FD0-8AE7-26EA1FE5EAEF}" presName="sibTrans" presStyleLbl="sibTrans2D1" presStyleIdx="0" presStyleCnt="0"/>
      <dgm:spPr/>
    </dgm:pt>
    <dgm:pt modelId="{28F81C72-DAEF-4DA4-B3A7-AEF6431655C1}" type="pres">
      <dgm:prSet presAssocID="{892B5898-309B-4D53-8E12-A43527E161B3}" presName="compNode" presStyleCnt="0"/>
      <dgm:spPr/>
    </dgm:pt>
    <dgm:pt modelId="{256C7554-9810-4FE0-8592-C2D4EB77EAE4}" type="pres">
      <dgm:prSet presAssocID="{892B5898-309B-4D53-8E12-A43527E161B3}" presName="bkgdShape" presStyleLbl="node1" presStyleIdx="1" presStyleCnt="2"/>
      <dgm:spPr/>
    </dgm:pt>
    <dgm:pt modelId="{7D25898D-26A0-40AA-8D46-5E8D6EB81E07}" type="pres">
      <dgm:prSet presAssocID="{892B5898-309B-4D53-8E12-A43527E161B3}" presName="nodeTx" presStyleLbl="node1" presStyleIdx="1" presStyleCnt="2">
        <dgm:presLayoutVars>
          <dgm:bulletEnabled val="1"/>
        </dgm:presLayoutVars>
      </dgm:prSet>
      <dgm:spPr/>
    </dgm:pt>
    <dgm:pt modelId="{13398B67-82E5-479A-847B-E71B8604FFB7}" type="pres">
      <dgm:prSet presAssocID="{892B5898-309B-4D53-8E12-A43527E161B3}" presName="invisiNode" presStyleLbl="node1" presStyleIdx="1" presStyleCnt="2"/>
      <dgm:spPr/>
    </dgm:pt>
    <dgm:pt modelId="{80EFE594-28B7-42E4-8AB6-469D89393CDA}" type="pres">
      <dgm:prSet presAssocID="{892B5898-309B-4D53-8E12-A43527E161B3}" presName="imagNode" presStyleLbl="fgImgPlace1" presStyleIdx="1" presStyleCnt="2"/>
      <dgm:spPr/>
    </dgm:pt>
  </dgm:ptLst>
  <dgm:cxnLst>
    <dgm:cxn modelId="{8A43BA85-07E1-4E22-98AF-151C91273E60}" type="presOf" srcId="{841C4DB3-E2A6-4FBD-A214-099AE2C9646F}" destId="{F039B888-7216-4E12-A7F1-FAEBFE59394B}" srcOrd="0" destOrd="0" presId="urn:microsoft.com/office/officeart/2005/8/layout/hList7"/>
    <dgm:cxn modelId="{9EE0C06C-7871-431E-9F4C-9B2C4B1F0B8D}" type="presOf" srcId="{841C4DB3-E2A6-4FBD-A214-099AE2C9646F}" destId="{45A41CBA-A056-40D4-AE69-9B652C1710F6}" srcOrd="1" destOrd="0" presId="urn:microsoft.com/office/officeart/2005/8/layout/hList7"/>
    <dgm:cxn modelId="{43EEBF8C-3653-4019-8A51-60E13A97E9C2}" type="presOf" srcId="{BA2574DF-CC7A-4F2A-AC15-A0E4C0593F2E}" destId="{9AEAE1C2-1BBD-4B26-80E2-8FF7B6594A1B}" srcOrd="0" destOrd="0" presId="urn:microsoft.com/office/officeart/2005/8/layout/hList7"/>
    <dgm:cxn modelId="{B7435DE9-CD48-457B-BE56-F5229E21BC4F}" type="presOf" srcId="{892B5898-309B-4D53-8E12-A43527E161B3}" destId="{7D25898D-26A0-40AA-8D46-5E8D6EB81E07}" srcOrd="1" destOrd="0" presId="urn:microsoft.com/office/officeart/2005/8/layout/hList7"/>
    <dgm:cxn modelId="{8DB200B2-5937-4998-9CEE-DFB66351CCD2}" type="presOf" srcId="{FE363089-AEAB-4FD0-8AE7-26EA1FE5EAEF}" destId="{953E7E9B-5FBD-401C-A4E5-9DDD2C8827C8}" srcOrd="0" destOrd="0" presId="urn:microsoft.com/office/officeart/2005/8/layout/hList7"/>
    <dgm:cxn modelId="{85990A1A-94C5-447F-9FC3-AE82F0174187}" type="presOf" srcId="{892B5898-309B-4D53-8E12-A43527E161B3}" destId="{256C7554-9810-4FE0-8592-C2D4EB77EAE4}" srcOrd="0" destOrd="0" presId="urn:microsoft.com/office/officeart/2005/8/layout/hList7"/>
    <dgm:cxn modelId="{4443A19A-2EE0-48C8-A13B-FFDBCCC7F8A6}" srcId="{BA2574DF-CC7A-4F2A-AC15-A0E4C0593F2E}" destId="{892B5898-309B-4D53-8E12-A43527E161B3}" srcOrd="1" destOrd="0" parTransId="{07382262-574F-4AB8-ACCF-9C335580B232}" sibTransId="{958A9AE5-9D61-4050-8063-86C01DB239A2}"/>
    <dgm:cxn modelId="{F756C6D3-E6B8-4B9F-9695-DAB89E3779C2}" srcId="{BA2574DF-CC7A-4F2A-AC15-A0E4C0593F2E}" destId="{841C4DB3-E2A6-4FBD-A214-099AE2C9646F}" srcOrd="0" destOrd="0" parTransId="{37217086-7BE4-4709-BD55-894463E16805}" sibTransId="{FE363089-AEAB-4FD0-8AE7-26EA1FE5EAEF}"/>
    <dgm:cxn modelId="{85DA93DF-0305-46AE-A626-E5483A7F59DF}" type="presParOf" srcId="{9AEAE1C2-1BBD-4B26-80E2-8FF7B6594A1B}" destId="{3A8CED1F-72A4-4737-8F6D-A0F999706686}" srcOrd="0" destOrd="0" presId="urn:microsoft.com/office/officeart/2005/8/layout/hList7"/>
    <dgm:cxn modelId="{F444DE49-E0AA-4407-B7BE-CAC228BE8C56}" type="presParOf" srcId="{9AEAE1C2-1BBD-4B26-80E2-8FF7B6594A1B}" destId="{2D71216D-16EB-4068-BAB8-B47653FBD531}" srcOrd="1" destOrd="0" presId="urn:microsoft.com/office/officeart/2005/8/layout/hList7"/>
    <dgm:cxn modelId="{4AA5D455-5FEF-4C59-B13F-527B5A2CCC83}" type="presParOf" srcId="{2D71216D-16EB-4068-BAB8-B47653FBD531}" destId="{5694EF2D-B4BE-499F-93F4-CA9D4B2EB639}" srcOrd="0" destOrd="0" presId="urn:microsoft.com/office/officeart/2005/8/layout/hList7"/>
    <dgm:cxn modelId="{98F41FCF-FD5B-4D0B-9947-DFC4448256CE}" type="presParOf" srcId="{5694EF2D-B4BE-499F-93F4-CA9D4B2EB639}" destId="{F039B888-7216-4E12-A7F1-FAEBFE59394B}" srcOrd="0" destOrd="0" presId="urn:microsoft.com/office/officeart/2005/8/layout/hList7"/>
    <dgm:cxn modelId="{5F18BB7D-DDD1-4090-AD83-4835D0DAFB5B}" type="presParOf" srcId="{5694EF2D-B4BE-499F-93F4-CA9D4B2EB639}" destId="{45A41CBA-A056-40D4-AE69-9B652C1710F6}" srcOrd="1" destOrd="0" presId="urn:microsoft.com/office/officeart/2005/8/layout/hList7"/>
    <dgm:cxn modelId="{8938B5B8-F2F3-451A-AA14-57F4FFD0EFB9}" type="presParOf" srcId="{5694EF2D-B4BE-499F-93F4-CA9D4B2EB639}" destId="{A950B861-5F56-47E2-9905-BA631CEB66D5}" srcOrd="2" destOrd="0" presId="urn:microsoft.com/office/officeart/2005/8/layout/hList7"/>
    <dgm:cxn modelId="{508CDC04-5292-442B-B7FE-BFC076E34B8F}" type="presParOf" srcId="{5694EF2D-B4BE-499F-93F4-CA9D4B2EB639}" destId="{CAE2ACA1-1904-430C-B14D-8FFD8D3FA9FD}" srcOrd="3" destOrd="0" presId="urn:microsoft.com/office/officeart/2005/8/layout/hList7"/>
    <dgm:cxn modelId="{C04AF5EF-EE79-4300-82A2-92774824F079}" type="presParOf" srcId="{2D71216D-16EB-4068-BAB8-B47653FBD531}" destId="{953E7E9B-5FBD-401C-A4E5-9DDD2C8827C8}" srcOrd="1" destOrd="0" presId="urn:microsoft.com/office/officeart/2005/8/layout/hList7"/>
    <dgm:cxn modelId="{40B20A0E-DC3B-4117-B1C3-8229DC3ABF8A}" type="presParOf" srcId="{2D71216D-16EB-4068-BAB8-B47653FBD531}" destId="{28F81C72-DAEF-4DA4-B3A7-AEF6431655C1}" srcOrd="2" destOrd="0" presId="urn:microsoft.com/office/officeart/2005/8/layout/hList7"/>
    <dgm:cxn modelId="{A1FB2916-6BD9-46A5-97CB-F62EE847CB8E}" type="presParOf" srcId="{28F81C72-DAEF-4DA4-B3A7-AEF6431655C1}" destId="{256C7554-9810-4FE0-8592-C2D4EB77EAE4}" srcOrd="0" destOrd="0" presId="urn:microsoft.com/office/officeart/2005/8/layout/hList7"/>
    <dgm:cxn modelId="{AC1431CE-2CC0-4FDB-8AC9-078A9D120522}" type="presParOf" srcId="{28F81C72-DAEF-4DA4-B3A7-AEF6431655C1}" destId="{7D25898D-26A0-40AA-8D46-5E8D6EB81E07}" srcOrd="1" destOrd="0" presId="urn:microsoft.com/office/officeart/2005/8/layout/hList7"/>
    <dgm:cxn modelId="{CD1446E9-7A91-4D7C-B862-02A4BBB9FA9E}" type="presParOf" srcId="{28F81C72-DAEF-4DA4-B3A7-AEF6431655C1}" destId="{13398B67-82E5-479A-847B-E71B8604FFB7}" srcOrd="2" destOrd="0" presId="urn:microsoft.com/office/officeart/2005/8/layout/hList7"/>
    <dgm:cxn modelId="{A9CD5579-32A1-48EA-888F-F1954D4B5DEA}" type="presParOf" srcId="{28F81C72-DAEF-4DA4-B3A7-AEF6431655C1}" destId="{80EFE594-28B7-42E4-8AB6-469D89393CDA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C00BC1D7-7B3F-4E05-84EE-712E8DD81133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69043263-121A-4EE2-9299-EE15511F0B33}">
      <dgm:prSet/>
      <dgm:spPr/>
      <dgm:t>
        <a:bodyPr/>
        <a:lstStyle/>
        <a:p>
          <a:pPr rtl="0"/>
          <a:r>
            <a:rPr lang="ru-RU" smtClean="0"/>
            <a:t>1. Дати користувачу правильну відповідь на введений в рядок пошуку запит і тим самим задовольнити його, щоб не дати приводу скористатися конкуруючої ПС. </a:t>
          </a:r>
          <a:endParaRPr lang="uk-UA"/>
        </a:p>
      </dgm:t>
    </dgm:pt>
    <dgm:pt modelId="{4766DC88-04DE-42C2-ADC4-D4A5138C3FED}" type="parTrans" cxnId="{F66FE4FF-9B8B-456B-AD03-6F176BB79E25}">
      <dgm:prSet/>
      <dgm:spPr/>
      <dgm:t>
        <a:bodyPr/>
        <a:lstStyle/>
        <a:p>
          <a:endParaRPr lang="uk-UA"/>
        </a:p>
      </dgm:t>
    </dgm:pt>
    <dgm:pt modelId="{A8786AAC-2E95-4674-8328-5B3CF89C8221}" type="sibTrans" cxnId="{F66FE4FF-9B8B-456B-AD03-6F176BB79E25}">
      <dgm:prSet/>
      <dgm:spPr/>
      <dgm:t>
        <a:bodyPr/>
        <a:lstStyle/>
        <a:p>
          <a:endParaRPr lang="uk-UA"/>
        </a:p>
      </dgm:t>
    </dgm:pt>
    <dgm:pt modelId="{798CD04B-8342-4782-81E5-E94FA50CD5C6}">
      <dgm:prSet/>
      <dgm:spPr/>
      <dgm:t>
        <a:bodyPr/>
        <a:lstStyle/>
        <a:p>
          <a:pPr rtl="0"/>
          <a:r>
            <a:rPr lang="ru-RU" smtClean="0"/>
            <a:t>Для цього в ТОП 10 пошуку повинні бути результати, які максимально підходять під запит користувача. </a:t>
          </a:r>
          <a:endParaRPr lang="uk-UA"/>
        </a:p>
      </dgm:t>
    </dgm:pt>
    <dgm:pt modelId="{93C8CEF4-0C48-4053-959D-743A18DC93F9}" type="parTrans" cxnId="{B6AFD0C3-5931-4B3B-A125-D28774E54261}">
      <dgm:prSet/>
      <dgm:spPr/>
      <dgm:t>
        <a:bodyPr/>
        <a:lstStyle/>
        <a:p>
          <a:endParaRPr lang="uk-UA"/>
        </a:p>
      </dgm:t>
    </dgm:pt>
    <dgm:pt modelId="{BD8F613E-A6DD-4C3D-BBC7-CFC816217C36}" type="sibTrans" cxnId="{B6AFD0C3-5931-4B3B-A125-D28774E54261}">
      <dgm:prSet/>
      <dgm:spPr/>
      <dgm:t>
        <a:bodyPr/>
        <a:lstStyle/>
        <a:p>
          <a:endParaRPr lang="uk-UA"/>
        </a:p>
      </dgm:t>
    </dgm:pt>
    <dgm:pt modelId="{FD31C439-F6DB-462B-BC96-8E8696B8658D}">
      <dgm:prSet/>
      <dgm:spPr/>
      <dgm:t>
        <a:bodyPr/>
        <a:lstStyle/>
        <a:p>
          <a:pPr rtl="0"/>
          <a:r>
            <a:rPr lang="ru-RU" smtClean="0"/>
            <a:t>2. Забезпечити монетизацію трафіку. </a:t>
          </a:r>
          <a:endParaRPr lang="uk-UA"/>
        </a:p>
      </dgm:t>
    </dgm:pt>
    <dgm:pt modelId="{F3EA5B82-DE1B-4D35-A0AA-FE563A015195}" type="parTrans" cxnId="{8829A63D-90F6-44CE-8767-1EB5873FA4FF}">
      <dgm:prSet/>
      <dgm:spPr/>
      <dgm:t>
        <a:bodyPr/>
        <a:lstStyle/>
        <a:p>
          <a:endParaRPr lang="uk-UA"/>
        </a:p>
      </dgm:t>
    </dgm:pt>
    <dgm:pt modelId="{407465DA-FBC7-4ACA-BF2D-E3CF2D950F18}" type="sibTrans" cxnId="{8829A63D-90F6-44CE-8767-1EB5873FA4FF}">
      <dgm:prSet/>
      <dgm:spPr/>
      <dgm:t>
        <a:bodyPr/>
        <a:lstStyle/>
        <a:p>
          <a:endParaRPr lang="uk-UA"/>
        </a:p>
      </dgm:t>
    </dgm:pt>
    <dgm:pt modelId="{2C91F031-68C0-4284-8D72-1265B43D1C63}">
      <dgm:prSet/>
      <dgm:spPr/>
      <dgm:t>
        <a:bodyPr/>
        <a:lstStyle/>
        <a:p>
          <a:pPr rtl="0"/>
          <a:r>
            <a:rPr lang="ru-RU" smtClean="0"/>
            <a:t>Тобто, в першу чергу, видати результат, який сприятиме отриманню прибутку власником пошукової системи, наприклад, за допомогою контекстної реклами.</a:t>
          </a:r>
          <a:endParaRPr lang="uk-UA"/>
        </a:p>
      </dgm:t>
    </dgm:pt>
    <dgm:pt modelId="{C5EEE1F1-9116-4BED-B3EE-92A0BE38B887}" type="parTrans" cxnId="{B0454BB0-65AE-4265-BB3F-5A10E645C81F}">
      <dgm:prSet/>
      <dgm:spPr/>
      <dgm:t>
        <a:bodyPr/>
        <a:lstStyle/>
        <a:p>
          <a:endParaRPr lang="uk-UA"/>
        </a:p>
      </dgm:t>
    </dgm:pt>
    <dgm:pt modelId="{CD424DC8-9AD6-4F5D-87FD-0CF6E96E776F}" type="sibTrans" cxnId="{B0454BB0-65AE-4265-BB3F-5A10E645C81F}">
      <dgm:prSet/>
      <dgm:spPr/>
      <dgm:t>
        <a:bodyPr/>
        <a:lstStyle/>
        <a:p>
          <a:endParaRPr lang="uk-UA"/>
        </a:p>
      </dgm:t>
    </dgm:pt>
    <dgm:pt modelId="{B0F10116-505F-4819-A695-33C4E6320F06}" type="pres">
      <dgm:prSet presAssocID="{C00BC1D7-7B3F-4E05-84EE-712E8DD81133}" presName="Name0" presStyleCnt="0">
        <dgm:presLayoutVars>
          <dgm:dir/>
          <dgm:animLvl val="lvl"/>
          <dgm:resizeHandles val="exact"/>
        </dgm:presLayoutVars>
      </dgm:prSet>
      <dgm:spPr/>
    </dgm:pt>
    <dgm:pt modelId="{FC83B499-C07D-4D4C-905C-237F9A8B85E7}" type="pres">
      <dgm:prSet presAssocID="{69043263-121A-4EE2-9299-EE15511F0B33}" presName="linNode" presStyleCnt="0"/>
      <dgm:spPr/>
    </dgm:pt>
    <dgm:pt modelId="{FFA095CF-5EDE-491B-A588-9A90FBA49760}" type="pres">
      <dgm:prSet presAssocID="{69043263-121A-4EE2-9299-EE15511F0B33}" presName="parentText" presStyleLbl="node1" presStyleIdx="0" presStyleCnt="2">
        <dgm:presLayoutVars>
          <dgm:chMax val="1"/>
          <dgm:bulletEnabled val="1"/>
        </dgm:presLayoutVars>
      </dgm:prSet>
      <dgm:spPr/>
    </dgm:pt>
    <dgm:pt modelId="{FD94E4CB-3EBA-4201-B86D-057A22FD4065}" type="pres">
      <dgm:prSet presAssocID="{69043263-121A-4EE2-9299-EE15511F0B33}" presName="descendantText" presStyleLbl="alignAccFollowNode1" presStyleIdx="0" presStyleCnt="2">
        <dgm:presLayoutVars>
          <dgm:bulletEnabled val="1"/>
        </dgm:presLayoutVars>
      </dgm:prSet>
      <dgm:spPr/>
    </dgm:pt>
    <dgm:pt modelId="{30E6B5B3-C28D-4326-B009-50EA7E05F120}" type="pres">
      <dgm:prSet presAssocID="{A8786AAC-2E95-4674-8328-5B3CF89C8221}" presName="sp" presStyleCnt="0"/>
      <dgm:spPr/>
    </dgm:pt>
    <dgm:pt modelId="{BA72EACE-F6D9-4685-A4FF-88D6D4E4271E}" type="pres">
      <dgm:prSet presAssocID="{FD31C439-F6DB-462B-BC96-8E8696B8658D}" presName="linNode" presStyleCnt="0"/>
      <dgm:spPr/>
    </dgm:pt>
    <dgm:pt modelId="{1F34615A-58D5-4DB8-A900-782A0F7BA560}" type="pres">
      <dgm:prSet presAssocID="{FD31C439-F6DB-462B-BC96-8E8696B8658D}" presName="parentText" presStyleLbl="node1" presStyleIdx="1" presStyleCnt="2">
        <dgm:presLayoutVars>
          <dgm:chMax val="1"/>
          <dgm:bulletEnabled val="1"/>
        </dgm:presLayoutVars>
      </dgm:prSet>
      <dgm:spPr/>
    </dgm:pt>
    <dgm:pt modelId="{938AF9E2-E9B8-4481-92E8-E8A2AE8696B6}" type="pres">
      <dgm:prSet presAssocID="{FD31C439-F6DB-462B-BC96-8E8696B8658D}" presName="descendantText" presStyleLbl="alignAccFollowNode1" presStyleIdx="1" presStyleCnt="2">
        <dgm:presLayoutVars>
          <dgm:bulletEnabled val="1"/>
        </dgm:presLayoutVars>
      </dgm:prSet>
      <dgm:spPr/>
    </dgm:pt>
  </dgm:ptLst>
  <dgm:cxnLst>
    <dgm:cxn modelId="{8829A63D-90F6-44CE-8767-1EB5873FA4FF}" srcId="{C00BC1D7-7B3F-4E05-84EE-712E8DD81133}" destId="{FD31C439-F6DB-462B-BC96-8E8696B8658D}" srcOrd="1" destOrd="0" parTransId="{F3EA5B82-DE1B-4D35-A0AA-FE563A015195}" sibTransId="{407465DA-FBC7-4ACA-BF2D-E3CF2D950F18}"/>
    <dgm:cxn modelId="{8E01591F-5197-43DD-A836-2EAFAA1BC98A}" type="presOf" srcId="{2C91F031-68C0-4284-8D72-1265B43D1C63}" destId="{938AF9E2-E9B8-4481-92E8-E8A2AE8696B6}" srcOrd="0" destOrd="0" presId="urn:microsoft.com/office/officeart/2005/8/layout/vList5"/>
    <dgm:cxn modelId="{B0454BB0-65AE-4265-BB3F-5A10E645C81F}" srcId="{FD31C439-F6DB-462B-BC96-8E8696B8658D}" destId="{2C91F031-68C0-4284-8D72-1265B43D1C63}" srcOrd="0" destOrd="0" parTransId="{C5EEE1F1-9116-4BED-B3EE-92A0BE38B887}" sibTransId="{CD424DC8-9AD6-4F5D-87FD-0CF6E96E776F}"/>
    <dgm:cxn modelId="{B6AFD0C3-5931-4B3B-A125-D28774E54261}" srcId="{69043263-121A-4EE2-9299-EE15511F0B33}" destId="{798CD04B-8342-4782-81E5-E94FA50CD5C6}" srcOrd="0" destOrd="0" parTransId="{93C8CEF4-0C48-4053-959D-743A18DC93F9}" sibTransId="{BD8F613E-A6DD-4C3D-BBC7-CFC816217C36}"/>
    <dgm:cxn modelId="{68E665AB-C155-45A1-8B37-17298BD41A1C}" type="presOf" srcId="{C00BC1D7-7B3F-4E05-84EE-712E8DD81133}" destId="{B0F10116-505F-4819-A695-33C4E6320F06}" srcOrd="0" destOrd="0" presId="urn:microsoft.com/office/officeart/2005/8/layout/vList5"/>
    <dgm:cxn modelId="{BCEC69BB-1906-43EE-BF18-8C3B40057D5E}" type="presOf" srcId="{FD31C439-F6DB-462B-BC96-8E8696B8658D}" destId="{1F34615A-58D5-4DB8-A900-782A0F7BA560}" srcOrd="0" destOrd="0" presId="urn:microsoft.com/office/officeart/2005/8/layout/vList5"/>
    <dgm:cxn modelId="{DB72E9F2-F77C-47B3-9087-D23C683ACD13}" type="presOf" srcId="{798CD04B-8342-4782-81E5-E94FA50CD5C6}" destId="{FD94E4CB-3EBA-4201-B86D-057A22FD4065}" srcOrd="0" destOrd="0" presId="urn:microsoft.com/office/officeart/2005/8/layout/vList5"/>
    <dgm:cxn modelId="{F66FE4FF-9B8B-456B-AD03-6F176BB79E25}" srcId="{C00BC1D7-7B3F-4E05-84EE-712E8DD81133}" destId="{69043263-121A-4EE2-9299-EE15511F0B33}" srcOrd="0" destOrd="0" parTransId="{4766DC88-04DE-42C2-ADC4-D4A5138C3FED}" sibTransId="{A8786AAC-2E95-4674-8328-5B3CF89C8221}"/>
    <dgm:cxn modelId="{703BE8DA-A512-4B0F-BC0B-6BDAC71AEEBB}" type="presOf" srcId="{69043263-121A-4EE2-9299-EE15511F0B33}" destId="{FFA095CF-5EDE-491B-A588-9A90FBA49760}" srcOrd="0" destOrd="0" presId="urn:microsoft.com/office/officeart/2005/8/layout/vList5"/>
    <dgm:cxn modelId="{783D0DD4-F576-4C5E-B1A9-BC23A4FD228C}" type="presParOf" srcId="{B0F10116-505F-4819-A695-33C4E6320F06}" destId="{FC83B499-C07D-4D4C-905C-237F9A8B85E7}" srcOrd="0" destOrd="0" presId="urn:microsoft.com/office/officeart/2005/8/layout/vList5"/>
    <dgm:cxn modelId="{43E92C4F-79E0-4689-88EA-A99E1E8FC183}" type="presParOf" srcId="{FC83B499-C07D-4D4C-905C-237F9A8B85E7}" destId="{FFA095CF-5EDE-491B-A588-9A90FBA49760}" srcOrd="0" destOrd="0" presId="urn:microsoft.com/office/officeart/2005/8/layout/vList5"/>
    <dgm:cxn modelId="{E13BD076-D926-4047-8135-BE9F02DB243C}" type="presParOf" srcId="{FC83B499-C07D-4D4C-905C-237F9A8B85E7}" destId="{FD94E4CB-3EBA-4201-B86D-057A22FD4065}" srcOrd="1" destOrd="0" presId="urn:microsoft.com/office/officeart/2005/8/layout/vList5"/>
    <dgm:cxn modelId="{5543E768-3EC0-48B8-B794-0505EE9B3C45}" type="presParOf" srcId="{B0F10116-505F-4819-A695-33C4E6320F06}" destId="{30E6B5B3-C28D-4326-B009-50EA7E05F120}" srcOrd="1" destOrd="0" presId="urn:microsoft.com/office/officeart/2005/8/layout/vList5"/>
    <dgm:cxn modelId="{D9E841AD-4102-42C3-A47E-EF6D1BC28602}" type="presParOf" srcId="{B0F10116-505F-4819-A695-33C4E6320F06}" destId="{BA72EACE-F6D9-4685-A4FF-88D6D4E4271E}" srcOrd="2" destOrd="0" presId="urn:microsoft.com/office/officeart/2005/8/layout/vList5"/>
    <dgm:cxn modelId="{1C54F224-D403-408E-92B8-832302BBB539}" type="presParOf" srcId="{BA72EACE-F6D9-4685-A4FF-88D6D4E4271E}" destId="{1F34615A-58D5-4DB8-A900-782A0F7BA560}" srcOrd="0" destOrd="0" presId="urn:microsoft.com/office/officeart/2005/8/layout/vList5"/>
    <dgm:cxn modelId="{DA5A0D87-D288-4F69-A810-3441B8A32E80}" type="presParOf" srcId="{BA72EACE-F6D9-4685-A4FF-88D6D4E4271E}" destId="{938AF9E2-E9B8-4481-92E8-E8A2AE8696B6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A9CFA5DE-8AAD-47E1-8EC2-7EA2A092908C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5A8836FE-B5CF-480E-92F5-F7C065D7E6F8}">
      <dgm:prSet/>
      <dgm:spPr/>
      <dgm:t>
        <a:bodyPr/>
        <a:lstStyle/>
        <a:p>
          <a:pPr rtl="0"/>
          <a:r>
            <a:rPr lang="uk-UA" smtClean="0"/>
            <a:t>Збір даних. За допомогою ботів ПС збирає необхідну інформацію з усіх сторінок ресурсу (тексти, зображення, відео та ін.). </a:t>
          </a:r>
          <a:endParaRPr lang="uk-UA"/>
        </a:p>
      </dgm:t>
    </dgm:pt>
    <dgm:pt modelId="{F2CEC0E5-1038-4A32-AAAC-61250FC866F4}" type="parTrans" cxnId="{385CD303-5C24-4E26-AF01-D21C5221BA38}">
      <dgm:prSet/>
      <dgm:spPr/>
      <dgm:t>
        <a:bodyPr/>
        <a:lstStyle/>
        <a:p>
          <a:endParaRPr lang="uk-UA"/>
        </a:p>
      </dgm:t>
    </dgm:pt>
    <dgm:pt modelId="{DF6F8C58-E54D-4288-8D83-3D3A61380DA2}" type="sibTrans" cxnId="{385CD303-5C24-4E26-AF01-D21C5221BA38}">
      <dgm:prSet/>
      <dgm:spPr/>
      <dgm:t>
        <a:bodyPr/>
        <a:lstStyle/>
        <a:p>
          <a:endParaRPr lang="uk-UA"/>
        </a:p>
      </dgm:t>
    </dgm:pt>
    <dgm:pt modelId="{5CC2DCAB-E999-4093-B626-35B7807C9589}">
      <dgm:prSet/>
      <dgm:spPr/>
      <dgm:t>
        <a:bodyPr/>
        <a:lstStyle/>
        <a:p>
          <a:pPr rtl="0"/>
          <a:r>
            <a:rPr lang="uk-UA" smtClean="0"/>
            <a:t>Ці процеси починається після запуску сайту і надалі відбуваються за складеним роботом розкладом. Завдяки цьому час від часу відбувається оновлення даних про сторінки на предмет змін. </a:t>
          </a:r>
          <a:endParaRPr lang="uk-UA"/>
        </a:p>
      </dgm:t>
    </dgm:pt>
    <dgm:pt modelId="{489414D4-40DC-4885-8628-8FFDD7B45B9D}" type="parTrans" cxnId="{98013E1F-73F9-4EE9-9787-8B2BEABD604C}">
      <dgm:prSet/>
      <dgm:spPr/>
      <dgm:t>
        <a:bodyPr/>
        <a:lstStyle/>
        <a:p>
          <a:endParaRPr lang="uk-UA"/>
        </a:p>
      </dgm:t>
    </dgm:pt>
    <dgm:pt modelId="{E3380138-45EB-469B-B4EF-198170DA1891}" type="sibTrans" cxnId="{98013E1F-73F9-4EE9-9787-8B2BEABD604C}">
      <dgm:prSet/>
      <dgm:spPr/>
      <dgm:t>
        <a:bodyPr/>
        <a:lstStyle/>
        <a:p>
          <a:endParaRPr lang="uk-UA"/>
        </a:p>
      </dgm:t>
    </dgm:pt>
    <dgm:pt modelId="{97EF00AE-E9A2-46C8-92B2-500721AEB29C}">
      <dgm:prSet/>
      <dgm:spPr/>
      <dgm:t>
        <a:bodyPr/>
        <a:lstStyle/>
        <a:p>
          <a:pPr rtl="0"/>
          <a:r>
            <a:rPr lang="uk-UA" smtClean="0"/>
            <a:t>Індексація – привласнення кожній сторінці певного індексу, який дозволить проводити швидкий пошук по їх вмісту. </a:t>
          </a:r>
          <a:endParaRPr lang="uk-UA"/>
        </a:p>
      </dgm:t>
    </dgm:pt>
    <dgm:pt modelId="{019F8757-4146-429E-B2E2-48F50C17D7E3}" type="parTrans" cxnId="{11C3942A-7AF4-4CC1-AB94-77228026CBEC}">
      <dgm:prSet/>
      <dgm:spPr/>
      <dgm:t>
        <a:bodyPr/>
        <a:lstStyle/>
        <a:p>
          <a:endParaRPr lang="uk-UA"/>
        </a:p>
      </dgm:t>
    </dgm:pt>
    <dgm:pt modelId="{83F84F6B-D5E8-4950-9FF5-3BB0ABCBF69B}" type="sibTrans" cxnId="{11C3942A-7AF4-4CC1-AB94-77228026CBEC}">
      <dgm:prSet/>
      <dgm:spPr/>
      <dgm:t>
        <a:bodyPr/>
        <a:lstStyle/>
        <a:p>
          <a:endParaRPr lang="uk-UA"/>
        </a:p>
      </dgm:t>
    </dgm:pt>
    <dgm:pt modelId="{ED0ED5EB-7061-472E-AE93-4C95CA9F4855}">
      <dgm:prSet/>
      <dgm:spPr/>
      <dgm:t>
        <a:bodyPr/>
        <a:lstStyle/>
        <a:p>
          <a:pPr rtl="0"/>
          <a:r>
            <a:rPr lang="uk-UA" smtClean="0"/>
            <a:t>З цього моменту Ваш ресурс або деякі його сторінки можуть бути відображені на сторінках видачі пошуковика по окремим запитам. А те, на якій сторінці він виявиться, залежить від рівня його оптимізації.</a:t>
          </a:r>
          <a:endParaRPr lang="uk-UA"/>
        </a:p>
      </dgm:t>
    </dgm:pt>
    <dgm:pt modelId="{32DB201C-421B-4BAB-B215-EDD2B6B85A0C}" type="parTrans" cxnId="{6B6D99D3-A423-4D3E-844E-88A3B017EB52}">
      <dgm:prSet/>
      <dgm:spPr/>
      <dgm:t>
        <a:bodyPr/>
        <a:lstStyle/>
        <a:p>
          <a:endParaRPr lang="uk-UA"/>
        </a:p>
      </dgm:t>
    </dgm:pt>
    <dgm:pt modelId="{71EB802B-5F81-4D59-B06E-AE19D5D3A927}" type="sibTrans" cxnId="{6B6D99D3-A423-4D3E-844E-88A3B017EB52}">
      <dgm:prSet/>
      <dgm:spPr/>
      <dgm:t>
        <a:bodyPr/>
        <a:lstStyle/>
        <a:p>
          <a:endParaRPr lang="uk-UA"/>
        </a:p>
      </dgm:t>
    </dgm:pt>
    <dgm:pt modelId="{9992D31E-CE71-4023-9061-C9A7479C879A}" type="pres">
      <dgm:prSet presAssocID="{A9CFA5DE-8AAD-47E1-8EC2-7EA2A092908C}" presName="Name0" presStyleCnt="0">
        <dgm:presLayoutVars>
          <dgm:dir/>
          <dgm:animLvl val="lvl"/>
          <dgm:resizeHandles val="exact"/>
        </dgm:presLayoutVars>
      </dgm:prSet>
      <dgm:spPr/>
    </dgm:pt>
    <dgm:pt modelId="{066A0DA1-F485-40BE-9E21-638F98E1C16B}" type="pres">
      <dgm:prSet presAssocID="{5A8836FE-B5CF-480E-92F5-F7C065D7E6F8}" presName="linNode" presStyleCnt="0"/>
      <dgm:spPr/>
    </dgm:pt>
    <dgm:pt modelId="{6DC494DC-3D41-4F3E-95C1-5D460DEC78D1}" type="pres">
      <dgm:prSet presAssocID="{5A8836FE-B5CF-480E-92F5-F7C065D7E6F8}" presName="parentText" presStyleLbl="node1" presStyleIdx="0" presStyleCnt="2">
        <dgm:presLayoutVars>
          <dgm:chMax val="1"/>
          <dgm:bulletEnabled val="1"/>
        </dgm:presLayoutVars>
      </dgm:prSet>
      <dgm:spPr/>
    </dgm:pt>
    <dgm:pt modelId="{98219BF1-798C-4A19-A5FF-A71DBD0BC4CA}" type="pres">
      <dgm:prSet presAssocID="{5A8836FE-B5CF-480E-92F5-F7C065D7E6F8}" presName="descendantText" presStyleLbl="alignAccFollowNode1" presStyleIdx="0" presStyleCnt="2">
        <dgm:presLayoutVars>
          <dgm:bulletEnabled val="1"/>
        </dgm:presLayoutVars>
      </dgm:prSet>
      <dgm:spPr/>
    </dgm:pt>
    <dgm:pt modelId="{81D49088-94AF-41CF-A9EB-A580D40FA6F4}" type="pres">
      <dgm:prSet presAssocID="{DF6F8C58-E54D-4288-8D83-3D3A61380DA2}" presName="sp" presStyleCnt="0"/>
      <dgm:spPr/>
    </dgm:pt>
    <dgm:pt modelId="{5DC09781-1735-4079-8802-50610C32B73A}" type="pres">
      <dgm:prSet presAssocID="{97EF00AE-E9A2-46C8-92B2-500721AEB29C}" presName="linNode" presStyleCnt="0"/>
      <dgm:spPr/>
    </dgm:pt>
    <dgm:pt modelId="{8D045B11-65D5-4074-9EF1-61B247A33D56}" type="pres">
      <dgm:prSet presAssocID="{97EF00AE-E9A2-46C8-92B2-500721AEB29C}" presName="parentText" presStyleLbl="node1" presStyleIdx="1" presStyleCnt="2">
        <dgm:presLayoutVars>
          <dgm:chMax val="1"/>
          <dgm:bulletEnabled val="1"/>
        </dgm:presLayoutVars>
      </dgm:prSet>
      <dgm:spPr/>
    </dgm:pt>
    <dgm:pt modelId="{5B5618CA-284D-4D36-94D0-42BFCB7D67BA}" type="pres">
      <dgm:prSet presAssocID="{97EF00AE-E9A2-46C8-92B2-500721AEB29C}" presName="descendantText" presStyleLbl="alignAccFollowNode1" presStyleIdx="1" presStyleCnt="2">
        <dgm:presLayoutVars>
          <dgm:bulletEnabled val="1"/>
        </dgm:presLayoutVars>
      </dgm:prSet>
      <dgm:spPr/>
    </dgm:pt>
  </dgm:ptLst>
  <dgm:cxnLst>
    <dgm:cxn modelId="{98013E1F-73F9-4EE9-9787-8B2BEABD604C}" srcId="{5A8836FE-B5CF-480E-92F5-F7C065D7E6F8}" destId="{5CC2DCAB-E999-4093-B626-35B7807C9589}" srcOrd="0" destOrd="0" parTransId="{489414D4-40DC-4885-8628-8FFDD7B45B9D}" sibTransId="{E3380138-45EB-469B-B4EF-198170DA1891}"/>
    <dgm:cxn modelId="{BCDA1F5A-A7EF-4D7F-A247-DD39E1F7ED69}" type="presOf" srcId="{5A8836FE-B5CF-480E-92F5-F7C065D7E6F8}" destId="{6DC494DC-3D41-4F3E-95C1-5D460DEC78D1}" srcOrd="0" destOrd="0" presId="urn:microsoft.com/office/officeart/2005/8/layout/vList5"/>
    <dgm:cxn modelId="{74A35C19-B704-4D01-BC01-E8083ED752D0}" type="presOf" srcId="{5CC2DCAB-E999-4093-B626-35B7807C9589}" destId="{98219BF1-798C-4A19-A5FF-A71DBD0BC4CA}" srcOrd="0" destOrd="0" presId="urn:microsoft.com/office/officeart/2005/8/layout/vList5"/>
    <dgm:cxn modelId="{6B6D99D3-A423-4D3E-844E-88A3B017EB52}" srcId="{97EF00AE-E9A2-46C8-92B2-500721AEB29C}" destId="{ED0ED5EB-7061-472E-AE93-4C95CA9F4855}" srcOrd="0" destOrd="0" parTransId="{32DB201C-421B-4BAB-B215-EDD2B6B85A0C}" sibTransId="{71EB802B-5F81-4D59-B06E-AE19D5D3A927}"/>
    <dgm:cxn modelId="{385CD303-5C24-4E26-AF01-D21C5221BA38}" srcId="{A9CFA5DE-8AAD-47E1-8EC2-7EA2A092908C}" destId="{5A8836FE-B5CF-480E-92F5-F7C065D7E6F8}" srcOrd="0" destOrd="0" parTransId="{F2CEC0E5-1038-4A32-AAAC-61250FC866F4}" sibTransId="{DF6F8C58-E54D-4288-8D83-3D3A61380DA2}"/>
    <dgm:cxn modelId="{ECCF0C68-0816-498B-B2D1-1308DB8A6E61}" type="presOf" srcId="{ED0ED5EB-7061-472E-AE93-4C95CA9F4855}" destId="{5B5618CA-284D-4D36-94D0-42BFCB7D67BA}" srcOrd="0" destOrd="0" presId="urn:microsoft.com/office/officeart/2005/8/layout/vList5"/>
    <dgm:cxn modelId="{11C3942A-7AF4-4CC1-AB94-77228026CBEC}" srcId="{A9CFA5DE-8AAD-47E1-8EC2-7EA2A092908C}" destId="{97EF00AE-E9A2-46C8-92B2-500721AEB29C}" srcOrd="1" destOrd="0" parTransId="{019F8757-4146-429E-B2E2-48F50C17D7E3}" sibTransId="{83F84F6B-D5E8-4950-9FF5-3BB0ABCBF69B}"/>
    <dgm:cxn modelId="{BB5F6734-E528-447A-8D07-9AF663F14787}" type="presOf" srcId="{97EF00AE-E9A2-46C8-92B2-500721AEB29C}" destId="{8D045B11-65D5-4074-9EF1-61B247A33D56}" srcOrd="0" destOrd="0" presId="urn:microsoft.com/office/officeart/2005/8/layout/vList5"/>
    <dgm:cxn modelId="{1B5BA218-5BC9-4973-BDE5-3236E2BA5717}" type="presOf" srcId="{A9CFA5DE-8AAD-47E1-8EC2-7EA2A092908C}" destId="{9992D31E-CE71-4023-9061-C9A7479C879A}" srcOrd="0" destOrd="0" presId="urn:microsoft.com/office/officeart/2005/8/layout/vList5"/>
    <dgm:cxn modelId="{C0739E64-9578-4F57-A3B0-B1FDE6C91C2E}" type="presParOf" srcId="{9992D31E-CE71-4023-9061-C9A7479C879A}" destId="{066A0DA1-F485-40BE-9E21-638F98E1C16B}" srcOrd="0" destOrd="0" presId="urn:microsoft.com/office/officeart/2005/8/layout/vList5"/>
    <dgm:cxn modelId="{7A99E0DF-78AA-4EE9-B110-B5D47B201EA8}" type="presParOf" srcId="{066A0DA1-F485-40BE-9E21-638F98E1C16B}" destId="{6DC494DC-3D41-4F3E-95C1-5D460DEC78D1}" srcOrd="0" destOrd="0" presId="urn:microsoft.com/office/officeart/2005/8/layout/vList5"/>
    <dgm:cxn modelId="{09D072CD-7D2F-4600-9AF5-A53BE16545F5}" type="presParOf" srcId="{066A0DA1-F485-40BE-9E21-638F98E1C16B}" destId="{98219BF1-798C-4A19-A5FF-A71DBD0BC4CA}" srcOrd="1" destOrd="0" presId="urn:microsoft.com/office/officeart/2005/8/layout/vList5"/>
    <dgm:cxn modelId="{6294CEDE-C90D-4D80-9ADC-19010AD8416F}" type="presParOf" srcId="{9992D31E-CE71-4023-9061-C9A7479C879A}" destId="{81D49088-94AF-41CF-A9EB-A580D40FA6F4}" srcOrd="1" destOrd="0" presId="urn:microsoft.com/office/officeart/2005/8/layout/vList5"/>
    <dgm:cxn modelId="{35D06109-8FA7-4185-A731-6A8019CE4F97}" type="presParOf" srcId="{9992D31E-CE71-4023-9061-C9A7479C879A}" destId="{5DC09781-1735-4079-8802-50610C32B73A}" srcOrd="2" destOrd="0" presId="urn:microsoft.com/office/officeart/2005/8/layout/vList5"/>
    <dgm:cxn modelId="{6BB229C4-74D3-4F0C-AF74-D207C72241DB}" type="presParOf" srcId="{5DC09781-1735-4079-8802-50610C32B73A}" destId="{8D045B11-65D5-4074-9EF1-61B247A33D56}" srcOrd="0" destOrd="0" presId="urn:microsoft.com/office/officeart/2005/8/layout/vList5"/>
    <dgm:cxn modelId="{64B546C1-C49C-45EF-87EC-1206C7E367C0}" type="presParOf" srcId="{5DC09781-1735-4079-8802-50610C32B73A}" destId="{5B5618CA-284D-4D36-94D0-42BFCB7D67BA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7C1A66-13F8-45BF-A956-7792A5C01765}">
      <dsp:nvSpPr>
        <dsp:cNvPr id="0" name=""/>
        <dsp:cNvSpPr/>
      </dsp:nvSpPr>
      <dsp:spPr>
        <a:xfrm>
          <a:off x="562355" y="0"/>
          <a:ext cx="6373368" cy="480060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4E19C9F-3C92-47B9-B7B1-C0773E3352C8}">
      <dsp:nvSpPr>
        <dsp:cNvPr id="0" name=""/>
        <dsp:cNvSpPr/>
      </dsp:nvSpPr>
      <dsp:spPr>
        <a:xfrm>
          <a:off x="96014" y="1440179"/>
          <a:ext cx="3561588" cy="1920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smtClean="0"/>
            <a:t>програмно-апаратний комплекс з веб інтерфейсом</a:t>
          </a:r>
          <a:endParaRPr lang="uk-UA" sz="2800" kern="1200"/>
        </a:p>
      </dsp:txBody>
      <dsp:txXfrm>
        <a:off x="189752" y="1533917"/>
        <a:ext cx="3374112" cy="1732764"/>
      </dsp:txXfrm>
    </dsp:sp>
    <dsp:sp modelId="{9CEBC516-6953-4DB5-949D-80292D4E3E87}">
      <dsp:nvSpPr>
        <dsp:cNvPr id="0" name=""/>
        <dsp:cNvSpPr/>
      </dsp:nvSpPr>
      <dsp:spPr>
        <a:xfrm>
          <a:off x="3840477" y="1440179"/>
          <a:ext cx="3561588" cy="1920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smtClean="0"/>
            <a:t>Здійснює функції пошуку по мережі Інтернет</a:t>
          </a:r>
          <a:endParaRPr lang="uk-UA" sz="2800" kern="1200"/>
        </a:p>
      </dsp:txBody>
      <dsp:txXfrm>
        <a:off x="3934215" y="1533917"/>
        <a:ext cx="3374112" cy="1732764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47A0F3-BCB4-4712-86EE-B5C240776008}">
      <dsp:nvSpPr>
        <dsp:cNvPr id="0" name=""/>
        <dsp:cNvSpPr/>
      </dsp:nvSpPr>
      <dsp:spPr>
        <a:xfrm>
          <a:off x="168706" y="319582"/>
          <a:ext cx="4161434" cy="4161434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000" kern="1200" smtClean="0"/>
            <a:t>Текстові критерії ПС</a:t>
          </a:r>
          <a:endParaRPr lang="uk-UA" sz="4000" kern="1200"/>
        </a:p>
      </dsp:txBody>
      <dsp:txXfrm>
        <a:off x="749808" y="810305"/>
        <a:ext cx="2399385" cy="3179989"/>
      </dsp:txXfrm>
    </dsp:sp>
    <dsp:sp modelId="{7348D46D-1860-48D5-9060-8C9A3A51BA24}">
      <dsp:nvSpPr>
        <dsp:cNvPr id="0" name=""/>
        <dsp:cNvSpPr/>
      </dsp:nvSpPr>
      <dsp:spPr>
        <a:xfrm>
          <a:off x="3167938" y="319582"/>
          <a:ext cx="4161434" cy="4161434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000" kern="1200" smtClean="0"/>
            <a:t>Нетекстові критерії ПС</a:t>
          </a:r>
          <a:endParaRPr lang="uk-UA" sz="4000" kern="1200"/>
        </a:p>
      </dsp:txBody>
      <dsp:txXfrm>
        <a:off x="4348886" y="810305"/>
        <a:ext cx="2399385" cy="3179989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EC2CF2-AD36-4C12-A5F1-063AA59D094B}">
      <dsp:nvSpPr>
        <dsp:cNvPr id="0" name=""/>
        <dsp:cNvSpPr/>
      </dsp:nvSpPr>
      <dsp:spPr>
        <a:xfrm>
          <a:off x="2009" y="1071499"/>
          <a:ext cx="3104673" cy="124186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smtClean="0"/>
            <a:t>Ранжування сайту грунтується на оцінці якості текстового вмісту сторінок. </a:t>
          </a:r>
          <a:endParaRPr lang="uk-UA" sz="1600" kern="1200"/>
        </a:p>
      </dsp:txBody>
      <dsp:txXfrm>
        <a:off x="622944" y="1071499"/>
        <a:ext cx="1862804" cy="1241869"/>
      </dsp:txXfrm>
    </dsp:sp>
    <dsp:sp modelId="{8BD32F2C-AFAB-4896-B4C3-78D062FC7BA3}">
      <dsp:nvSpPr>
        <dsp:cNvPr id="0" name=""/>
        <dsp:cNvSpPr/>
      </dsp:nvSpPr>
      <dsp:spPr>
        <a:xfrm>
          <a:off x="2703075" y="1177058"/>
          <a:ext cx="2576879" cy="1030751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6350" rIns="0" bIns="635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smtClean="0"/>
            <a:t>Робота з ними проводиться на етапі створення семантичного ядра сайту і наповнення його текстовим контентом.</a:t>
          </a:r>
          <a:endParaRPr lang="uk-UA" sz="1000" kern="1200"/>
        </a:p>
      </dsp:txBody>
      <dsp:txXfrm>
        <a:off x="3218451" y="1177058"/>
        <a:ext cx="1546128" cy="1030751"/>
      </dsp:txXfrm>
    </dsp:sp>
    <dsp:sp modelId="{82E62AED-C604-425C-BD5D-8425CA409C5C}">
      <dsp:nvSpPr>
        <dsp:cNvPr id="0" name=""/>
        <dsp:cNvSpPr/>
      </dsp:nvSpPr>
      <dsp:spPr>
        <a:xfrm>
          <a:off x="2009" y="2487230"/>
          <a:ext cx="3104673" cy="124186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smtClean="0"/>
            <a:t>ПС видає на першій сторінці пошуку результати, найбільш відповідні запиту користувача. </a:t>
          </a:r>
          <a:endParaRPr lang="uk-UA" sz="1600" kern="1200"/>
        </a:p>
      </dsp:txBody>
      <dsp:txXfrm>
        <a:off x="622944" y="2487230"/>
        <a:ext cx="1862804" cy="1241869"/>
      </dsp:txXfrm>
    </dsp:sp>
    <dsp:sp modelId="{B4837CA7-CC0F-4ABE-A846-0D1F776AEAC7}">
      <dsp:nvSpPr>
        <dsp:cNvPr id="0" name=""/>
        <dsp:cNvSpPr/>
      </dsp:nvSpPr>
      <dsp:spPr>
        <a:xfrm>
          <a:off x="2703075" y="2592789"/>
          <a:ext cx="2576879" cy="1030751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6350" rIns="0" bIns="635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000" kern="1200" smtClean="0"/>
            <a:t>Тобто їх вміст найбільш точно відповідає необхідним критеріям і має задовольнити його. </a:t>
          </a:r>
          <a:endParaRPr lang="uk-UA" sz="1000" kern="1200"/>
        </a:p>
      </dsp:txBody>
      <dsp:txXfrm>
        <a:off x="3218451" y="2592789"/>
        <a:ext cx="1546128" cy="1030751"/>
      </dsp:txXfrm>
    </dsp:sp>
    <dsp:sp modelId="{960796B9-E81E-4CBB-970D-3D6B75160107}">
      <dsp:nvSpPr>
        <dsp:cNvPr id="0" name=""/>
        <dsp:cNvSpPr/>
      </dsp:nvSpPr>
      <dsp:spPr>
        <a:xfrm>
          <a:off x="4919191" y="2592789"/>
          <a:ext cx="2576879" cy="1030751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6350" rIns="0" bIns="635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000" kern="1200" smtClean="0"/>
            <a:t>Звертається увага на правильність заповнення титульної фрази (</a:t>
          </a:r>
          <a:r>
            <a:rPr lang="en-US" sz="1000" kern="1200" smtClean="0"/>
            <a:t>title), </a:t>
          </a:r>
          <a:r>
            <a:rPr lang="uk-UA" sz="1000" kern="1200" smtClean="0"/>
            <a:t>опису сторінки (</a:t>
          </a:r>
          <a:r>
            <a:rPr lang="en-US" sz="1000" kern="1200" smtClean="0"/>
            <a:t>description) </a:t>
          </a:r>
          <a:r>
            <a:rPr lang="uk-UA" sz="1000" kern="1200" smtClean="0"/>
            <a:t>і наявність ключового запиту в заголовках (</a:t>
          </a:r>
          <a:r>
            <a:rPr lang="en-US" sz="1000" kern="1200" smtClean="0"/>
            <a:t>H1, H2 </a:t>
          </a:r>
          <a:r>
            <a:rPr lang="uk-UA" sz="1000" kern="1200" smtClean="0"/>
            <a:t>і т. Д.).</a:t>
          </a:r>
          <a:endParaRPr lang="uk-UA" sz="1000" kern="1200"/>
        </a:p>
      </dsp:txBody>
      <dsp:txXfrm>
        <a:off x="5434567" y="2592789"/>
        <a:ext cx="1546128" cy="1030751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16F16B-4859-404A-8959-88AC57523102}">
      <dsp:nvSpPr>
        <dsp:cNvPr id="0" name=""/>
        <dsp:cNvSpPr/>
      </dsp:nvSpPr>
      <dsp:spPr>
        <a:xfrm>
          <a:off x="0" y="212255"/>
          <a:ext cx="7056784" cy="184231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600" kern="1200" smtClean="0"/>
            <a:t>індекс цитування </a:t>
          </a:r>
          <a:r>
            <a:rPr lang="en-US" sz="2600" kern="1200" smtClean="0"/>
            <a:t>PageRank (PR) </a:t>
          </a:r>
          <a:r>
            <a:rPr lang="uk-UA" sz="2600" kern="1200" smtClean="0"/>
            <a:t>від </a:t>
          </a:r>
          <a:r>
            <a:rPr lang="en-US" sz="2600" kern="1200" smtClean="0"/>
            <a:t>Google </a:t>
          </a:r>
          <a:r>
            <a:rPr lang="uk-UA" sz="2600" kern="1200" smtClean="0"/>
            <a:t>і Тематичний індекс цитування (ТІЦ). </a:t>
          </a:r>
          <a:endParaRPr lang="uk-UA" sz="2600" kern="1200"/>
        </a:p>
      </dsp:txBody>
      <dsp:txXfrm>
        <a:off x="89934" y="302189"/>
        <a:ext cx="6876916" cy="1662443"/>
      </dsp:txXfrm>
    </dsp:sp>
    <dsp:sp modelId="{328F7067-E09B-4F26-97F3-9B6DB9AC0B71}">
      <dsp:nvSpPr>
        <dsp:cNvPr id="0" name=""/>
        <dsp:cNvSpPr/>
      </dsp:nvSpPr>
      <dsp:spPr>
        <a:xfrm>
          <a:off x="0" y="2129447"/>
          <a:ext cx="7056784" cy="184231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600" kern="1200" smtClean="0"/>
            <a:t>система працює за принципом обліку кількості посилань на Ваш ресурс, оцінка авторитетності ресурсів, які посилаються на сайт, перевірка реєстрацій в каталогах сайтів.</a:t>
          </a:r>
          <a:endParaRPr lang="uk-UA" sz="2600" kern="1200"/>
        </a:p>
      </dsp:txBody>
      <dsp:txXfrm>
        <a:off x="89934" y="2219381"/>
        <a:ext cx="6876916" cy="1662443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FBC289-EF65-4100-AFE9-0488484D1645}">
      <dsp:nvSpPr>
        <dsp:cNvPr id="0" name=""/>
        <dsp:cNvSpPr/>
      </dsp:nvSpPr>
      <dsp:spPr>
        <a:xfrm>
          <a:off x="2308859" y="60007"/>
          <a:ext cx="2880360" cy="288036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smtClean="0"/>
            <a:t>Робота з ними відбувається після публікації сайту і його індексації. </a:t>
          </a:r>
          <a:endParaRPr lang="uk-UA" sz="1400" kern="1200"/>
        </a:p>
      </dsp:txBody>
      <dsp:txXfrm>
        <a:off x="2692908" y="564070"/>
        <a:ext cx="2112264" cy="1296162"/>
      </dsp:txXfrm>
    </dsp:sp>
    <dsp:sp modelId="{BBFA890C-DF8B-428D-AF93-8779D2E4038D}">
      <dsp:nvSpPr>
        <dsp:cNvPr id="0" name=""/>
        <dsp:cNvSpPr/>
      </dsp:nvSpPr>
      <dsp:spPr>
        <a:xfrm>
          <a:off x="3348189" y="1860232"/>
          <a:ext cx="2880360" cy="288036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smtClean="0"/>
            <a:t>Принципи визначення рейтингу Інтернет-ресурсів на основі нетекстових критеріїв базуються не на оцінці якості їх змісту. </a:t>
          </a:r>
          <a:endParaRPr lang="uk-UA" sz="1400" kern="1200"/>
        </a:p>
      </dsp:txBody>
      <dsp:txXfrm>
        <a:off x="4229100" y="2604325"/>
        <a:ext cx="1728216" cy="1584198"/>
      </dsp:txXfrm>
    </dsp:sp>
    <dsp:sp modelId="{9E401504-81D0-4CDA-B417-5EC9E2EB2AE3}">
      <dsp:nvSpPr>
        <dsp:cNvPr id="0" name=""/>
        <dsp:cNvSpPr/>
      </dsp:nvSpPr>
      <dsp:spPr>
        <a:xfrm>
          <a:off x="1269530" y="1860232"/>
          <a:ext cx="2880360" cy="288036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smtClean="0"/>
            <a:t>Можна провести аналогію з висновками про якість певного товару на основі відгуків споживачів, постачальників, продавців тощо.</a:t>
          </a:r>
          <a:endParaRPr lang="uk-UA" sz="1400" kern="1200"/>
        </a:p>
      </dsp:txBody>
      <dsp:txXfrm>
        <a:off x="1540764" y="2604325"/>
        <a:ext cx="1728216" cy="158419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B71871-5E16-4D82-8885-4B098AC43B36}">
      <dsp:nvSpPr>
        <dsp:cNvPr id="0" name=""/>
        <dsp:cNvSpPr/>
      </dsp:nvSpPr>
      <dsp:spPr>
        <a:xfrm>
          <a:off x="3008787" y="1105098"/>
          <a:ext cx="1480505" cy="148050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9A91EE3E-017B-4B16-A43A-66BB166534B8}">
      <dsp:nvSpPr>
        <dsp:cNvPr id="0" name=""/>
        <dsp:cNvSpPr/>
      </dsp:nvSpPr>
      <dsp:spPr>
        <a:xfrm>
          <a:off x="2823724" y="0"/>
          <a:ext cx="1850631" cy="1008126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smtClean="0"/>
            <a:t>WEB Spider (</a:t>
          </a:r>
          <a:r>
            <a:rPr lang="uk-UA" sz="1100" kern="1200" smtClean="0"/>
            <a:t>павук) – програма; працює як інтернет оглядач. Служить для отримання інформації зі сторінок інтернет-ресурсів. </a:t>
          </a:r>
          <a:endParaRPr lang="uk-UA" sz="1100" kern="1200"/>
        </a:p>
      </dsp:txBody>
      <dsp:txXfrm>
        <a:off x="2823724" y="0"/>
        <a:ext cx="1850631" cy="1008126"/>
      </dsp:txXfrm>
    </dsp:sp>
    <dsp:sp modelId="{F8006E5F-8F51-4D36-9B1D-BE9F1B5638D0}">
      <dsp:nvSpPr>
        <dsp:cNvPr id="0" name=""/>
        <dsp:cNvSpPr/>
      </dsp:nvSpPr>
      <dsp:spPr>
        <a:xfrm>
          <a:off x="3489334" y="1382572"/>
          <a:ext cx="1480505" cy="148050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4BDF4B77-45E4-44D0-B7C2-DBE7FF3EADC3}">
      <dsp:nvSpPr>
        <dsp:cNvPr id="0" name=""/>
        <dsp:cNvSpPr/>
      </dsp:nvSpPr>
      <dsp:spPr>
        <a:xfrm>
          <a:off x="5079643" y="960119"/>
          <a:ext cx="1753781" cy="1104138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smtClean="0"/>
            <a:t>Crawler (</a:t>
          </a:r>
          <a:r>
            <a:rPr lang="uk-UA" sz="1100" kern="1200" smtClean="0"/>
            <a:t>краулер) – програма; обробляє посилання, які пов'язують сторінки і вказує шлях павуку. </a:t>
          </a:r>
          <a:endParaRPr lang="uk-UA" sz="1100" kern="1200"/>
        </a:p>
      </dsp:txBody>
      <dsp:txXfrm>
        <a:off x="5079643" y="960119"/>
        <a:ext cx="1753781" cy="1104138"/>
      </dsp:txXfrm>
    </dsp:sp>
    <dsp:sp modelId="{DB594C27-5852-491A-8909-E9D6813DA5CB}">
      <dsp:nvSpPr>
        <dsp:cNvPr id="0" name=""/>
        <dsp:cNvSpPr/>
      </dsp:nvSpPr>
      <dsp:spPr>
        <a:xfrm>
          <a:off x="3489334" y="1937522"/>
          <a:ext cx="1480505" cy="148050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9DDCF5BD-A2D5-447A-A382-7600DD2236A2}">
      <dsp:nvSpPr>
        <dsp:cNvPr id="0" name=""/>
        <dsp:cNvSpPr/>
      </dsp:nvSpPr>
      <dsp:spPr>
        <a:xfrm>
          <a:off x="5079643" y="2606725"/>
          <a:ext cx="1753781" cy="1233754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smtClean="0"/>
            <a:t>Indexer (</a:t>
          </a:r>
          <a:r>
            <a:rPr lang="uk-UA" sz="1100" kern="1200" smtClean="0"/>
            <a:t>індексер) – програма; займається аналізом інформації на сторінках, текстового і графічного наповнення. </a:t>
          </a:r>
          <a:endParaRPr lang="uk-UA" sz="1100" kern="1200"/>
        </a:p>
      </dsp:txBody>
      <dsp:txXfrm>
        <a:off x="5079643" y="2606725"/>
        <a:ext cx="1753781" cy="1233754"/>
      </dsp:txXfrm>
    </dsp:sp>
    <dsp:sp modelId="{5BC2EBB5-358F-481F-8A64-B5371BB02863}">
      <dsp:nvSpPr>
        <dsp:cNvPr id="0" name=""/>
        <dsp:cNvSpPr/>
      </dsp:nvSpPr>
      <dsp:spPr>
        <a:xfrm>
          <a:off x="3008787" y="2215476"/>
          <a:ext cx="1480505" cy="148050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8FDBB0A9-BD6B-4973-B939-0B996D7CAB1B}">
      <dsp:nvSpPr>
        <dsp:cNvPr id="0" name=""/>
        <dsp:cNvSpPr/>
      </dsp:nvSpPr>
      <dsp:spPr>
        <a:xfrm>
          <a:off x="2823724" y="3792474"/>
          <a:ext cx="1850631" cy="1008126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smtClean="0"/>
            <a:t>Database (</a:t>
          </a:r>
          <a:r>
            <a:rPr lang="uk-UA" sz="1100" kern="1200" smtClean="0"/>
            <a:t>база даних) – база даних, в якій зберігатися індекс пошукової системи і збережена інформація з проіндексованих веб сторінок. </a:t>
          </a:r>
          <a:endParaRPr lang="uk-UA" sz="1100" kern="1200"/>
        </a:p>
      </dsp:txBody>
      <dsp:txXfrm>
        <a:off x="2823724" y="3792474"/>
        <a:ext cx="1850631" cy="1008126"/>
      </dsp:txXfrm>
    </dsp:sp>
    <dsp:sp modelId="{CCF96936-100A-4456-A3C5-EF99ED088219}">
      <dsp:nvSpPr>
        <dsp:cNvPr id="0" name=""/>
        <dsp:cNvSpPr/>
      </dsp:nvSpPr>
      <dsp:spPr>
        <a:xfrm>
          <a:off x="2528240" y="1937522"/>
          <a:ext cx="1480505" cy="148050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0B6F3CAE-476B-4DE4-8E07-4B43C28AEE01}">
      <dsp:nvSpPr>
        <dsp:cNvPr id="0" name=""/>
        <dsp:cNvSpPr/>
      </dsp:nvSpPr>
      <dsp:spPr>
        <a:xfrm>
          <a:off x="664654" y="2606725"/>
          <a:ext cx="1753781" cy="1233754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smtClean="0"/>
            <a:t>Search results engine (</a:t>
          </a:r>
          <a:r>
            <a:rPr lang="uk-UA" sz="1100" kern="1200" smtClean="0"/>
            <a:t>пошукова машина) – програмна частина, яка здійснює оцінку і сортування збереженої інформації. </a:t>
          </a:r>
          <a:endParaRPr lang="uk-UA" sz="1100" kern="1200"/>
        </a:p>
      </dsp:txBody>
      <dsp:txXfrm>
        <a:off x="664654" y="2606725"/>
        <a:ext cx="1753781" cy="1233754"/>
      </dsp:txXfrm>
    </dsp:sp>
    <dsp:sp modelId="{3DD7F6E6-4B72-498B-8EED-5A09F12A3E14}">
      <dsp:nvSpPr>
        <dsp:cNvPr id="0" name=""/>
        <dsp:cNvSpPr/>
      </dsp:nvSpPr>
      <dsp:spPr>
        <a:xfrm>
          <a:off x="2528240" y="1382572"/>
          <a:ext cx="1480505" cy="148050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F8803784-30D8-48B1-ADAD-30470386758E}">
      <dsp:nvSpPr>
        <dsp:cNvPr id="0" name=""/>
        <dsp:cNvSpPr/>
      </dsp:nvSpPr>
      <dsp:spPr>
        <a:xfrm>
          <a:off x="664654" y="960119"/>
          <a:ext cx="1753781" cy="1233754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smtClean="0"/>
            <a:t>Web server (</a:t>
          </a:r>
          <a:r>
            <a:rPr lang="uk-UA" sz="1100" kern="1200" smtClean="0"/>
            <a:t>веб сервер) – сервер, який взаємодіє між користувачем і пошукової системою.</a:t>
          </a:r>
          <a:endParaRPr lang="uk-UA" sz="1100" kern="1200"/>
        </a:p>
      </dsp:txBody>
      <dsp:txXfrm>
        <a:off x="664654" y="960119"/>
        <a:ext cx="1753781" cy="123375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32D7D4-6F50-46A1-8AD2-31AA56CFD7AC}">
      <dsp:nvSpPr>
        <dsp:cNvPr id="0" name=""/>
        <dsp:cNvSpPr/>
      </dsp:nvSpPr>
      <dsp:spPr>
        <a:xfrm>
          <a:off x="0" y="79359"/>
          <a:ext cx="7498080" cy="11172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smtClean="0"/>
            <a:t>Це рубрикатор, який за своєю суттю схожий зі змістом книги. </a:t>
          </a:r>
          <a:endParaRPr lang="uk-UA" sz="2000" kern="1200"/>
        </a:p>
      </dsp:txBody>
      <dsp:txXfrm>
        <a:off x="54541" y="133900"/>
        <a:ext cx="7388998" cy="1008188"/>
      </dsp:txXfrm>
    </dsp:sp>
    <dsp:sp modelId="{7B8D2E84-4A7A-4F41-B24E-433F74A4CF26}">
      <dsp:nvSpPr>
        <dsp:cNvPr id="0" name=""/>
        <dsp:cNvSpPr/>
      </dsp:nvSpPr>
      <dsp:spPr>
        <a:xfrm>
          <a:off x="0" y="1254229"/>
          <a:ext cx="7498080" cy="11172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smtClean="0"/>
            <a:t>Технологія індексу використовується в пошукових машинах для більш швидкого доступу і оцінки збереженої інформації. </a:t>
          </a:r>
          <a:endParaRPr lang="uk-UA" sz="2000" kern="1200"/>
        </a:p>
      </dsp:txBody>
      <dsp:txXfrm>
        <a:off x="54541" y="1308770"/>
        <a:ext cx="7388998" cy="1008188"/>
      </dsp:txXfrm>
    </dsp:sp>
    <dsp:sp modelId="{63DE9FAC-5530-409A-973E-9FB8BBD5F6CC}">
      <dsp:nvSpPr>
        <dsp:cNvPr id="0" name=""/>
        <dsp:cNvSpPr/>
      </dsp:nvSpPr>
      <dsp:spPr>
        <a:xfrm>
          <a:off x="0" y="2429100"/>
          <a:ext cx="7498080" cy="11172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smtClean="0"/>
            <a:t>Пошуковий індекс включає в себе елементи математики, лінгвістики, когнетивної психології і інформатики. </a:t>
          </a:r>
          <a:endParaRPr lang="uk-UA" sz="2000" kern="1200"/>
        </a:p>
      </dsp:txBody>
      <dsp:txXfrm>
        <a:off x="54541" y="2483641"/>
        <a:ext cx="7388998" cy="1008188"/>
      </dsp:txXfrm>
    </dsp:sp>
    <dsp:sp modelId="{EB01B2AB-DA55-4985-B623-B9243E2FD7E8}">
      <dsp:nvSpPr>
        <dsp:cNvPr id="0" name=""/>
        <dsp:cNvSpPr/>
      </dsp:nvSpPr>
      <dsp:spPr>
        <a:xfrm>
          <a:off x="0" y="3603970"/>
          <a:ext cx="7498080" cy="11172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smtClean="0"/>
            <a:t>В індексі зберігається інформація про релевантність та тематику сторінки, результати семантичного аналізу, інформація про посилання сторінки і багато іншого. </a:t>
          </a:r>
          <a:endParaRPr lang="uk-UA" sz="2000" kern="1200"/>
        </a:p>
      </dsp:txBody>
      <dsp:txXfrm>
        <a:off x="54541" y="3658511"/>
        <a:ext cx="7388998" cy="100818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2D45D1-667F-4869-8903-6D3981186D87}">
      <dsp:nvSpPr>
        <dsp:cNvPr id="0" name=""/>
        <dsp:cNvSpPr/>
      </dsp:nvSpPr>
      <dsp:spPr>
        <a:xfrm rot="5400000">
          <a:off x="4162014" y="-1228477"/>
          <a:ext cx="1873359" cy="479877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700" kern="1200" smtClean="0"/>
            <a:t>сортування результатів пошукової системи на певний запит. Компанія </a:t>
          </a:r>
          <a:r>
            <a:rPr lang="en-US" sz="1700" kern="1200" smtClean="0"/>
            <a:t>Google </a:t>
          </a:r>
          <a:r>
            <a:rPr lang="uk-UA" sz="1700" kern="1200" smtClean="0"/>
            <a:t>враховує більш 200 характеристик для оцінки відповідності сторінки сайту пошуковому запиту. З урахування всіх характеристик ПС формує релевантність сторінки. </a:t>
          </a:r>
          <a:endParaRPr lang="uk-UA" sz="1700" kern="1200"/>
        </a:p>
      </dsp:txBody>
      <dsp:txXfrm rot="-5400000">
        <a:off x="2699308" y="325679"/>
        <a:ext cx="4707321" cy="1690459"/>
      </dsp:txXfrm>
    </dsp:sp>
    <dsp:sp modelId="{E170B8B7-9943-47C3-A623-3568CE2F8411}">
      <dsp:nvSpPr>
        <dsp:cNvPr id="0" name=""/>
        <dsp:cNvSpPr/>
      </dsp:nvSpPr>
      <dsp:spPr>
        <a:xfrm>
          <a:off x="0" y="58"/>
          <a:ext cx="2699308" cy="234169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smtClean="0"/>
            <a:t>Ранжування сайтів </a:t>
          </a:r>
          <a:endParaRPr lang="uk-UA" sz="2800" kern="1200"/>
        </a:p>
      </dsp:txBody>
      <dsp:txXfrm>
        <a:off x="114312" y="114370"/>
        <a:ext cx="2470684" cy="2113074"/>
      </dsp:txXfrm>
    </dsp:sp>
    <dsp:sp modelId="{5095453C-8592-47A9-9031-C77C7602194F}">
      <dsp:nvSpPr>
        <dsp:cNvPr id="0" name=""/>
        <dsp:cNvSpPr/>
      </dsp:nvSpPr>
      <dsp:spPr>
        <a:xfrm rot="5400000">
          <a:off x="4162014" y="1230306"/>
          <a:ext cx="1873359" cy="479877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700" kern="1200" smtClean="0"/>
            <a:t>це показник відповідності сторінки як інформаційної відповіді щодо запиту пошукової системи. У релевантності враховується не тільки лінгвістична відповідність але і можливість застосування, «адекватність», даного результату.</a:t>
          </a:r>
          <a:endParaRPr lang="uk-UA" sz="1700" kern="1200"/>
        </a:p>
      </dsp:txBody>
      <dsp:txXfrm rot="-5400000">
        <a:off x="2699308" y="2784462"/>
        <a:ext cx="4707321" cy="1690459"/>
      </dsp:txXfrm>
    </dsp:sp>
    <dsp:sp modelId="{F749DCA5-A241-42E8-B388-D7273648406D}">
      <dsp:nvSpPr>
        <dsp:cNvPr id="0" name=""/>
        <dsp:cNvSpPr/>
      </dsp:nvSpPr>
      <dsp:spPr>
        <a:xfrm>
          <a:off x="0" y="2458842"/>
          <a:ext cx="2699308" cy="234169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smtClean="0"/>
            <a:t>Релевантність </a:t>
          </a:r>
          <a:endParaRPr lang="uk-UA" sz="2800" kern="1200"/>
        </a:p>
      </dsp:txBody>
      <dsp:txXfrm>
        <a:off x="114312" y="2573154"/>
        <a:ext cx="2470684" cy="211307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5CD9A3-5010-4D0B-87B3-1964AD76A7CF}">
      <dsp:nvSpPr>
        <dsp:cNvPr id="0" name=""/>
        <dsp:cNvSpPr/>
      </dsp:nvSpPr>
      <dsp:spPr>
        <a:xfrm>
          <a:off x="1470050" y="0"/>
          <a:ext cx="2640489" cy="2640489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FAFA42-7FD8-4C1D-AE29-0627BFAA726F}">
      <dsp:nvSpPr>
        <dsp:cNvPr id="0" name=""/>
        <dsp:cNvSpPr/>
      </dsp:nvSpPr>
      <dsp:spPr>
        <a:xfrm>
          <a:off x="2790295" y="264306"/>
          <a:ext cx="1716317" cy="46930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kern="1200" smtClean="0"/>
            <a:t>Домен сайту </a:t>
          </a:r>
          <a:endParaRPr lang="uk-UA" sz="1300" kern="1200"/>
        </a:p>
      </dsp:txBody>
      <dsp:txXfrm>
        <a:off x="2813205" y="287216"/>
        <a:ext cx="1670497" cy="423485"/>
      </dsp:txXfrm>
    </dsp:sp>
    <dsp:sp modelId="{C50E7AD9-5504-4974-AFAA-761EB5468001}">
      <dsp:nvSpPr>
        <dsp:cNvPr id="0" name=""/>
        <dsp:cNvSpPr/>
      </dsp:nvSpPr>
      <dsp:spPr>
        <a:xfrm>
          <a:off x="2790295" y="792275"/>
          <a:ext cx="1716317" cy="46930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kern="1200" smtClean="0"/>
            <a:t>Вік домена </a:t>
          </a:r>
          <a:endParaRPr lang="uk-UA" sz="1300" kern="1200"/>
        </a:p>
      </dsp:txBody>
      <dsp:txXfrm>
        <a:off x="2813205" y="815185"/>
        <a:ext cx="1670497" cy="423485"/>
      </dsp:txXfrm>
    </dsp:sp>
    <dsp:sp modelId="{30CAAD07-0A1A-45F9-A2E6-AA16C71876ED}">
      <dsp:nvSpPr>
        <dsp:cNvPr id="0" name=""/>
        <dsp:cNvSpPr/>
      </dsp:nvSpPr>
      <dsp:spPr>
        <a:xfrm>
          <a:off x="2790295" y="1320244"/>
          <a:ext cx="1716317" cy="46930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kern="1200" smtClean="0"/>
            <a:t>Відвідуваність сайту </a:t>
          </a:r>
          <a:endParaRPr lang="uk-UA" sz="1300" kern="1200"/>
        </a:p>
      </dsp:txBody>
      <dsp:txXfrm>
        <a:off x="2813205" y="1343154"/>
        <a:ext cx="1670497" cy="423485"/>
      </dsp:txXfrm>
    </dsp:sp>
    <dsp:sp modelId="{3FD5B18C-2379-43F6-AFBB-E58AFF124E2D}">
      <dsp:nvSpPr>
        <dsp:cNvPr id="0" name=""/>
        <dsp:cNvSpPr/>
      </dsp:nvSpPr>
      <dsp:spPr>
        <a:xfrm>
          <a:off x="2790295" y="1848213"/>
          <a:ext cx="1716317" cy="46930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kern="1200" smtClean="0"/>
            <a:t>Показники ТІЦ та </a:t>
          </a:r>
          <a:r>
            <a:rPr lang="en-US" sz="1300" kern="1200" smtClean="0"/>
            <a:t>PR</a:t>
          </a:r>
          <a:endParaRPr lang="uk-UA" sz="1300" kern="1200"/>
        </a:p>
      </dsp:txBody>
      <dsp:txXfrm>
        <a:off x="2813205" y="1871123"/>
        <a:ext cx="1670497" cy="42348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C1BD42-DB5B-4F4A-BD5C-64C198B72956}">
      <dsp:nvSpPr>
        <dsp:cNvPr id="0" name=""/>
        <dsp:cNvSpPr/>
      </dsp:nvSpPr>
      <dsp:spPr>
        <a:xfrm>
          <a:off x="2500883" y="48006"/>
          <a:ext cx="2496312" cy="2496312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smtClean="0"/>
            <a:t>Змінюється від 0 до 10, також може мати значення «не визначений». </a:t>
          </a:r>
          <a:endParaRPr lang="uk-UA" sz="1100" kern="1200"/>
        </a:p>
      </dsp:txBody>
      <dsp:txXfrm>
        <a:off x="2788920" y="384048"/>
        <a:ext cx="1920240" cy="792099"/>
      </dsp:txXfrm>
    </dsp:sp>
    <dsp:sp modelId="{B3795124-0D91-4826-8660-ECD4CA533A66}">
      <dsp:nvSpPr>
        <dsp:cNvPr id="0" name=""/>
        <dsp:cNvSpPr/>
      </dsp:nvSpPr>
      <dsp:spPr>
        <a:xfrm>
          <a:off x="3605022" y="1152144"/>
          <a:ext cx="2496312" cy="2496312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smtClean="0"/>
            <a:t>Показує, на скільки певна сторінка важливіше щодо інших сторінок враховуючи контрольну вагу цих сторінок. </a:t>
          </a:r>
          <a:endParaRPr lang="uk-UA" sz="1100" kern="1200"/>
        </a:p>
      </dsp:txBody>
      <dsp:txXfrm>
        <a:off x="4949190" y="1440180"/>
        <a:ext cx="960120" cy="1920240"/>
      </dsp:txXfrm>
    </dsp:sp>
    <dsp:sp modelId="{52C5DAB5-4FEF-44AA-BD6F-1DC92DF166F2}">
      <dsp:nvSpPr>
        <dsp:cNvPr id="0" name=""/>
        <dsp:cNvSpPr/>
      </dsp:nvSpPr>
      <dsp:spPr>
        <a:xfrm>
          <a:off x="2500883" y="2256282"/>
          <a:ext cx="2496312" cy="2496312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smtClean="0"/>
            <a:t>Показник ймовірності перебування користувача на конкретній сторінці, враховуючи тільки зв'язки через посилання. </a:t>
          </a:r>
          <a:endParaRPr lang="uk-UA" sz="1100" kern="1200"/>
        </a:p>
      </dsp:txBody>
      <dsp:txXfrm>
        <a:off x="2788920" y="3624453"/>
        <a:ext cx="1920240" cy="792099"/>
      </dsp:txXfrm>
    </dsp:sp>
    <dsp:sp modelId="{898308E2-66DC-4029-B78C-F0EC2990CF9A}">
      <dsp:nvSpPr>
        <dsp:cNvPr id="0" name=""/>
        <dsp:cNvSpPr/>
      </dsp:nvSpPr>
      <dsp:spPr>
        <a:xfrm>
          <a:off x="1396746" y="1152144"/>
          <a:ext cx="2496312" cy="2496312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smtClean="0"/>
            <a:t>Пейдж ранк має експоненційну природу, це означає, що значення </a:t>
          </a:r>
          <a:r>
            <a:rPr lang="en-US" sz="1100" kern="1200" smtClean="0"/>
            <a:t>PR 10 </a:t>
          </a:r>
          <a:r>
            <a:rPr lang="uk-UA" sz="1100" kern="1200" smtClean="0"/>
            <a:t>в десятки тисяч разів більше ніж значення </a:t>
          </a:r>
          <a:r>
            <a:rPr lang="en-US" sz="1100" kern="1200" smtClean="0"/>
            <a:t>PR 1.</a:t>
          </a:r>
          <a:endParaRPr lang="uk-UA" sz="1100" kern="1200"/>
        </a:p>
      </dsp:txBody>
      <dsp:txXfrm>
        <a:off x="1588770" y="1440180"/>
        <a:ext cx="960120" cy="192024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39B888-7216-4E12-A7F1-FAEBFE59394B}">
      <dsp:nvSpPr>
        <dsp:cNvPr id="0" name=""/>
        <dsp:cNvSpPr/>
      </dsp:nvSpPr>
      <dsp:spPr>
        <a:xfrm>
          <a:off x="3221" y="0"/>
          <a:ext cx="3690461" cy="48006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/>
            <a:t>Полягає в визначенні авторитетності інтернет-ресурсів з урахуванням якісної характеристики – посилань на них з інших сайтів. </a:t>
          </a:r>
          <a:endParaRPr lang="uk-UA" sz="2000" kern="1200"/>
        </a:p>
      </dsp:txBody>
      <dsp:txXfrm>
        <a:off x="3221" y="1920240"/>
        <a:ext cx="3690461" cy="1920240"/>
      </dsp:txXfrm>
    </dsp:sp>
    <dsp:sp modelId="{CAE2ACA1-1904-430C-B14D-8FFD8D3FA9FD}">
      <dsp:nvSpPr>
        <dsp:cNvPr id="0" name=""/>
        <dsp:cNvSpPr/>
      </dsp:nvSpPr>
      <dsp:spPr>
        <a:xfrm>
          <a:off x="1049152" y="288036"/>
          <a:ext cx="1598599" cy="1598599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6C7554-9810-4FE0-8592-C2D4EB77EAE4}">
      <dsp:nvSpPr>
        <dsp:cNvPr id="0" name=""/>
        <dsp:cNvSpPr/>
      </dsp:nvSpPr>
      <dsp:spPr>
        <a:xfrm>
          <a:off x="3804396" y="0"/>
          <a:ext cx="3690461" cy="48006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/>
            <a:t>Розраховується за алгоритмом, в якому особливе значення приділяється тематичній близькості ресурсу і посилання на нього. </a:t>
          </a:r>
          <a:endParaRPr lang="uk-UA" sz="2000" kern="1200"/>
        </a:p>
      </dsp:txBody>
      <dsp:txXfrm>
        <a:off x="3804396" y="1920240"/>
        <a:ext cx="3690461" cy="1920240"/>
      </dsp:txXfrm>
    </dsp:sp>
    <dsp:sp modelId="{80EFE594-28B7-42E4-8AB6-469D89393CDA}">
      <dsp:nvSpPr>
        <dsp:cNvPr id="0" name=""/>
        <dsp:cNvSpPr/>
      </dsp:nvSpPr>
      <dsp:spPr>
        <a:xfrm>
          <a:off x="4850327" y="288036"/>
          <a:ext cx="1598599" cy="1598599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A8CED1F-72A4-4737-8F6D-A0F999706686}">
      <dsp:nvSpPr>
        <dsp:cNvPr id="0" name=""/>
        <dsp:cNvSpPr/>
      </dsp:nvSpPr>
      <dsp:spPr>
        <a:xfrm>
          <a:off x="299923" y="3840480"/>
          <a:ext cx="6898233" cy="720090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94E4CB-3EBA-4201-B86D-057A22FD4065}">
      <dsp:nvSpPr>
        <dsp:cNvPr id="0" name=""/>
        <dsp:cNvSpPr/>
      </dsp:nvSpPr>
      <dsp:spPr>
        <a:xfrm rot="5400000">
          <a:off x="4162014" y="-1228477"/>
          <a:ext cx="1873359" cy="479877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200" kern="1200" smtClean="0"/>
            <a:t>Для цього в ТОП 10 пошуку повинні бути результати, які максимально підходять під запит користувача. </a:t>
          </a:r>
          <a:endParaRPr lang="uk-UA" sz="2200" kern="1200"/>
        </a:p>
      </dsp:txBody>
      <dsp:txXfrm rot="-5400000">
        <a:off x="2699308" y="325679"/>
        <a:ext cx="4707321" cy="1690459"/>
      </dsp:txXfrm>
    </dsp:sp>
    <dsp:sp modelId="{FFA095CF-5EDE-491B-A588-9A90FBA49760}">
      <dsp:nvSpPr>
        <dsp:cNvPr id="0" name=""/>
        <dsp:cNvSpPr/>
      </dsp:nvSpPr>
      <dsp:spPr>
        <a:xfrm>
          <a:off x="0" y="58"/>
          <a:ext cx="2699308" cy="234169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/>
            <a:t>1. Дати користувачу правильну відповідь на введений в рядок пошуку запит і тим самим задовольнити його, щоб не дати приводу скористатися конкуруючої ПС. </a:t>
          </a:r>
          <a:endParaRPr lang="uk-UA" sz="1800" kern="1200"/>
        </a:p>
      </dsp:txBody>
      <dsp:txXfrm>
        <a:off x="114312" y="114370"/>
        <a:ext cx="2470684" cy="2113074"/>
      </dsp:txXfrm>
    </dsp:sp>
    <dsp:sp modelId="{938AF9E2-E9B8-4481-92E8-E8A2AE8696B6}">
      <dsp:nvSpPr>
        <dsp:cNvPr id="0" name=""/>
        <dsp:cNvSpPr/>
      </dsp:nvSpPr>
      <dsp:spPr>
        <a:xfrm rot="5400000">
          <a:off x="4162014" y="1230306"/>
          <a:ext cx="1873359" cy="479877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200" kern="1200" smtClean="0"/>
            <a:t>Тобто, в першу чергу, видати результат, який сприятиме отриманню прибутку власником пошукової системи, наприклад, за допомогою контекстної реклами.</a:t>
          </a:r>
          <a:endParaRPr lang="uk-UA" sz="2200" kern="1200"/>
        </a:p>
      </dsp:txBody>
      <dsp:txXfrm rot="-5400000">
        <a:off x="2699308" y="2784462"/>
        <a:ext cx="4707321" cy="1690459"/>
      </dsp:txXfrm>
    </dsp:sp>
    <dsp:sp modelId="{1F34615A-58D5-4DB8-A900-782A0F7BA560}">
      <dsp:nvSpPr>
        <dsp:cNvPr id="0" name=""/>
        <dsp:cNvSpPr/>
      </dsp:nvSpPr>
      <dsp:spPr>
        <a:xfrm>
          <a:off x="0" y="2458842"/>
          <a:ext cx="2699308" cy="234169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/>
            <a:t>2. Забезпечити монетизацію трафіку. </a:t>
          </a:r>
          <a:endParaRPr lang="uk-UA" sz="1800" kern="1200"/>
        </a:p>
      </dsp:txBody>
      <dsp:txXfrm>
        <a:off x="114312" y="2573154"/>
        <a:ext cx="2470684" cy="2113074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219BF1-798C-4A19-A5FF-A71DBD0BC4CA}">
      <dsp:nvSpPr>
        <dsp:cNvPr id="0" name=""/>
        <dsp:cNvSpPr/>
      </dsp:nvSpPr>
      <dsp:spPr>
        <a:xfrm rot="5400000">
          <a:off x="4162014" y="-1228477"/>
          <a:ext cx="1873359" cy="479877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900" kern="1200" smtClean="0"/>
            <a:t>Ці процеси починається після запуску сайту і надалі відбуваються за складеним роботом розкладом. Завдяки цьому час від часу відбувається оновлення даних про сторінки на предмет змін. </a:t>
          </a:r>
          <a:endParaRPr lang="uk-UA" sz="1900" kern="1200"/>
        </a:p>
      </dsp:txBody>
      <dsp:txXfrm rot="-5400000">
        <a:off x="2699308" y="325679"/>
        <a:ext cx="4707321" cy="1690459"/>
      </dsp:txXfrm>
    </dsp:sp>
    <dsp:sp modelId="{6DC494DC-3D41-4F3E-95C1-5D460DEC78D1}">
      <dsp:nvSpPr>
        <dsp:cNvPr id="0" name=""/>
        <dsp:cNvSpPr/>
      </dsp:nvSpPr>
      <dsp:spPr>
        <a:xfrm>
          <a:off x="0" y="58"/>
          <a:ext cx="2699308" cy="234169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smtClean="0"/>
            <a:t>Збір даних. За допомогою ботів ПС збирає необхідну інформацію з усіх сторінок ресурсу (тексти, зображення, відео та ін.). </a:t>
          </a:r>
          <a:endParaRPr lang="uk-UA" sz="2000" kern="1200"/>
        </a:p>
      </dsp:txBody>
      <dsp:txXfrm>
        <a:off x="114312" y="114370"/>
        <a:ext cx="2470684" cy="2113074"/>
      </dsp:txXfrm>
    </dsp:sp>
    <dsp:sp modelId="{5B5618CA-284D-4D36-94D0-42BFCB7D67BA}">
      <dsp:nvSpPr>
        <dsp:cNvPr id="0" name=""/>
        <dsp:cNvSpPr/>
      </dsp:nvSpPr>
      <dsp:spPr>
        <a:xfrm rot="5400000">
          <a:off x="4162014" y="1230306"/>
          <a:ext cx="1873359" cy="479877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900" kern="1200" smtClean="0"/>
            <a:t>З цього моменту Ваш ресурс або деякі його сторінки можуть бути відображені на сторінках видачі пошуковика по окремим запитам. А те, на якій сторінці він виявиться, залежить від рівня його оптимізації.</a:t>
          </a:r>
          <a:endParaRPr lang="uk-UA" sz="1900" kern="1200"/>
        </a:p>
      </dsp:txBody>
      <dsp:txXfrm rot="-5400000">
        <a:off x="2699308" y="2784462"/>
        <a:ext cx="4707321" cy="1690459"/>
      </dsp:txXfrm>
    </dsp:sp>
    <dsp:sp modelId="{8D045B11-65D5-4074-9EF1-61B247A33D56}">
      <dsp:nvSpPr>
        <dsp:cNvPr id="0" name=""/>
        <dsp:cNvSpPr/>
      </dsp:nvSpPr>
      <dsp:spPr>
        <a:xfrm>
          <a:off x="0" y="2458842"/>
          <a:ext cx="2699308" cy="234169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smtClean="0"/>
            <a:t>Індексація – привласнення кожній сторінці певного індексу, який дозволить проводити швидкий пошук по їх вмісту. </a:t>
          </a:r>
          <a:endParaRPr lang="uk-UA" sz="2000" kern="1200"/>
        </a:p>
      </dsp:txBody>
      <dsp:txXfrm>
        <a:off x="114312" y="2573154"/>
        <a:ext cx="2470684" cy="21130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err="1"/>
              <a:t>Пошукові</a:t>
            </a:r>
            <a:r>
              <a:rPr lang="ru-RU" dirty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.</a:t>
            </a:r>
            <a:r>
              <a:rPr lang="en-US" dirty="0" smtClean="0"/>
              <a:t> SEO </a:t>
            </a:r>
            <a:r>
              <a:rPr lang="ru-RU" dirty="0" err="1" smtClean="0"/>
              <a:t>оптимізація</a:t>
            </a:r>
            <a:r>
              <a:rPr lang="ru-RU" dirty="0" smtClean="0"/>
              <a:t>.</a:t>
            </a:r>
            <a:endParaRPr lang="uk-UA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672428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Основні завдання ПС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0882481"/>
              </p:ext>
            </p:extLst>
          </p:nvPr>
        </p:nvGraphicFramePr>
        <p:xfrm>
          <a:off x="1435608" y="1447800"/>
          <a:ext cx="749808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521948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Як працює пошукова система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У той момент, коли Ви створили сайт і бот </a:t>
            </a:r>
            <a:r>
              <a:rPr lang="ru-RU" dirty="0" err="1"/>
              <a:t>однієї</a:t>
            </a:r>
            <a:r>
              <a:rPr lang="ru-RU" dirty="0"/>
              <a:t> з </a:t>
            </a:r>
            <a:r>
              <a:rPr lang="ru-RU" dirty="0" err="1"/>
              <a:t>пошукових</a:t>
            </a:r>
            <a:r>
              <a:rPr lang="ru-RU" dirty="0"/>
              <a:t> систем </a:t>
            </a:r>
            <a:r>
              <a:rPr lang="ru-RU" dirty="0" err="1"/>
              <a:t>дізнався</a:t>
            </a:r>
            <a:r>
              <a:rPr lang="ru-RU" dirty="0"/>
              <a:t> про </a:t>
            </a:r>
            <a:r>
              <a:rPr lang="ru-RU" dirty="0" err="1"/>
              <a:t>це</a:t>
            </a:r>
            <a:r>
              <a:rPr lang="ru-RU" dirty="0"/>
              <a:t> (в </a:t>
            </a:r>
            <a:r>
              <a:rPr lang="ru-RU" dirty="0" err="1"/>
              <a:t>результаті</a:t>
            </a:r>
            <a:r>
              <a:rPr lang="ru-RU" dirty="0"/>
              <a:t> </a:t>
            </a:r>
            <a:r>
              <a:rPr lang="ru-RU" dirty="0" err="1"/>
              <a:t>закупівлі</a:t>
            </a:r>
            <a:r>
              <a:rPr lang="ru-RU" dirty="0"/>
              <a:t> </a:t>
            </a:r>
            <a:r>
              <a:rPr lang="ru-RU" dirty="0" err="1"/>
              <a:t>посилань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будь-</a:t>
            </a:r>
            <a:r>
              <a:rPr lang="ru-RU" dirty="0" err="1"/>
              <a:t>яким</a:t>
            </a:r>
            <a:r>
              <a:rPr lang="ru-RU" dirty="0"/>
              <a:t> </a:t>
            </a:r>
            <a:r>
              <a:rPr lang="ru-RU" dirty="0" err="1"/>
              <a:t>іншим</a:t>
            </a:r>
            <a:r>
              <a:rPr lang="ru-RU" dirty="0"/>
              <a:t> способом), </a:t>
            </a:r>
            <a:r>
              <a:rPr lang="ru-RU" dirty="0" err="1"/>
              <a:t>він</a:t>
            </a:r>
            <a:r>
              <a:rPr lang="ru-RU" dirty="0"/>
              <a:t> «приходить і </a:t>
            </a:r>
            <a:r>
              <a:rPr lang="ru-RU" dirty="0" err="1"/>
              <a:t>починає</a:t>
            </a:r>
            <a:r>
              <a:rPr lang="ru-RU" dirty="0"/>
              <a:t> </a:t>
            </a:r>
            <a:r>
              <a:rPr lang="ru-RU" dirty="0" err="1"/>
              <a:t>бродити</a:t>
            </a:r>
            <a:r>
              <a:rPr lang="ru-RU" dirty="0"/>
              <a:t>» по </a:t>
            </a:r>
            <a:r>
              <a:rPr lang="ru-RU" dirty="0" err="1"/>
              <a:t>сторінках</a:t>
            </a:r>
            <a:r>
              <a:rPr lang="ru-RU" dirty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521948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Принцип роботи пошукових роботів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5119323"/>
              </p:ext>
            </p:extLst>
          </p:nvPr>
        </p:nvGraphicFramePr>
        <p:xfrm>
          <a:off x="1435608" y="1447800"/>
          <a:ext cx="749808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521948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принципи</a:t>
            </a:r>
            <a:r>
              <a:rPr lang="ru-RU" dirty="0"/>
              <a:t> </a:t>
            </a:r>
            <a:r>
              <a:rPr lang="ru-RU" dirty="0" err="1"/>
              <a:t>ранжирування</a:t>
            </a:r>
            <a:r>
              <a:rPr lang="ru-RU" dirty="0"/>
              <a:t> </a:t>
            </a:r>
            <a:r>
              <a:rPr lang="ru-RU" dirty="0" err="1"/>
              <a:t>сайтів</a:t>
            </a:r>
            <a:r>
              <a:rPr lang="ru-RU" dirty="0"/>
              <a:t> в </a:t>
            </a:r>
            <a:r>
              <a:rPr lang="ru-RU" dirty="0" err="1"/>
              <a:t>пошукових</a:t>
            </a:r>
            <a:r>
              <a:rPr lang="ru-RU" dirty="0"/>
              <a:t> системах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Для того, щоб сайт потрапив у ТОП 3, або хоча б у ТОП 10, необхідно знати всі основні критерії пошукових систем і намагатися оптимізувати його таким чином, щоб він їм відповідав.</a:t>
            </a:r>
          </a:p>
        </p:txBody>
      </p:sp>
    </p:spTree>
    <p:extLst>
      <p:ext uri="{BB962C8B-B14F-4D97-AF65-F5344CB8AC3E}">
        <p14:creationId xmlns:p14="http://schemas.microsoft.com/office/powerpoint/2010/main" val="38521948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Критерії</a:t>
            </a:r>
            <a:r>
              <a:rPr lang="ru-RU" dirty="0" smtClean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розділити</a:t>
            </a:r>
            <a:r>
              <a:rPr lang="ru-RU" dirty="0"/>
              <a:t> на </a:t>
            </a:r>
            <a:r>
              <a:rPr lang="ru-RU" dirty="0" err="1"/>
              <a:t>дві</a:t>
            </a:r>
            <a:r>
              <a:rPr lang="ru-RU" dirty="0"/>
              <a:t>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групи</a:t>
            </a:r>
            <a:endParaRPr lang="uk-UA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2481648"/>
              </p:ext>
            </p:extLst>
          </p:nvPr>
        </p:nvGraphicFramePr>
        <p:xfrm>
          <a:off x="1435608" y="1447800"/>
          <a:ext cx="749808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521948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Текстові критерії ПС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182202"/>
              </p:ext>
            </p:extLst>
          </p:nvPr>
        </p:nvGraphicFramePr>
        <p:xfrm>
          <a:off x="1435608" y="1447800"/>
          <a:ext cx="749808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521948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Нетекстові критерії ПС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Це </a:t>
            </a:r>
            <a:r>
              <a:rPr lang="uk-UA" dirty="0"/>
              <a:t>каталожні та посилально-розрахункові </a:t>
            </a:r>
            <a:r>
              <a:rPr lang="uk-UA" dirty="0" smtClean="0"/>
              <a:t>критерії: </a:t>
            </a: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285353561"/>
              </p:ext>
            </p:extLst>
          </p:nvPr>
        </p:nvGraphicFramePr>
        <p:xfrm>
          <a:off x="1547664" y="2413338"/>
          <a:ext cx="7056784" cy="41840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521948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Нетекстові критерії ПС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32999654"/>
              </p:ext>
            </p:extLst>
          </p:nvPr>
        </p:nvGraphicFramePr>
        <p:xfrm>
          <a:off x="1435608" y="1447800"/>
          <a:ext cx="749808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521948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Дякую за увагу!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521948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Пошукова система 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3856393"/>
              </p:ext>
            </p:extLst>
          </p:nvPr>
        </p:nvGraphicFramePr>
        <p:xfrm>
          <a:off x="1435608" y="1447800"/>
          <a:ext cx="749808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270553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Частини пошукової системи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4411105"/>
              </p:ext>
            </p:extLst>
          </p:nvPr>
        </p:nvGraphicFramePr>
        <p:xfrm>
          <a:off x="1435608" y="1447800"/>
          <a:ext cx="749808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521948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Пошуковий індекс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1307132"/>
              </p:ext>
            </p:extLst>
          </p:nvPr>
        </p:nvGraphicFramePr>
        <p:xfrm>
          <a:off x="1435608" y="1447800"/>
          <a:ext cx="749808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521948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Принципи роботи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1643006"/>
              </p:ext>
            </p:extLst>
          </p:nvPr>
        </p:nvGraphicFramePr>
        <p:xfrm>
          <a:off x="1435608" y="1447800"/>
          <a:ext cx="749808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521948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Траст сайту (довіра ПС)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одна з характеристик сайту – це значення «довіри» пошукової системи щодо цього сайту. </a:t>
            </a:r>
            <a:endParaRPr lang="uk-UA" dirty="0" smtClean="0"/>
          </a:p>
          <a:p>
            <a:r>
              <a:rPr lang="uk-UA" dirty="0" smtClean="0"/>
              <a:t>Непрямими </a:t>
            </a:r>
            <a:r>
              <a:rPr lang="uk-UA" dirty="0"/>
              <a:t>показниками трасту сайту є числові показники якості сайту або сторінки. </a:t>
            </a:r>
            <a:endParaRPr lang="uk-UA" dirty="0" smtClean="0"/>
          </a:p>
          <a:p>
            <a:endParaRPr lang="uk-UA" dirty="0"/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2737922384"/>
              </p:ext>
            </p:extLst>
          </p:nvPr>
        </p:nvGraphicFramePr>
        <p:xfrm>
          <a:off x="2051720" y="3933056"/>
          <a:ext cx="5976664" cy="26404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521948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PageRank (</a:t>
            </a:r>
            <a:r>
              <a:rPr lang="uk-UA" dirty="0" err="1"/>
              <a:t>Пейдж</a:t>
            </a:r>
            <a:r>
              <a:rPr lang="uk-UA" dirty="0"/>
              <a:t> </a:t>
            </a:r>
            <a:r>
              <a:rPr lang="uk-UA" dirty="0" err="1"/>
              <a:t>ранк</a:t>
            </a:r>
            <a:r>
              <a:rPr lang="uk-UA" dirty="0"/>
              <a:t>)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790958"/>
              </p:ext>
            </p:extLst>
          </p:nvPr>
        </p:nvGraphicFramePr>
        <p:xfrm>
          <a:off x="1435608" y="1447800"/>
          <a:ext cx="749808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521948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Тематичний індекс цитування (ТІЦ)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6058539"/>
              </p:ext>
            </p:extLst>
          </p:nvPr>
        </p:nvGraphicFramePr>
        <p:xfrm>
          <a:off x="1435608" y="1447800"/>
          <a:ext cx="749808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521948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Просування</a:t>
            </a:r>
            <a:r>
              <a:rPr lang="ru-RU" dirty="0"/>
              <a:t> </a:t>
            </a:r>
            <a:r>
              <a:rPr lang="ru-RU" dirty="0" err="1"/>
              <a:t>сайтів</a:t>
            </a:r>
            <a:r>
              <a:rPr lang="ru-RU" dirty="0"/>
              <a:t> з точки </a:t>
            </a:r>
            <a:r>
              <a:rPr lang="ru-RU" dirty="0" err="1"/>
              <a:t>зору</a:t>
            </a:r>
            <a:r>
              <a:rPr lang="ru-RU" dirty="0"/>
              <a:t> </a:t>
            </a:r>
            <a:r>
              <a:rPr lang="ru-RU" dirty="0" err="1"/>
              <a:t>пошукових</a:t>
            </a:r>
            <a:r>
              <a:rPr lang="ru-RU" dirty="0"/>
              <a:t> систем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k-UA" dirty="0"/>
              <a:t>Аналіз змісту або структури сайту.</a:t>
            </a:r>
          </a:p>
          <a:p>
            <a:r>
              <a:rPr lang="uk-UA" dirty="0"/>
              <a:t>Технічні рекомендації по розробці </a:t>
            </a:r>
            <a:r>
              <a:rPr lang="uk-UA" dirty="0" smtClean="0"/>
              <a:t>веб-сайту (</a:t>
            </a:r>
            <a:r>
              <a:rPr lang="uk-UA" dirty="0" err="1" smtClean="0"/>
              <a:t>хостинг</a:t>
            </a:r>
            <a:r>
              <a:rPr lang="uk-UA" dirty="0" smtClean="0"/>
              <a:t>, </a:t>
            </a:r>
            <a:r>
              <a:rPr lang="uk-UA" dirty="0" err="1" smtClean="0"/>
              <a:t>переадресація</a:t>
            </a:r>
            <a:r>
              <a:rPr lang="uk-UA" dirty="0"/>
              <a:t>, сторінки з повідомленнями про помилки, </a:t>
            </a:r>
            <a:r>
              <a:rPr lang="uk-UA" dirty="0" smtClean="0"/>
              <a:t>використання </a:t>
            </a:r>
            <a:r>
              <a:rPr lang="en-US" dirty="0" smtClean="0"/>
              <a:t>JavaScript</a:t>
            </a:r>
            <a:r>
              <a:rPr lang="uk-UA" dirty="0" smtClean="0"/>
              <a:t>)</a:t>
            </a:r>
            <a:r>
              <a:rPr lang="en-US" dirty="0" smtClean="0"/>
              <a:t>.</a:t>
            </a:r>
            <a:endParaRPr lang="en-US" dirty="0"/>
          </a:p>
          <a:p>
            <a:r>
              <a:rPr lang="uk-UA" dirty="0"/>
              <a:t>Розробка змісту.</a:t>
            </a:r>
          </a:p>
          <a:p>
            <a:r>
              <a:rPr lang="uk-UA" dirty="0"/>
              <a:t>Керування кампаніями з розвитку бізнесу в Інтернеті.</a:t>
            </a:r>
          </a:p>
          <a:p>
            <a:r>
              <a:rPr lang="uk-UA" dirty="0"/>
              <a:t>Аналіз ключових слів.</a:t>
            </a:r>
          </a:p>
          <a:p>
            <a:r>
              <a:rPr lang="uk-UA" dirty="0"/>
              <a:t>Навчання в галузі пошукової оптимізації.</a:t>
            </a:r>
          </a:p>
          <a:p>
            <a:r>
              <a:rPr lang="uk-UA" dirty="0"/>
              <a:t>Досвід роботи на певних ринках і географічних територіях.</a:t>
            </a:r>
          </a:p>
        </p:txBody>
      </p:sp>
    </p:spTree>
    <p:extLst>
      <p:ext uri="{BB962C8B-B14F-4D97-AF65-F5344CB8AC3E}">
        <p14:creationId xmlns:p14="http://schemas.microsoft.com/office/powerpoint/2010/main" val="38521948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40</TotalTime>
  <Words>957</Words>
  <Application>Microsoft Office PowerPoint</Application>
  <PresentationFormat>Экран (4:3)</PresentationFormat>
  <Paragraphs>76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Солнцестояние</vt:lpstr>
      <vt:lpstr>Пошукові системи. SEO оптимізація.</vt:lpstr>
      <vt:lpstr>Пошукова система </vt:lpstr>
      <vt:lpstr>Частини пошукової системи</vt:lpstr>
      <vt:lpstr>Пошуковий індекс</vt:lpstr>
      <vt:lpstr>Принципи роботи</vt:lpstr>
      <vt:lpstr>Траст сайту (довіра ПС)</vt:lpstr>
      <vt:lpstr>PageRank (Пейдж ранк)</vt:lpstr>
      <vt:lpstr>Тематичний індекс цитування (ТІЦ)</vt:lpstr>
      <vt:lpstr>Просування сайтів з точки зору пошукових систем</vt:lpstr>
      <vt:lpstr>Основні завдання ПС</vt:lpstr>
      <vt:lpstr>Як працює пошукова система</vt:lpstr>
      <vt:lpstr>Принцип роботи пошукових роботів</vt:lpstr>
      <vt:lpstr>Основні принципи ранжирування сайтів в пошукових системах</vt:lpstr>
      <vt:lpstr>Критерії можна розділити на дві основні групи</vt:lpstr>
      <vt:lpstr>Текстові критерії ПС</vt:lpstr>
      <vt:lpstr>Нетекстові критерії ПС</vt:lpstr>
      <vt:lpstr>Нетекстові критерії ПС</vt:lpstr>
      <vt:lpstr>Дякую за увагу!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Пошукові системи – основні поняття та принципи роботи</dc:title>
  <dc:creator>sky</dc:creator>
  <cp:lastModifiedBy>Сергей Иванов</cp:lastModifiedBy>
  <cp:revision>3</cp:revision>
  <dcterms:created xsi:type="dcterms:W3CDTF">2026-03-17T02:52:43Z</dcterms:created>
  <dcterms:modified xsi:type="dcterms:W3CDTF">2026-03-17T03:43:37Z</dcterms:modified>
</cp:coreProperties>
</file>