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sldIdLst>
    <p:sldId id="256" r:id="rId2"/>
    <p:sldId id="281" r:id="rId3"/>
    <p:sldId id="257" r:id="rId4"/>
    <p:sldId id="259" r:id="rId5"/>
    <p:sldId id="261" r:id="rId6"/>
    <p:sldId id="276" r:id="rId7"/>
    <p:sldId id="260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7CE4"/>
    <a:srgbClr val="E3E878"/>
    <a:srgbClr val="24B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213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759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1129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4625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0961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1942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2054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4373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284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734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054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856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89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41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543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929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EA32-DA2B-45F1-8869-1E3317B71204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02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1">
                <a:lumMod val="5000"/>
                <a:lumOff val="9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679EA32-DA2B-45F1-8869-1E3317B71204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6AC5253-CD33-4D92-96CC-5A1AF30462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655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74AB53BE-884A-9ADE-7EF4-C9A947C91690}"/>
              </a:ext>
            </a:extLst>
          </p:cNvPr>
          <p:cNvSpPr/>
          <p:nvPr/>
        </p:nvSpPr>
        <p:spPr>
          <a:xfrm>
            <a:off x="255182" y="1808388"/>
            <a:ext cx="11455261" cy="2585323"/>
          </a:xfrm>
          <a:prstGeom prst="rect">
            <a:avLst/>
          </a:prstGeom>
          <a:noFill/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err="1">
                <a:solidFill>
                  <a:schemeClr val="accent4">
                    <a:lumMod val="75000"/>
                  </a:schemeClr>
                </a:solidFill>
              </a:rPr>
              <a:t>Компетентнісна</a:t>
            </a:r>
            <a:r>
              <a:rPr lang="uk-UA" sz="5400" dirty="0">
                <a:solidFill>
                  <a:schemeClr val="accent4">
                    <a:lumMod val="75000"/>
                  </a:schemeClr>
                </a:solidFill>
              </a:rPr>
              <a:t> модель доктора філософії у системі професійної підготовки дослідника</a:t>
            </a:r>
            <a:endParaRPr lang="uk-UA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543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14E129-A31D-B613-BF9B-577E37F9D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528D4E4-98B8-568A-F64B-0C267356C274}"/>
              </a:ext>
            </a:extLst>
          </p:cNvPr>
          <p:cNvSpPr/>
          <p:nvPr/>
        </p:nvSpPr>
        <p:spPr>
          <a:xfrm>
            <a:off x="1307690" y="6351639"/>
            <a:ext cx="3195484" cy="5063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556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303581-1D0E-CE71-1A55-73F334BCA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20" y="1447628"/>
            <a:ext cx="10386960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1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мпетентнісний підхід у сучасній освіті">
            <a:extLst>
              <a:ext uri="{FF2B5EF4-FFF2-40B4-BE49-F238E27FC236}">
                <a16:creationId xmlns:a16="http://schemas.microsoft.com/office/drawing/2014/main" id="{8BD99EA2-407A-E57C-54F0-13B3C3C27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64" y="546136"/>
            <a:ext cx="9940413" cy="559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70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70832A-D7DF-899A-089C-F407F1FE4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80" y="983226"/>
            <a:ext cx="11268460" cy="519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81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.5 Національна рамка кваліфікацій – Eurydice Ukraine">
            <a:extLst>
              <a:ext uri="{FF2B5EF4-FFF2-40B4-BE49-F238E27FC236}">
                <a16:creationId xmlns:a16="http://schemas.microsoft.com/office/drawing/2014/main" id="{1845484E-F947-2159-61FF-CD328C85D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7" y="498352"/>
            <a:ext cx="7972425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E66AD2A-52FA-9158-4A3F-79945C7E0823}"/>
              </a:ext>
            </a:extLst>
          </p:cNvPr>
          <p:cNvSpPr/>
          <p:nvPr/>
        </p:nvSpPr>
        <p:spPr>
          <a:xfrm>
            <a:off x="8664606" y="6010183"/>
            <a:ext cx="2956264" cy="4793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50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947ECB-8CE3-2153-B08D-042DAA7F0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962" y="990600"/>
            <a:ext cx="51720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7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997513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плинка">
  <a:themeElements>
    <a:clrScheme name="Краплинка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раплинк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раплинк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TM04033925[[fn=Краплинка]]</Template>
  <TotalTime>188</TotalTime>
  <Words>9</Words>
  <Application>Microsoft Office PowerPoint</Application>
  <PresentationFormat>Широкий екран</PresentationFormat>
  <Paragraphs>1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1" baseType="lpstr">
      <vt:lpstr>Arial</vt:lpstr>
      <vt:lpstr>Tw Cen MT</vt:lpstr>
      <vt:lpstr>Краплинка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Ірина Чайка</dc:creator>
  <cp:lastModifiedBy>user</cp:lastModifiedBy>
  <cp:revision>17</cp:revision>
  <dcterms:created xsi:type="dcterms:W3CDTF">2024-09-08T08:24:47Z</dcterms:created>
  <dcterms:modified xsi:type="dcterms:W3CDTF">2026-02-28T12:14:24Z</dcterms:modified>
</cp:coreProperties>
</file>