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1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5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0929-B126-4C32-831F-110D04F3DE1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16AA-CB28-4812-A991-32EEA4399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marketing-ta-prodazhi/etapi-prodazhu-yak-provesti-kliyenta-vid-znajomstva-do-zakrittya-ugod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efektivna-robota-z-zaperechennyami-krashhi-tehniki-dlya-zrostannya-konversiyi-v-zakrittya-ugod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10-efektivnih-instrumentiv-dlya-zbilshennya-prodazh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marketing-ta-prodazhi/tsilova-auditoriy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rupkin.pro/uk/krupkinblog/avtomatizatsiya-ta-crm/avtomatizatsiya-biznesu-rol-crm-sistem-u-protsesi-prodazhiv-2/" TargetMode="External"/><Relationship Id="rId2" Type="http://schemas.openxmlformats.org/officeDocument/2006/relationships/hyperlink" Target="https://krupkin.pro/uk/krupkinblog/marketing-ta-prodazhi/serednij-chek-zri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10-efektivnih-instrumentiv-dlya-zbilshennya-prodaz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10-efektivnih-instrumentiv-dlya-zbilshennya-prodaz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soft.ua/options/t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soft.ua/options/t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orgsoft.ua/articles/stati/etapy-prodazhi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КЛІЄНТІВ У СИСТЕМІ ПРОДАЖІВ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2037807"/>
            <a:ext cx="8447314" cy="45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Позитивний</a:t>
            </a:r>
            <a:r>
              <a:rPr lang="ru-RU" b="1" dirty="0" smtClean="0"/>
              <a:t> негатив</a:t>
            </a:r>
          </a:p>
          <a:p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та з </a:t>
            </a:r>
            <a:r>
              <a:rPr lang="ru-RU" dirty="0" err="1" smtClean="0"/>
              <a:t>зацікавленістю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товар, але </a:t>
            </a:r>
            <a:r>
              <a:rPr lang="ru-RU" dirty="0" err="1" smtClean="0"/>
              <a:t>після</a:t>
            </a:r>
            <a:r>
              <a:rPr lang="ru-RU" dirty="0" smtClean="0"/>
              <a:t> —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істинний</a:t>
            </a:r>
            <a:r>
              <a:rPr lang="ru-RU" dirty="0" smtClean="0"/>
              <a:t> мотив покупки у такого </a:t>
            </a:r>
            <a:r>
              <a:rPr lang="ru-RU" dirty="0" err="1" smtClean="0"/>
              <a:t>клієнта</a:t>
            </a:r>
            <a:r>
              <a:rPr lang="ru-RU" dirty="0" smtClean="0"/>
              <a:t>. А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зацікавлений</a:t>
            </a:r>
            <a:r>
              <a:rPr lang="ru-RU" dirty="0" smtClean="0"/>
              <a:t> у </a:t>
            </a:r>
            <a:r>
              <a:rPr lang="ru-RU" dirty="0" err="1" smtClean="0"/>
              <a:t>товарі</a:t>
            </a:r>
            <a:r>
              <a:rPr lang="ru-RU" dirty="0" smtClean="0"/>
              <a:t>, але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покупки. З таким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відпрацювати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базіка</a:t>
            </a:r>
            <a:endParaRPr lang="ru-RU" b="1" dirty="0" smtClean="0"/>
          </a:p>
          <a:p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й </a:t>
            </a:r>
            <a:r>
              <a:rPr lang="ru-RU" dirty="0" err="1" smtClean="0"/>
              <a:t>зовсім</a:t>
            </a:r>
            <a:r>
              <a:rPr lang="ru-RU" dirty="0" smtClean="0"/>
              <a:t> не на </a:t>
            </a:r>
            <a:r>
              <a:rPr lang="ru-RU" dirty="0" err="1" smtClean="0"/>
              <a:t>потрібну</a:t>
            </a:r>
            <a:r>
              <a:rPr lang="ru-RU" dirty="0" smtClean="0"/>
              <a:t> вам тему.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покупку спонтанно, в </a:t>
            </a:r>
            <a:r>
              <a:rPr lang="ru-RU" dirty="0" err="1" smtClean="0"/>
              <a:t>моменті</a:t>
            </a:r>
            <a:r>
              <a:rPr lang="ru-RU" dirty="0" smtClean="0"/>
              <a:t>. </a:t>
            </a:r>
            <a:r>
              <a:rPr lang="ru-RU" dirty="0" err="1" smtClean="0"/>
              <a:t>Зберігайте</a:t>
            </a:r>
            <a:r>
              <a:rPr lang="ru-RU" dirty="0" smtClean="0"/>
              <a:t> </a:t>
            </a:r>
            <a:r>
              <a:rPr lang="ru-RU" dirty="0" err="1" smtClean="0"/>
              <a:t>терпіння</a:t>
            </a:r>
            <a:r>
              <a:rPr lang="ru-RU" dirty="0" smtClean="0"/>
              <a:t> і </a:t>
            </a:r>
            <a:r>
              <a:rPr lang="ru-RU" dirty="0" err="1" smtClean="0"/>
              <a:t>ставте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закритого</a:t>
            </a:r>
            <a:r>
              <a:rPr lang="ru-RU" dirty="0" smtClean="0"/>
              <a:t> типу,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говіркий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не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півгодинних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Мовчазний</a:t>
            </a:r>
            <a:r>
              <a:rPr lang="ru-RU" b="1" dirty="0" smtClean="0"/>
              <a:t> тип</a:t>
            </a:r>
          </a:p>
          <a:p>
            <a:r>
              <a:rPr lang="ru-RU" dirty="0" err="1" smtClean="0"/>
              <a:t>Протилежність</a:t>
            </a:r>
            <a:r>
              <a:rPr lang="ru-RU" dirty="0" smtClean="0"/>
              <a:t> </a:t>
            </a:r>
            <a:r>
              <a:rPr lang="ru-RU" dirty="0" err="1" smtClean="0"/>
              <a:t>попередньому</a:t>
            </a:r>
            <a:r>
              <a:rPr lang="ru-RU" dirty="0" smtClean="0"/>
              <a:t> типу: мало говорить, але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думає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врешті-решт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і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геть</a:t>
            </a:r>
            <a:r>
              <a:rPr lang="ru-RU" dirty="0" smtClean="0"/>
              <a:t> з магазину. Тактика </a:t>
            </a:r>
            <a:r>
              <a:rPr lang="ru-RU" dirty="0" err="1" smtClean="0"/>
              <a:t>роботи</a:t>
            </a:r>
            <a:r>
              <a:rPr lang="ru-RU" dirty="0" smtClean="0"/>
              <a:t> з ним — бути </a:t>
            </a:r>
            <a:r>
              <a:rPr lang="ru-RU" dirty="0" err="1" smtClean="0"/>
              <a:t>терплячими</a:t>
            </a:r>
            <a:r>
              <a:rPr lang="ru-RU" dirty="0" smtClean="0"/>
              <a:t>, не </a:t>
            </a:r>
            <a:r>
              <a:rPr lang="ru-RU" dirty="0" err="1" smtClean="0"/>
              <a:t>лізти</a:t>
            </a:r>
            <a:r>
              <a:rPr lang="ru-RU" dirty="0" smtClean="0"/>
              <a:t> в </a:t>
            </a:r>
            <a:r>
              <a:rPr lang="ru-RU" dirty="0" err="1" smtClean="0"/>
              <a:t>очі</a:t>
            </a:r>
            <a:r>
              <a:rPr lang="ru-RU" dirty="0" smtClean="0"/>
              <a:t>,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покупцю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та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,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уточнювальні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та </a:t>
            </a:r>
            <a:r>
              <a:rPr lang="ru-RU" dirty="0" err="1" smtClean="0"/>
              <a:t>давати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 </a:t>
            </a:r>
            <a:r>
              <a:rPr lang="ru-RU" dirty="0" err="1" smtClean="0"/>
              <a:t>Спостерігайте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 на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продовжуйте</a:t>
            </a:r>
            <a:r>
              <a:rPr lang="ru-RU" dirty="0" smtClean="0"/>
              <a:t> канву </a:t>
            </a:r>
            <a:r>
              <a:rPr lang="ru-RU" dirty="0" err="1" smtClean="0"/>
              <a:t>бесіди</a:t>
            </a:r>
            <a:r>
              <a:rPr lang="ru-RU" dirty="0" smtClean="0"/>
              <a:t> у тому </a:t>
            </a:r>
            <a:r>
              <a:rPr lang="ru-RU" dirty="0" err="1" smtClean="0"/>
              <a:t>напрямі</a:t>
            </a:r>
            <a:r>
              <a:rPr lang="ru-RU" dirty="0" smtClean="0"/>
              <a:t>, де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зачепило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зацікавило</a:t>
            </a:r>
            <a:r>
              <a:rPr lang="ru-RU" dirty="0" smtClean="0"/>
              <a:t>.. </a:t>
            </a:r>
          </a:p>
          <a:p>
            <a:r>
              <a:rPr lang="ru-RU" b="1" dirty="0" err="1" smtClean="0"/>
              <a:t>Раціональний</a:t>
            </a:r>
            <a:r>
              <a:rPr lang="ru-RU" b="1" dirty="0" smtClean="0"/>
              <a:t> методист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прийнятті</a:t>
            </a:r>
            <a:r>
              <a:rPr lang="ru-RU" dirty="0" smtClean="0"/>
              <a:t> остаточного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аргументах, тому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викладати</a:t>
            </a:r>
            <a:r>
              <a:rPr lang="ru-RU" dirty="0" smtClean="0"/>
              <a:t>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технічну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товар.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мотиватори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— </a:t>
            </a:r>
            <a:r>
              <a:rPr lang="ru-RU" dirty="0" err="1" smtClean="0"/>
              <a:t>цифри</a:t>
            </a:r>
            <a:r>
              <a:rPr lang="ru-RU" dirty="0" smtClean="0"/>
              <a:t> та </a:t>
            </a:r>
            <a:r>
              <a:rPr lang="ru-RU" dirty="0" err="1" smtClean="0"/>
              <a:t>факти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не </a:t>
            </a:r>
            <a:r>
              <a:rPr lang="ru-RU" dirty="0" err="1" smtClean="0"/>
              <a:t>переборщіть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, як часто </a:t>
            </a:r>
            <a:r>
              <a:rPr lang="ru-RU" dirty="0" err="1" smtClean="0"/>
              <a:t>буває</a:t>
            </a:r>
            <a:r>
              <a:rPr lang="ru-RU" dirty="0" smtClean="0"/>
              <a:t>, </a:t>
            </a:r>
            <a:r>
              <a:rPr lang="ru-RU" dirty="0" err="1" smtClean="0"/>
              <a:t>отримавши</a:t>
            </a:r>
            <a:r>
              <a:rPr lang="ru-RU" dirty="0" smtClean="0"/>
              <a:t> </a:t>
            </a:r>
            <a:r>
              <a:rPr lang="ru-RU" dirty="0" err="1" smtClean="0"/>
              <a:t>солідну</a:t>
            </a:r>
            <a:r>
              <a:rPr lang="ru-RU" dirty="0" smtClean="0"/>
              <a:t> </a:t>
            </a:r>
            <a:r>
              <a:rPr lang="ru-RU" dirty="0" err="1" smtClean="0"/>
              <a:t>порцію</a:t>
            </a:r>
            <a:r>
              <a:rPr lang="ru-RU" dirty="0" smtClean="0"/>
              <a:t> «шуму»,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заплутатися</a:t>
            </a:r>
            <a:r>
              <a:rPr lang="ru-RU" dirty="0" smtClean="0"/>
              <a:t> і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покупки. </a:t>
            </a:r>
            <a:r>
              <a:rPr lang="ru-RU" dirty="0" err="1" smtClean="0"/>
              <a:t>Зупиніться</a:t>
            </a:r>
            <a:r>
              <a:rPr lang="ru-RU" dirty="0" smtClean="0"/>
              <a:t> у </a:t>
            </a:r>
            <a:r>
              <a:rPr lang="ru-RU" dirty="0" err="1" smtClean="0"/>
              <a:t>доповіді</a:t>
            </a:r>
            <a:r>
              <a:rPr lang="ru-RU" dirty="0" smtClean="0"/>
              <a:t> в той момент,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відчули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втратили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. </a:t>
            </a:r>
            <a:r>
              <a:rPr lang="ru-RU" dirty="0" err="1" smtClean="0"/>
              <a:t>Ставте</a:t>
            </a:r>
            <a:r>
              <a:rPr lang="ru-RU" dirty="0" smtClean="0"/>
              <a:t> </a:t>
            </a:r>
            <a:r>
              <a:rPr lang="ru-RU" dirty="0" err="1" smtClean="0"/>
              <a:t>розгорнуті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розповів</a:t>
            </a:r>
            <a:r>
              <a:rPr lang="ru-RU" dirty="0" smtClean="0"/>
              <a:t>, яку </a:t>
            </a:r>
            <a:r>
              <a:rPr lang="ru-RU" dirty="0" err="1" smtClean="0"/>
              <a:t>саме</a:t>
            </a:r>
            <a:r>
              <a:rPr lang="ru-RU" dirty="0" smtClean="0"/>
              <a:t> проблему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Конфліктний</a:t>
            </a:r>
            <a:r>
              <a:rPr lang="ru-RU" b="1" dirty="0" smtClean="0"/>
              <a:t> тип</a:t>
            </a:r>
          </a:p>
          <a:p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негативі</a:t>
            </a:r>
            <a:r>
              <a:rPr lang="ru-RU" dirty="0" smtClean="0"/>
              <a:t>, як і консерватор, любить </a:t>
            </a:r>
            <a:r>
              <a:rPr lang="ru-RU" dirty="0" err="1" smtClean="0"/>
              <a:t>сперечатися</a:t>
            </a:r>
            <a:r>
              <a:rPr lang="ru-RU" dirty="0" smtClean="0"/>
              <a:t> з будь-</a:t>
            </a:r>
            <a:r>
              <a:rPr lang="ru-RU" dirty="0" err="1" smtClean="0"/>
              <a:t>якого</a:t>
            </a:r>
            <a:r>
              <a:rPr lang="ru-RU" dirty="0" smtClean="0"/>
              <a:t> приводу. З таким </a:t>
            </a:r>
            <a:r>
              <a:rPr lang="ru-RU" dirty="0" err="1" smtClean="0"/>
              <a:t>типажем</a:t>
            </a:r>
            <a:r>
              <a:rPr lang="ru-RU" dirty="0" smtClean="0"/>
              <a:t> </a:t>
            </a:r>
            <a:r>
              <a:rPr lang="ru-RU" dirty="0" err="1" smtClean="0"/>
              <a:t>зберігайте</a:t>
            </a:r>
            <a:r>
              <a:rPr lang="ru-RU" dirty="0" smtClean="0"/>
              <a:t> </a:t>
            </a:r>
            <a:r>
              <a:rPr lang="ru-RU" dirty="0" err="1" smtClean="0"/>
              <a:t>емоційну</a:t>
            </a:r>
            <a:r>
              <a:rPr lang="ru-RU" dirty="0" smtClean="0"/>
              <a:t> </a:t>
            </a:r>
            <a:r>
              <a:rPr lang="ru-RU" dirty="0" err="1" smtClean="0"/>
              <a:t>рівновагу</a:t>
            </a:r>
            <a:r>
              <a:rPr lang="ru-RU" dirty="0" smtClean="0"/>
              <a:t>, </a:t>
            </a:r>
            <a:r>
              <a:rPr lang="ru-RU" dirty="0" err="1" smtClean="0"/>
              <a:t>апелюйте</a:t>
            </a:r>
            <a:r>
              <a:rPr lang="ru-RU" dirty="0" smtClean="0"/>
              <a:t> до думок </a:t>
            </a:r>
            <a:r>
              <a:rPr lang="ru-RU" dirty="0" err="1" smtClean="0"/>
              <a:t>експертів</a:t>
            </a:r>
            <a:r>
              <a:rPr lang="ru-RU" dirty="0" smtClean="0"/>
              <a:t>, </a:t>
            </a:r>
            <a:r>
              <a:rPr lang="ru-RU" dirty="0" err="1" smtClean="0"/>
              <a:t>загальновідомі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 й статистики про </a:t>
            </a:r>
            <a:r>
              <a:rPr lang="ru-RU" dirty="0" err="1" smtClean="0"/>
              <a:t>продажі</a:t>
            </a:r>
            <a:r>
              <a:rPr lang="ru-RU" dirty="0" smtClean="0"/>
              <a:t>. </a:t>
            </a:r>
            <a:r>
              <a:rPr lang="ru-RU" dirty="0" err="1" smtClean="0"/>
              <a:t>Погоджуйтеся</a:t>
            </a:r>
            <a:r>
              <a:rPr lang="ru-RU" dirty="0" smtClean="0"/>
              <a:t> з ним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міркувань</a:t>
            </a:r>
            <a:r>
              <a:rPr lang="ru-RU" dirty="0" smtClean="0"/>
              <a:t>, плавно </a:t>
            </a:r>
            <a:r>
              <a:rPr lang="ru-RU" dirty="0" err="1" smtClean="0"/>
              <a:t>підводьте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вашої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-79653"/>
            <a:ext cx="12514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покупців</a:t>
            </a:r>
            <a:r>
              <a:rPr lang="ru-RU" b="1" dirty="0" smtClean="0"/>
              <a:t> за </a:t>
            </a:r>
            <a:r>
              <a:rPr lang="ru-RU" b="1" dirty="0" err="1" smtClean="0"/>
              <a:t>сприйняттям</a:t>
            </a:r>
            <a:endParaRPr lang="ru-RU" b="1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розповсюджена</a:t>
            </a:r>
            <a:r>
              <a:rPr lang="ru-RU" dirty="0" smtClean="0"/>
              <a:t> </a:t>
            </a:r>
            <a:r>
              <a:rPr lang="ru-RU" dirty="0" err="1" smtClean="0"/>
              <a:t>класифікація</a:t>
            </a:r>
            <a:r>
              <a:rPr lang="ru-RU" dirty="0" smtClean="0"/>
              <a:t> і </a:t>
            </a:r>
            <a:r>
              <a:rPr lang="ru-RU" dirty="0" err="1" smtClean="0"/>
              <a:t>споживачів</a:t>
            </a:r>
            <a:r>
              <a:rPr lang="ru-RU" dirty="0" smtClean="0"/>
              <a:t>, і людей в </a:t>
            </a:r>
            <a:r>
              <a:rPr lang="ru-RU" dirty="0" err="1" smtClean="0"/>
              <a:t>принципі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розділяють</a:t>
            </a:r>
            <a:r>
              <a:rPr lang="ru-RU" dirty="0" smtClean="0"/>
              <a:t> за типом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Візуали</a:t>
            </a:r>
            <a:r>
              <a:rPr lang="ru-RU" b="1" dirty="0" smtClean="0"/>
              <a:t> </a:t>
            </a:r>
          </a:p>
          <a:p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спираючись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бачать</a:t>
            </a:r>
            <a:r>
              <a:rPr lang="ru-RU" dirty="0" smtClean="0"/>
              <a:t>.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товару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тому не </a:t>
            </a:r>
            <a:r>
              <a:rPr lang="ru-RU" dirty="0" err="1" smtClean="0"/>
              <a:t>демонструйте</a:t>
            </a:r>
            <a:r>
              <a:rPr lang="ru-RU" dirty="0" smtClean="0"/>
              <a:t> товар з </a:t>
            </a:r>
            <a:r>
              <a:rPr lang="ru-RU" dirty="0" err="1" smtClean="0"/>
              <a:t>подряпинами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пошкодженнями</a:t>
            </a:r>
            <a:r>
              <a:rPr lang="ru-RU" dirty="0" smtClean="0"/>
              <a:t>, таким </a:t>
            </a:r>
            <a:r>
              <a:rPr lang="ru-RU" dirty="0" err="1" smtClean="0"/>
              <a:t>клієнтам</a:t>
            </a:r>
            <a:r>
              <a:rPr lang="ru-RU" dirty="0" smtClean="0"/>
              <a:t> не </a:t>
            </a:r>
            <a:r>
              <a:rPr lang="ru-RU" dirty="0" err="1" smtClean="0"/>
              <a:t>підходять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з </a:t>
            </a:r>
            <a:r>
              <a:rPr lang="ru-RU" dirty="0" err="1" smtClean="0"/>
              <a:t>категорії</a:t>
            </a:r>
            <a:r>
              <a:rPr lang="ru-RU" dirty="0" smtClean="0"/>
              <a:t> «</a:t>
            </a:r>
            <a:r>
              <a:rPr lang="ru-RU" dirty="0" err="1" smtClean="0"/>
              <a:t>Уцінка</a:t>
            </a:r>
            <a:r>
              <a:rPr lang="ru-RU" dirty="0" smtClean="0"/>
              <a:t>».</a:t>
            </a:r>
          </a:p>
          <a:p>
            <a:r>
              <a:rPr lang="ru-RU" b="1" dirty="0" err="1" smtClean="0"/>
              <a:t>Дискрети</a:t>
            </a:r>
            <a:r>
              <a:rPr lang="ru-RU" b="1" dirty="0" smtClean="0"/>
              <a:t> 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виборі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продукту </a:t>
            </a:r>
            <a:r>
              <a:rPr lang="ru-RU" dirty="0" err="1" smtClean="0"/>
              <a:t>орієнтуються</a:t>
            </a:r>
            <a:r>
              <a:rPr lang="ru-RU" dirty="0" smtClean="0"/>
              <a:t> перш за все на </a:t>
            </a:r>
            <a:r>
              <a:rPr lang="ru-RU" dirty="0" err="1" smtClean="0"/>
              <a:t>текстову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Керуються</a:t>
            </a:r>
            <a:r>
              <a:rPr lang="ru-RU" dirty="0" smtClean="0"/>
              <a:t> </a:t>
            </a:r>
            <a:r>
              <a:rPr lang="ru-RU" dirty="0" err="1" smtClean="0"/>
              <a:t>логічними</a:t>
            </a:r>
            <a:r>
              <a:rPr lang="ru-RU" dirty="0" smtClean="0"/>
              <a:t> </a:t>
            </a:r>
            <a:r>
              <a:rPr lang="ru-RU" dirty="0" err="1" smtClean="0"/>
              <a:t>висновками</a:t>
            </a:r>
            <a:r>
              <a:rPr lang="ru-RU" dirty="0" smtClean="0"/>
              <a:t> та фактами. </a:t>
            </a:r>
            <a:r>
              <a:rPr lang="ru-RU" dirty="0" err="1" smtClean="0"/>
              <a:t>Готуйте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публікацій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графіками</a:t>
            </a:r>
            <a:r>
              <a:rPr lang="ru-RU" dirty="0" smtClean="0"/>
              <a:t> й резонною </a:t>
            </a:r>
            <a:r>
              <a:rPr lang="ru-RU" dirty="0" err="1" smtClean="0"/>
              <a:t>аналітикою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Аудіали</a:t>
            </a:r>
            <a:r>
              <a:rPr lang="ru-RU" b="1" dirty="0" smtClean="0"/>
              <a:t> </a:t>
            </a:r>
          </a:p>
          <a:p>
            <a:r>
              <a:rPr lang="ru-RU" dirty="0" err="1" smtClean="0"/>
              <a:t>Купують</a:t>
            </a:r>
            <a:r>
              <a:rPr lang="ru-RU" dirty="0" smtClean="0"/>
              <a:t> «</a:t>
            </a:r>
            <a:r>
              <a:rPr lang="ru-RU" dirty="0" err="1" smtClean="0"/>
              <a:t>вухами</a:t>
            </a:r>
            <a:r>
              <a:rPr lang="ru-RU" dirty="0" smtClean="0"/>
              <a:t>». Для них </a:t>
            </a:r>
            <a:r>
              <a:rPr lang="ru-RU" dirty="0" err="1" smtClean="0"/>
              <a:t>ідеально</a:t>
            </a:r>
            <a:r>
              <a:rPr lang="ru-RU" dirty="0" smtClean="0"/>
              <a:t> </a:t>
            </a:r>
            <a:r>
              <a:rPr lang="ru-RU" dirty="0" err="1" smtClean="0"/>
              <a:t>підійдуть</a:t>
            </a:r>
            <a:r>
              <a:rPr lang="ru-RU" dirty="0" smtClean="0"/>
              <a:t> </a:t>
            </a:r>
            <a:r>
              <a:rPr lang="ru-RU" dirty="0" err="1" smtClean="0"/>
              <a:t>аудіоканали</a:t>
            </a:r>
            <a:r>
              <a:rPr lang="ru-RU" dirty="0" smtClean="0"/>
              <a:t> бренду, </a:t>
            </a:r>
            <a:r>
              <a:rPr lang="ru-RU" dirty="0" err="1" smtClean="0"/>
              <a:t>наприклад</a:t>
            </a:r>
            <a:r>
              <a:rPr lang="ru-RU" dirty="0" smtClean="0"/>
              <a:t>, записи </a:t>
            </a:r>
            <a:r>
              <a:rPr lang="ru-RU" dirty="0" err="1" smtClean="0"/>
              <a:t>подкастів</a:t>
            </a:r>
            <a:r>
              <a:rPr lang="ru-RU" dirty="0" smtClean="0"/>
              <a:t>, </a:t>
            </a:r>
            <a:r>
              <a:rPr lang="ru-RU" dirty="0" err="1" smtClean="0"/>
              <a:t>радіореклама</a:t>
            </a:r>
            <a:r>
              <a:rPr lang="ru-RU" dirty="0" smtClean="0"/>
              <a:t>, </a:t>
            </a:r>
            <a:r>
              <a:rPr lang="ru-RU" dirty="0" err="1" smtClean="0"/>
              <a:t>говіркий</a:t>
            </a:r>
            <a:r>
              <a:rPr lang="ru-RU" dirty="0" smtClean="0"/>
              <a:t>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приємною</a:t>
            </a:r>
            <a:r>
              <a:rPr lang="ru-RU" dirty="0" smtClean="0"/>
              <a:t> </a:t>
            </a:r>
            <a:r>
              <a:rPr lang="ru-RU" dirty="0" err="1" smtClean="0"/>
              <a:t>дикцією</a:t>
            </a:r>
            <a:r>
              <a:rPr lang="ru-RU" dirty="0" smtClean="0"/>
              <a:t> та тембром голосу.</a:t>
            </a:r>
          </a:p>
          <a:p>
            <a:r>
              <a:rPr lang="ru-RU" b="1" dirty="0" err="1" smtClean="0"/>
              <a:t>Кінестетики</a:t>
            </a:r>
            <a:endParaRPr lang="ru-RU" b="1" dirty="0" smtClean="0"/>
          </a:p>
          <a:p>
            <a:r>
              <a:rPr lang="ru-RU" dirty="0" err="1" smtClean="0"/>
              <a:t>Покупці</a:t>
            </a:r>
            <a:r>
              <a:rPr lang="ru-RU" dirty="0" smtClean="0"/>
              <a:t>, для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товар на </a:t>
            </a:r>
            <a:r>
              <a:rPr lang="ru-RU" dirty="0" err="1" smtClean="0"/>
              <a:t>дотик</a:t>
            </a:r>
            <a:r>
              <a:rPr lang="ru-RU" dirty="0" smtClean="0"/>
              <a:t>,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. Таким </a:t>
            </a:r>
            <a:r>
              <a:rPr lang="ru-RU" dirty="0" err="1" smtClean="0"/>
              <a:t>клієнтам</a:t>
            </a:r>
            <a:r>
              <a:rPr lang="ru-RU" dirty="0" smtClean="0"/>
              <a:t> треба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помацати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приміряти</a:t>
            </a:r>
            <a:r>
              <a:rPr lang="ru-RU" dirty="0" smtClean="0"/>
              <a:t>, </a:t>
            </a:r>
            <a:r>
              <a:rPr lang="ru-RU" dirty="0" err="1" smtClean="0"/>
              <a:t>потримати</a:t>
            </a:r>
            <a:r>
              <a:rPr lang="ru-RU" dirty="0" smtClean="0"/>
              <a:t> в руках. </a:t>
            </a:r>
            <a:r>
              <a:rPr lang="ru-RU" dirty="0" err="1" smtClean="0"/>
              <a:t>Подбайте</a:t>
            </a:r>
            <a:r>
              <a:rPr lang="ru-RU" dirty="0" smtClean="0"/>
              <a:t> про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шоурумів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офлайн-</a:t>
            </a:r>
            <a:r>
              <a:rPr lang="ru-RU" dirty="0" err="1" smtClean="0"/>
              <a:t>точок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магазину.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86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Мотиви</a:t>
            </a:r>
            <a:r>
              <a:rPr lang="ru-RU" b="1" dirty="0" smtClean="0"/>
              <a:t> покупок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522514"/>
            <a:ext cx="11704320" cy="62048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Мотив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поштовх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змушує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. </a:t>
            </a:r>
            <a:r>
              <a:rPr lang="ru-RU" dirty="0" err="1" smtClean="0"/>
              <a:t>Розуміючи</a:t>
            </a:r>
            <a:r>
              <a:rPr lang="ru-RU" dirty="0" smtClean="0"/>
              <a:t> мотив,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підбирати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 продажу.</a:t>
            </a:r>
          </a:p>
          <a:p>
            <a:r>
              <a:rPr lang="ru-RU" dirty="0" err="1" smtClean="0"/>
              <a:t>Найпоширеніші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Вигода</a:t>
            </a:r>
            <a:r>
              <a:rPr lang="ru-RU" b="1" dirty="0" smtClean="0"/>
              <a:t>.</a:t>
            </a:r>
            <a:r>
              <a:rPr lang="ru-RU" dirty="0" smtClean="0"/>
              <a:t> Людина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й </a:t>
            </a:r>
            <a:r>
              <a:rPr lang="ru-RU" dirty="0" err="1" smtClean="0"/>
              <a:t>якості</a:t>
            </a:r>
            <a:r>
              <a:rPr lang="ru-RU" dirty="0" smtClean="0"/>
              <a:t>. З нею </a:t>
            </a:r>
            <a:r>
              <a:rPr lang="ru-RU" dirty="0" err="1" smtClean="0"/>
              <a:t>працюйте</a:t>
            </a:r>
            <a:r>
              <a:rPr lang="ru-RU" dirty="0" smtClean="0"/>
              <a:t> через </a:t>
            </a:r>
            <a:r>
              <a:rPr lang="ru-RU" dirty="0" err="1" smtClean="0"/>
              <a:t>аргументи</a:t>
            </a:r>
            <a:r>
              <a:rPr lang="ru-RU" dirty="0" smtClean="0"/>
              <a:t>,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економію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продукт </a:t>
            </a:r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конкретну</a:t>
            </a:r>
            <a:r>
              <a:rPr lang="ru-RU" dirty="0" smtClean="0"/>
              <a:t> проблему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потребу.</a:t>
            </a:r>
          </a:p>
          <a:p>
            <a:r>
              <a:rPr lang="ru-RU" b="1" dirty="0" smtClean="0"/>
              <a:t>Престиж.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купують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 статус. Продавайте через </a:t>
            </a:r>
            <a:r>
              <a:rPr lang="ru-RU" dirty="0" err="1" smtClean="0"/>
              <a:t>унікальність</a:t>
            </a:r>
            <a:r>
              <a:rPr lang="ru-RU" dirty="0" smtClean="0"/>
              <a:t>, </a:t>
            </a:r>
            <a:r>
              <a:rPr lang="ru-RU" dirty="0" err="1" smtClean="0"/>
              <a:t>ексклюзивність</a:t>
            </a:r>
            <a:r>
              <a:rPr lang="ru-RU" dirty="0" smtClean="0"/>
              <a:t>, </a:t>
            </a:r>
            <a:r>
              <a:rPr lang="ru-RU" dirty="0" err="1" smtClean="0"/>
              <a:t>імідж</a:t>
            </a:r>
            <a:r>
              <a:rPr lang="ru-RU" dirty="0" smtClean="0"/>
              <a:t>. </a:t>
            </a:r>
            <a:r>
              <a:rPr lang="ru-RU" dirty="0" err="1" smtClean="0"/>
              <a:t>Пояснюйте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продукт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виділитися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і </a:t>
            </a:r>
            <a:r>
              <a:rPr lang="ru-RU" dirty="0" err="1" smtClean="0"/>
              <a:t>підкреслити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індивідуальність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Безпека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помилитися</a:t>
            </a:r>
            <a:r>
              <a:rPr lang="ru-RU" dirty="0" smtClean="0"/>
              <a:t>. Тут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r>
              <a:rPr lang="ru-RU" dirty="0" smtClean="0"/>
              <a:t>, </a:t>
            </a:r>
            <a:r>
              <a:rPr lang="ru-RU" dirty="0" err="1" smtClean="0"/>
              <a:t>гарантії</a:t>
            </a:r>
            <a:r>
              <a:rPr lang="ru-RU" dirty="0" smtClean="0"/>
              <a:t>,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Зручність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цінує</a:t>
            </a:r>
            <a:r>
              <a:rPr lang="ru-RU" dirty="0" smtClean="0"/>
              <a:t> комфорт і </a:t>
            </a:r>
            <a:r>
              <a:rPr lang="ru-RU" dirty="0" err="1" smtClean="0"/>
              <a:t>швидкість</a:t>
            </a:r>
            <a:r>
              <a:rPr lang="ru-RU" dirty="0" smtClean="0"/>
              <a:t>. </a:t>
            </a:r>
            <a:r>
              <a:rPr lang="ru-RU" dirty="0" err="1" smtClean="0"/>
              <a:t>Підкреслюйте</a:t>
            </a:r>
            <a:r>
              <a:rPr lang="ru-RU" dirty="0" smtClean="0"/>
              <a:t> простоту </a:t>
            </a:r>
            <a:r>
              <a:rPr lang="ru-RU" dirty="0" err="1" smtClean="0"/>
              <a:t>використання</a:t>
            </a:r>
            <a:r>
              <a:rPr lang="ru-RU" dirty="0" smtClean="0"/>
              <a:t>, </a:t>
            </a:r>
            <a:r>
              <a:rPr lang="ru-RU" dirty="0" err="1" smtClean="0"/>
              <a:t>сервіс</a:t>
            </a:r>
            <a:r>
              <a:rPr lang="ru-RU" dirty="0" smtClean="0"/>
              <a:t>, </a:t>
            </a:r>
            <a:r>
              <a:rPr lang="ru-RU" dirty="0" err="1" smtClean="0"/>
              <a:t>економію</a:t>
            </a:r>
            <a:r>
              <a:rPr lang="ru-RU" dirty="0" smtClean="0"/>
              <a:t> часу.</a:t>
            </a:r>
          </a:p>
          <a:p>
            <a:r>
              <a:rPr lang="ru-RU" b="1" dirty="0" err="1" smtClean="0"/>
              <a:t>Емоція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Купівля</a:t>
            </a:r>
            <a:r>
              <a:rPr lang="ru-RU" dirty="0" smtClean="0"/>
              <a:t> —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приємні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візуалізацію</a:t>
            </a:r>
            <a:r>
              <a:rPr lang="ru-RU" dirty="0" smtClean="0"/>
              <a:t>,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endParaRPr lang="ru-RU" dirty="0" smtClean="0"/>
          </a:p>
          <a:p>
            <a:r>
              <a:rPr lang="ru-RU" b="1" dirty="0" smtClean="0"/>
              <a:t>Комфорт.</a:t>
            </a:r>
            <a:r>
              <a:rPr lang="ru-RU" dirty="0" smtClean="0"/>
              <a:t> Тут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зручність</a:t>
            </a:r>
            <a:r>
              <a:rPr lang="ru-RU" dirty="0" smtClean="0"/>
              <a:t> у </a:t>
            </a:r>
            <a:r>
              <a:rPr lang="ru-RU" dirty="0" err="1" smtClean="0"/>
              <a:t>користуванні</a:t>
            </a:r>
            <a:r>
              <a:rPr lang="ru-RU" dirty="0" smtClean="0"/>
              <a:t>, а не </a:t>
            </a:r>
            <a:r>
              <a:rPr lang="ru-RU" dirty="0" err="1" smtClean="0"/>
              <a:t>зовнішність</a:t>
            </a:r>
            <a:r>
              <a:rPr lang="ru-RU" dirty="0" smtClean="0"/>
              <a:t> та престиж. </a:t>
            </a:r>
          </a:p>
          <a:p>
            <a:r>
              <a:rPr lang="ru-RU" b="1" dirty="0" smtClean="0"/>
              <a:t>Новизна.</a:t>
            </a:r>
            <a:r>
              <a:rPr lang="ru-RU" dirty="0" smtClean="0"/>
              <a:t> У </a:t>
            </a:r>
            <a:r>
              <a:rPr lang="ru-RU" dirty="0" err="1" smtClean="0"/>
              <a:t>виборі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 </a:t>
            </a:r>
            <a:r>
              <a:rPr lang="ru-RU" dirty="0" err="1" smtClean="0"/>
              <a:t>виграють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з </a:t>
            </a:r>
            <a:r>
              <a:rPr lang="ru-RU" dirty="0" err="1" smtClean="0"/>
              <a:t>інноваційними</a:t>
            </a:r>
            <a:r>
              <a:rPr lang="ru-RU" dirty="0" smtClean="0"/>
              <a:t> </a:t>
            </a:r>
            <a:r>
              <a:rPr lang="ru-RU" dirty="0" err="1" smtClean="0"/>
              <a:t>ідеями</a:t>
            </a:r>
            <a:r>
              <a:rPr lang="ru-RU" dirty="0" smtClean="0"/>
              <a:t>, </a:t>
            </a:r>
            <a:r>
              <a:rPr lang="ru-RU" dirty="0" err="1" smtClean="0"/>
              <a:t>круті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-новинки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актуальних</a:t>
            </a:r>
            <a:r>
              <a:rPr lang="ru-RU" dirty="0" smtClean="0"/>
              <a:t> </a:t>
            </a:r>
            <a:r>
              <a:rPr lang="ru-RU" dirty="0" err="1" smtClean="0"/>
              <a:t>лінійок</a:t>
            </a:r>
            <a:r>
              <a:rPr lang="ru-RU" dirty="0" smtClean="0"/>
              <a:t> бренду.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" y="156120"/>
            <a:ext cx="11730446" cy="470897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hlinkClick r:id="rId2"/>
              </a:rPr>
              <a:t>Етапи</a:t>
            </a:r>
            <a:r>
              <a:rPr lang="ru-RU" sz="3600" b="1" dirty="0" smtClean="0">
                <a:hlinkClick r:id="rId2"/>
              </a:rPr>
              <a:t> </a:t>
            </a:r>
            <a:r>
              <a:rPr lang="ru-RU" sz="3600" b="1" dirty="0" err="1" smtClean="0">
                <a:hlinkClick r:id="rId2"/>
              </a:rPr>
              <a:t>продажів:</a:t>
            </a:r>
            <a:r>
              <a:rPr lang="ru-RU" sz="3600" b="1" dirty="0" err="1" smtClean="0"/>
              <a:t>як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діють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різні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типи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клієнтів</a:t>
            </a:r>
            <a:r>
              <a:rPr lang="ru-RU" sz="3600" b="1" dirty="0" smtClean="0"/>
              <a:t> на кожному </a:t>
            </a:r>
            <a:r>
              <a:rPr lang="ru-RU" sz="3600" b="1" dirty="0" err="1" smtClean="0"/>
              <a:t>етапі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77" y="627017"/>
            <a:ext cx="11730446" cy="610035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на </a:t>
            </a:r>
            <a:r>
              <a:rPr lang="ru-RU" dirty="0" err="1" smtClean="0"/>
              <a:t>процес</a:t>
            </a:r>
            <a:r>
              <a:rPr lang="ru-RU" dirty="0" smtClean="0"/>
              <a:t> продажу </a:t>
            </a:r>
            <a:r>
              <a:rPr lang="ru-RU" dirty="0" err="1" smtClean="0"/>
              <a:t>по-своєму</a:t>
            </a:r>
            <a:r>
              <a:rPr lang="ru-RU" dirty="0" smtClean="0"/>
              <a:t>.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мислять</a:t>
            </a:r>
            <a:r>
              <a:rPr lang="ru-RU" dirty="0" smtClean="0"/>
              <a:t> цифрами й </a:t>
            </a:r>
            <a:r>
              <a:rPr lang="ru-RU" dirty="0" err="1" smtClean="0"/>
              <a:t>хочуть</a:t>
            </a:r>
            <a:r>
              <a:rPr lang="ru-RU" dirty="0" smtClean="0"/>
              <a:t> усе </a:t>
            </a:r>
            <a:r>
              <a:rPr lang="ru-RU" dirty="0" err="1" smtClean="0"/>
              <a:t>прорахувати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інтуїтивно</a:t>
            </a:r>
            <a:r>
              <a:rPr lang="ru-RU" dirty="0" smtClean="0"/>
              <a:t>.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проявляє</a:t>
            </a:r>
            <a:r>
              <a:rPr lang="ru-RU" dirty="0" smtClean="0"/>
              <a:t> </a:t>
            </a:r>
            <a:r>
              <a:rPr lang="ru-RU" dirty="0" err="1" smtClean="0"/>
              <a:t>агресію</a:t>
            </a:r>
            <a:r>
              <a:rPr lang="ru-RU" dirty="0" smtClean="0"/>
              <a:t>, а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мовчить</a:t>
            </a:r>
            <a:r>
              <a:rPr lang="ru-RU" dirty="0" smtClean="0"/>
              <a:t> і </a:t>
            </a:r>
            <a:r>
              <a:rPr lang="ru-RU" dirty="0" err="1" smtClean="0"/>
              <a:t>зникає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продавця</a:t>
            </a:r>
            <a:r>
              <a:rPr lang="ru-RU" dirty="0" smtClean="0"/>
              <a:t> — </a:t>
            </a:r>
            <a:r>
              <a:rPr lang="ru-RU" b="1" dirty="0" err="1" smtClean="0"/>
              <a:t>розпізнати</a:t>
            </a:r>
            <a:r>
              <a:rPr lang="ru-RU" b="1" dirty="0" smtClean="0"/>
              <a:t> тип </a:t>
            </a:r>
            <a:r>
              <a:rPr lang="ru-RU" b="1" dirty="0" err="1" smtClean="0"/>
              <a:t>клієнта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на </a:t>
            </a:r>
            <a:r>
              <a:rPr lang="ru-RU" b="1" dirty="0" err="1" smtClean="0"/>
              <a:t>старті</a:t>
            </a:r>
            <a:r>
              <a:rPr lang="ru-RU" dirty="0" smtClean="0"/>
              <a:t> й </a:t>
            </a:r>
            <a:r>
              <a:rPr lang="ru-RU" dirty="0" err="1" smtClean="0"/>
              <a:t>підлаштувати</a:t>
            </a:r>
            <a:r>
              <a:rPr lang="ru-RU" dirty="0" smtClean="0"/>
              <a:t> стиль </a:t>
            </a:r>
            <a:r>
              <a:rPr lang="ru-RU" dirty="0" err="1" smtClean="0"/>
              <a:t>комунікації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найкращого</a:t>
            </a:r>
            <a:r>
              <a:rPr lang="ru-RU" dirty="0" smtClean="0"/>
              <a:t> результату.</a:t>
            </a:r>
          </a:p>
          <a:p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, і </a:t>
            </a:r>
            <a:r>
              <a:rPr lang="ru-RU" dirty="0" err="1" smtClean="0"/>
              <a:t>кожен</a:t>
            </a:r>
            <a:r>
              <a:rPr lang="ru-RU" dirty="0" smtClean="0"/>
              <a:t> з них </a:t>
            </a:r>
            <a:r>
              <a:rPr lang="ru-RU" dirty="0" err="1" smtClean="0"/>
              <a:t>вимагає</a:t>
            </a:r>
            <a:r>
              <a:rPr lang="ru-RU" dirty="0" smtClean="0"/>
              <a:t> особливого </a:t>
            </a:r>
            <a:r>
              <a:rPr lang="ru-RU" dirty="0" err="1" smtClean="0"/>
              <a:t>підходу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 продажу:</a:t>
            </a:r>
          </a:p>
          <a:p>
            <a:r>
              <a:rPr lang="ru-RU" b="1" dirty="0" err="1" smtClean="0"/>
              <a:t>Раціональний</a:t>
            </a:r>
            <a:r>
              <a:rPr lang="ru-RU" b="1" dirty="0" smtClean="0"/>
              <a:t> (</a:t>
            </a:r>
            <a:r>
              <a:rPr lang="ru-RU" b="1" dirty="0" err="1" smtClean="0"/>
              <a:t>Аналітик</a:t>
            </a:r>
            <a:r>
              <a:rPr lang="ru-RU" b="1" dirty="0" smtClean="0"/>
              <a:t>)</a:t>
            </a:r>
            <a:r>
              <a:rPr lang="ru-RU" dirty="0" smtClean="0"/>
              <a:t> — </a:t>
            </a:r>
            <a:r>
              <a:rPr lang="ru-RU" dirty="0" err="1" smtClean="0"/>
              <a:t>мислить</a:t>
            </a:r>
            <a:r>
              <a:rPr lang="ru-RU" dirty="0" smtClean="0"/>
              <a:t> </a:t>
            </a:r>
            <a:r>
              <a:rPr lang="ru-RU" dirty="0" err="1" smtClean="0"/>
              <a:t>логікою</a:t>
            </a:r>
            <a:r>
              <a:rPr lang="ru-RU" dirty="0" smtClean="0"/>
              <a:t>, фактами й цифрами.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(</a:t>
            </a:r>
            <a:r>
              <a:rPr lang="ru-RU" b="1" dirty="0" err="1" smtClean="0"/>
              <a:t>Ентузіаст</a:t>
            </a:r>
            <a:r>
              <a:rPr lang="ru-RU" b="1" dirty="0" smtClean="0"/>
              <a:t>)</a:t>
            </a:r>
            <a:r>
              <a:rPr lang="ru-RU" dirty="0" smtClean="0"/>
              <a:t> — </a:t>
            </a:r>
            <a:r>
              <a:rPr lang="ru-RU" dirty="0" err="1" smtClean="0"/>
              <a:t>сприймає</a:t>
            </a:r>
            <a:r>
              <a:rPr lang="ru-RU" dirty="0" smtClean="0"/>
              <a:t> через </a:t>
            </a:r>
            <a:r>
              <a:rPr lang="ru-RU" dirty="0" err="1" smtClean="0"/>
              <a:t>відчуття</a:t>
            </a:r>
            <a:r>
              <a:rPr lang="ru-RU" dirty="0" smtClean="0"/>
              <a:t>, </a:t>
            </a:r>
            <a:r>
              <a:rPr lang="ru-RU" dirty="0" err="1" smtClean="0"/>
              <a:t>емоції</a:t>
            </a:r>
            <a:r>
              <a:rPr lang="ru-RU" dirty="0" smtClean="0"/>
              <a:t>, атмосферу.</a:t>
            </a:r>
          </a:p>
          <a:p>
            <a:r>
              <a:rPr lang="ru-RU" b="1" dirty="0" smtClean="0"/>
              <a:t>Скептик (</a:t>
            </a:r>
            <a:r>
              <a:rPr lang="ru-RU" b="1" dirty="0" err="1" smtClean="0"/>
              <a:t>Сумнівний</a:t>
            </a:r>
            <a:r>
              <a:rPr lang="ru-RU" b="1" dirty="0" smtClean="0"/>
              <a:t>)</a:t>
            </a:r>
            <a:r>
              <a:rPr lang="ru-RU" dirty="0" smtClean="0"/>
              <a:t> — не </a:t>
            </a:r>
            <a:r>
              <a:rPr lang="ru-RU" dirty="0" err="1" smtClean="0"/>
              <a:t>довіряє</a:t>
            </a:r>
            <a:r>
              <a:rPr lang="ru-RU" dirty="0" smtClean="0"/>
              <a:t> словам,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Домінант</a:t>
            </a:r>
            <a:r>
              <a:rPr lang="ru-RU" b="1" dirty="0" smtClean="0"/>
              <a:t> (</a:t>
            </a:r>
            <a:r>
              <a:rPr lang="ru-RU" b="1" dirty="0" err="1" smtClean="0"/>
              <a:t>Рішучий</a:t>
            </a:r>
            <a:r>
              <a:rPr lang="ru-RU" b="1" dirty="0" smtClean="0"/>
              <a:t>)</a:t>
            </a:r>
            <a:r>
              <a:rPr lang="ru-RU" dirty="0" smtClean="0"/>
              <a:t> —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розмову</a:t>
            </a:r>
            <a:r>
              <a:rPr lang="ru-RU" dirty="0" smtClean="0"/>
              <a:t>,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ухвалює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Обережний</a:t>
            </a:r>
            <a:r>
              <a:rPr lang="ru-RU" b="1" dirty="0" smtClean="0"/>
              <a:t> (</a:t>
            </a:r>
            <a:r>
              <a:rPr lang="ru-RU" b="1" dirty="0" err="1" smtClean="0"/>
              <a:t>Обдуманий</a:t>
            </a:r>
            <a:r>
              <a:rPr lang="ru-RU" b="1" dirty="0" smtClean="0"/>
              <a:t>)</a:t>
            </a:r>
            <a:r>
              <a:rPr lang="ru-RU" dirty="0" smtClean="0"/>
              <a:t> — не </a:t>
            </a:r>
            <a:r>
              <a:rPr lang="ru-RU" dirty="0" err="1" smtClean="0"/>
              <a:t>конфліктує</a:t>
            </a:r>
            <a:r>
              <a:rPr lang="ru-RU" dirty="0" smtClean="0"/>
              <a:t>, але </a:t>
            </a:r>
            <a:r>
              <a:rPr lang="ru-RU" dirty="0" err="1" smtClean="0"/>
              <a:t>боїться</a:t>
            </a:r>
            <a:r>
              <a:rPr lang="ru-RU" dirty="0" smtClean="0"/>
              <a:t> </a:t>
            </a:r>
            <a:r>
              <a:rPr lang="ru-RU" dirty="0" err="1" smtClean="0"/>
              <a:t>помилитися</a:t>
            </a:r>
            <a:r>
              <a:rPr lang="ru-RU" dirty="0" smtClean="0"/>
              <a:t>, тому </a:t>
            </a:r>
            <a:r>
              <a:rPr lang="ru-RU" dirty="0" err="1" smtClean="0"/>
              <a:t>відкладає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374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Етап</a:t>
            </a:r>
            <a:r>
              <a:rPr lang="ru-RU" b="1" dirty="0" smtClean="0"/>
              <a:t> 1. Перший контакт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контакту </a:t>
            </a:r>
            <a:r>
              <a:rPr lang="ru-RU" b="1" dirty="0" err="1" smtClean="0"/>
              <a:t>Раціональний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ставить </a:t>
            </a:r>
            <a:r>
              <a:rPr lang="ru-RU" dirty="0" err="1" smtClean="0"/>
              <a:t>запитання</a:t>
            </a:r>
            <a:r>
              <a:rPr lang="ru-RU" dirty="0" smtClean="0"/>
              <a:t> — про </a:t>
            </a:r>
            <a:r>
              <a:rPr lang="ru-RU" dirty="0" err="1" smtClean="0"/>
              <a:t>ціну</a:t>
            </a:r>
            <a:r>
              <a:rPr lang="ru-RU" dirty="0" smtClean="0"/>
              <a:t>,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гарантії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холодний</a:t>
            </a:r>
            <a:r>
              <a:rPr lang="ru-RU" dirty="0" smtClean="0"/>
              <a:t> і </a:t>
            </a:r>
            <a:r>
              <a:rPr lang="ru-RU" dirty="0" err="1" smtClean="0"/>
              <a:t>стриманий</a:t>
            </a:r>
            <a:r>
              <a:rPr lang="ru-RU" dirty="0" smtClean="0"/>
              <a:t>, але не </a:t>
            </a:r>
            <a:r>
              <a:rPr lang="ru-RU" dirty="0" err="1" smtClean="0"/>
              <a:t>байдужий</a:t>
            </a:r>
            <a:r>
              <a:rPr lang="ru-RU" dirty="0" smtClean="0"/>
              <a:t>. Тому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продавець</a:t>
            </a:r>
            <a:r>
              <a:rPr lang="ru-RU" dirty="0" smtClean="0"/>
              <a:t> повинен </a:t>
            </a:r>
            <a:r>
              <a:rPr lang="ru-RU" dirty="0" err="1" smtClean="0"/>
              <a:t>говорити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, </a:t>
            </a:r>
            <a:r>
              <a:rPr lang="ru-RU" dirty="0" err="1" smtClean="0"/>
              <a:t>структуровано</a:t>
            </a:r>
            <a:r>
              <a:rPr lang="ru-RU" dirty="0" smtClean="0"/>
              <a:t>, без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потребу в деталях і </a:t>
            </a:r>
            <a:r>
              <a:rPr lang="ru-RU" dirty="0" err="1" smtClean="0"/>
              <a:t>логічних</a:t>
            </a:r>
            <a:r>
              <a:rPr lang="ru-RU" dirty="0" smtClean="0"/>
              <a:t> аргументах.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і </a:t>
            </a:r>
            <a:r>
              <a:rPr lang="ru-RU" dirty="0" err="1" smtClean="0"/>
              <a:t>доброзичливий</a:t>
            </a:r>
            <a:r>
              <a:rPr lang="ru-RU" dirty="0" smtClean="0"/>
              <a:t>, але легко </a:t>
            </a:r>
            <a:r>
              <a:rPr lang="ru-RU" dirty="0" err="1" smtClean="0"/>
              <a:t>відволікається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розмова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приємною</a:t>
            </a:r>
            <a:r>
              <a:rPr lang="ru-RU" dirty="0" smtClean="0"/>
              <a:t> — тому легкий </a:t>
            </a:r>
            <a:r>
              <a:rPr lang="ru-RU" dirty="0" err="1" smtClean="0"/>
              <a:t>гумор</a:t>
            </a:r>
            <a:r>
              <a:rPr lang="ru-RU" dirty="0" smtClean="0"/>
              <a:t>, </a:t>
            </a:r>
            <a:r>
              <a:rPr lang="ru-RU" dirty="0" err="1" smtClean="0"/>
              <a:t>щирість</a:t>
            </a:r>
            <a:r>
              <a:rPr lang="ru-RU" dirty="0" smtClean="0"/>
              <a:t> і позитивна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потрібний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у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Скептик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“</a:t>
            </a:r>
            <a:r>
              <a:rPr lang="ru-RU" dirty="0" err="1" smtClean="0"/>
              <a:t>тестує</a:t>
            </a:r>
            <a:r>
              <a:rPr lang="ru-RU" dirty="0" smtClean="0"/>
              <a:t>” </a:t>
            </a:r>
            <a:r>
              <a:rPr lang="ru-RU" dirty="0" err="1" smtClean="0"/>
              <a:t>продавця</a:t>
            </a:r>
            <a:r>
              <a:rPr lang="ru-RU" dirty="0" smtClean="0"/>
              <a:t>: </a:t>
            </a:r>
            <a:r>
              <a:rPr lang="ru-RU" dirty="0" err="1" smtClean="0"/>
              <a:t>задає</a:t>
            </a:r>
            <a:r>
              <a:rPr lang="ru-RU" dirty="0" smtClean="0"/>
              <a:t> </a:t>
            </a:r>
            <a:r>
              <a:rPr lang="ru-RU" dirty="0" err="1" smtClean="0"/>
              <a:t>підозрілі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, ловить на неточностях, </a:t>
            </a:r>
            <a:r>
              <a:rPr lang="ru-RU" dirty="0" err="1" smtClean="0"/>
              <a:t>спостерігає</a:t>
            </a:r>
            <a:r>
              <a:rPr lang="ru-RU" dirty="0" smtClean="0"/>
              <a:t>.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сперечатися</a:t>
            </a:r>
            <a:r>
              <a:rPr lang="ru-RU" dirty="0" smtClean="0"/>
              <a:t> з ним —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конкретику: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відгуки</a:t>
            </a:r>
            <a:r>
              <a:rPr lang="ru-RU" dirty="0" smtClean="0"/>
              <a:t>, </a:t>
            </a:r>
            <a:r>
              <a:rPr lang="ru-RU" dirty="0" err="1" smtClean="0"/>
              <a:t>приклади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Домінант</a:t>
            </a:r>
            <a:r>
              <a:rPr lang="ru-RU" dirty="0" smtClean="0"/>
              <a:t> </a:t>
            </a:r>
            <a:r>
              <a:rPr lang="ru-RU" dirty="0" err="1" smtClean="0"/>
              <a:t>задає</a:t>
            </a:r>
            <a:r>
              <a:rPr lang="ru-RU" dirty="0" smtClean="0"/>
              <a:t> темп: “У мене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пропонуєте</a:t>
            </a:r>
            <a:r>
              <a:rPr lang="ru-RU" dirty="0" smtClean="0"/>
              <a:t>?” </a:t>
            </a:r>
            <a:r>
              <a:rPr lang="ru-RU" dirty="0" err="1" smtClean="0"/>
              <a:t>Він</a:t>
            </a:r>
            <a:r>
              <a:rPr lang="ru-RU" dirty="0" smtClean="0"/>
              <a:t> не любить </a:t>
            </a:r>
            <a:r>
              <a:rPr lang="ru-RU" dirty="0" err="1" smtClean="0"/>
              <a:t>вступів</a:t>
            </a:r>
            <a:r>
              <a:rPr lang="ru-RU" dirty="0" smtClean="0"/>
              <a:t> і </a:t>
            </a:r>
            <a:r>
              <a:rPr lang="ru-RU" dirty="0" err="1" smtClean="0"/>
              <a:t>емоцій</a:t>
            </a:r>
            <a:r>
              <a:rPr lang="ru-RU" dirty="0" smtClean="0"/>
              <a:t>. Тут </a:t>
            </a:r>
            <a:r>
              <a:rPr lang="ru-RU" dirty="0" err="1" smtClean="0"/>
              <a:t>важливо</a:t>
            </a:r>
            <a:r>
              <a:rPr lang="ru-RU" dirty="0" smtClean="0"/>
              <a:t> бути коротким і </a:t>
            </a:r>
            <a:r>
              <a:rPr lang="ru-RU" dirty="0" err="1" smtClean="0"/>
              <a:t>впевненим</a:t>
            </a:r>
            <a:r>
              <a:rPr lang="ru-RU" dirty="0" smtClean="0"/>
              <a:t>,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: “Є два </a:t>
            </a:r>
            <a:r>
              <a:rPr lang="ru-RU" dirty="0" err="1" smtClean="0"/>
              <a:t>формати</a:t>
            </a:r>
            <a:r>
              <a:rPr lang="ru-RU" dirty="0" smtClean="0"/>
              <a:t> —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комплексний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?”</a:t>
            </a:r>
          </a:p>
          <a:p>
            <a:r>
              <a:rPr lang="ru-RU" b="1" dirty="0" err="1" smtClean="0"/>
              <a:t>Обережний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говорить </a:t>
            </a:r>
            <a:r>
              <a:rPr lang="ru-RU" dirty="0" err="1" smtClean="0"/>
              <a:t>спокійно</a:t>
            </a:r>
            <a:r>
              <a:rPr lang="ru-RU" dirty="0" smtClean="0"/>
              <a:t>, </a:t>
            </a:r>
            <a:r>
              <a:rPr lang="ru-RU" dirty="0" err="1" smtClean="0"/>
              <a:t>чемно</a:t>
            </a:r>
            <a:r>
              <a:rPr lang="ru-RU" dirty="0" smtClean="0"/>
              <a:t>, але без </a:t>
            </a:r>
            <a:r>
              <a:rPr lang="ru-RU" dirty="0" err="1" smtClean="0"/>
              <a:t>ініціативи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тиснути</a:t>
            </a:r>
            <a:r>
              <a:rPr lang="ru-RU" dirty="0" smtClean="0"/>
              <a:t> — </a:t>
            </a:r>
            <a:r>
              <a:rPr lang="ru-RU" dirty="0" err="1" smtClean="0"/>
              <a:t>навпаки</a:t>
            </a:r>
            <a:r>
              <a:rPr lang="ru-RU" dirty="0" smtClean="0"/>
              <a:t>, треба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: “Ви можете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подумати</a:t>
            </a:r>
            <a:r>
              <a:rPr lang="ru-RU" dirty="0" smtClean="0"/>
              <a:t>, я </a:t>
            </a:r>
            <a:r>
              <a:rPr lang="ru-RU" dirty="0" err="1" smtClean="0"/>
              <a:t>підготую</a:t>
            </a:r>
            <a:r>
              <a:rPr lang="ru-RU" dirty="0" smtClean="0"/>
              <a:t> для вас </a:t>
            </a:r>
            <a:r>
              <a:rPr lang="ru-RU" dirty="0" err="1" smtClean="0"/>
              <a:t>варіанти</a:t>
            </a:r>
            <a:r>
              <a:rPr lang="ru-RU" dirty="0" smtClean="0"/>
              <a:t>.”</a:t>
            </a:r>
          </a:p>
          <a:p>
            <a:r>
              <a:rPr lang="ru-RU" b="1" dirty="0" err="1" smtClean="0"/>
              <a:t>Етап</a:t>
            </a:r>
            <a:r>
              <a:rPr lang="ru-RU" b="1" dirty="0" smtClean="0"/>
              <a:t> 2. </a:t>
            </a:r>
            <a:r>
              <a:rPr lang="ru-RU" b="1" dirty="0" err="1" smtClean="0"/>
              <a:t>Виявлення</a:t>
            </a:r>
            <a:r>
              <a:rPr lang="ru-RU" b="1" dirty="0" smtClean="0"/>
              <a:t> потреби, </a:t>
            </a:r>
            <a:r>
              <a:rPr lang="ru-RU" b="1" dirty="0" err="1" smtClean="0"/>
              <a:t>важливо</a:t>
            </a:r>
            <a:r>
              <a:rPr lang="ru-RU" b="1" dirty="0" smtClean="0"/>
              <a:t> не </a:t>
            </a:r>
            <a:r>
              <a:rPr lang="ru-RU" b="1" dirty="0" err="1" smtClean="0"/>
              <a:t>продати</a:t>
            </a:r>
            <a:r>
              <a:rPr lang="ru-RU" b="1" dirty="0" smtClean="0"/>
              <a:t>, а </a:t>
            </a:r>
            <a:r>
              <a:rPr lang="ru-RU" b="1" dirty="0" err="1" smtClean="0"/>
              <a:t>дати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endParaRPr lang="ru-RU" b="1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продажу </a:t>
            </a:r>
            <a:r>
              <a:rPr lang="ru-RU" b="1" dirty="0" err="1" smtClean="0"/>
              <a:t>Раціональний</a:t>
            </a:r>
            <a:r>
              <a:rPr lang="ru-RU" dirty="0" smtClean="0"/>
              <a:t> детально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бюджети</a:t>
            </a:r>
            <a:r>
              <a:rPr lang="ru-RU" dirty="0" smtClean="0"/>
              <a:t>, </a:t>
            </a:r>
            <a:r>
              <a:rPr lang="ru-RU" dirty="0" err="1" smtClean="0"/>
              <a:t>обмеження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логічні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за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en-US" dirty="0" smtClean="0"/>
              <a:t>SPIN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слухають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через </a:t>
            </a:r>
            <a:r>
              <a:rPr lang="ru-RU" dirty="0" err="1" smtClean="0"/>
              <a:t>відчуття</a:t>
            </a:r>
            <a:r>
              <a:rPr lang="ru-RU" dirty="0" smtClean="0"/>
              <a:t>: “Хочу,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виглядало</a:t>
            </a:r>
            <a:r>
              <a:rPr lang="ru-RU" dirty="0" smtClean="0"/>
              <a:t> </a:t>
            </a:r>
            <a:r>
              <a:rPr lang="ru-RU" dirty="0" err="1" smtClean="0"/>
              <a:t>гарно</a:t>
            </a:r>
            <a:r>
              <a:rPr lang="ru-RU" dirty="0" smtClean="0"/>
              <a:t>”, “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усе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”. </a:t>
            </a:r>
            <a:r>
              <a:rPr lang="ru-RU" dirty="0" err="1" smtClean="0"/>
              <a:t>Продавцю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переводити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 в конкретику: “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для вас </a:t>
            </a:r>
            <a:r>
              <a:rPr lang="ru-RU" dirty="0" err="1" smtClean="0"/>
              <a:t>означає</a:t>
            </a:r>
            <a:r>
              <a:rPr lang="ru-RU" dirty="0" smtClean="0"/>
              <a:t> ‘</a:t>
            </a:r>
            <a:r>
              <a:rPr lang="ru-RU" dirty="0" err="1" smtClean="0"/>
              <a:t>зручно</a:t>
            </a:r>
            <a:r>
              <a:rPr lang="ru-RU" dirty="0" smtClean="0"/>
              <a:t>’?”</a:t>
            </a:r>
          </a:p>
          <a:p>
            <a:r>
              <a:rPr lang="ru-RU" b="1" dirty="0" smtClean="0"/>
              <a:t>Скептик</a:t>
            </a:r>
            <a:r>
              <a:rPr lang="ru-RU" dirty="0" smtClean="0"/>
              <a:t> не </a:t>
            </a:r>
            <a:r>
              <a:rPr lang="ru-RU" dirty="0" err="1" smtClean="0"/>
              <a:t>довіряє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відчуває</a:t>
            </a:r>
            <a:r>
              <a:rPr lang="ru-RU" dirty="0" smtClean="0"/>
              <a:t> </a:t>
            </a:r>
            <a:r>
              <a:rPr lang="ru-RU" dirty="0" err="1" smtClean="0"/>
              <a:t>маніпуляцію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не </a:t>
            </a:r>
            <a:r>
              <a:rPr lang="ru-RU" dirty="0" err="1" smtClean="0"/>
              <a:t>бачить</a:t>
            </a:r>
            <a:r>
              <a:rPr lang="ru-RU" dirty="0" smtClean="0"/>
              <a:t> для себе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довіряє</a:t>
            </a:r>
            <a:r>
              <a:rPr lang="ru-RU" dirty="0" smtClean="0"/>
              <a:t> </a:t>
            </a:r>
            <a:r>
              <a:rPr lang="ru-RU" dirty="0" err="1" smtClean="0"/>
              <a:t>продавцю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відмовитись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зацікавитись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. Тут треба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й </a:t>
            </a:r>
            <a:r>
              <a:rPr lang="ru-RU" dirty="0" err="1" smtClean="0"/>
              <a:t>дозволити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самому </a:t>
            </a:r>
            <a:r>
              <a:rPr lang="ru-RU" dirty="0" err="1" smtClean="0"/>
              <a:t>сформулювати</a:t>
            </a:r>
            <a:r>
              <a:rPr lang="ru-RU" dirty="0" smtClean="0"/>
              <a:t> свою потребу.</a:t>
            </a:r>
          </a:p>
          <a:p>
            <a:r>
              <a:rPr lang="ru-RU" b="1" dirty="0" err="1" smtClean="0"/>
              <a:t>Домінант</a:t>
            </a:r>
            <a:r>
              <a:rPr lang="ru-RU" dirty="0" smtClean="0"/>
              <a:t> не любить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діалогів</a:t>
            </a:r>
            <a:r>
              <a:rPr lang="ru-RU" dirty="0" smtClean="0"/>
              <a:t> —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результату. </a:t>
            </a:r>
            <a:r>
              <a:rPr lang="ru-RU" dirty="0" err="1" smtClean="0"/>
              <a:t>Короткі</a:t>
            </a:r>
            <a:r>
              <a:rPr lang="ru-RU" dirty="0" smtClean="0"/>
              <a:t>, </a:t>
            </a:r>
            <a:r>
              <a:rPr lang="ru-RU" dirty="0" err="1" smtClean="0"/>
              <a:t>точні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і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рішення</a:t>
            </a:r>
            <a:r>
              <a:rPr lang="ru-RU" dirty="0" smtClean="0"/>
              <a:t> — </a:t>
            </a:r>
            <a:r>
              <a:rPr lang="ru-RU" dirty="0" err="1" smtClean="0"/>
              <a:t>найкраща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Обережний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розмито</a:t>
            </a:r>
            <a:r>
              <a:rPr lang="ru-RU" dirty="0" smtClean="0"/>
              <a:t>, не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страх: “</a:t>
            </a:r>
            <a:r>
              <a:rPr lang="ru-RU" dirty="0" err="1" smtClean="0"/>
              <a:t>Багато</a:t>
            </a:r>
            <a:r>
              <a:rPr lang="ru-RU" dirty="0" smtClean="0"/>
              <a:t> наших </a:t>
            </a:r>
            <a:r>
              <a:rPr lang="ru-RU" dirty="0" err="1" smtClean="0"/>
              <a:t>клієнтів</a:t>
            </a:r>
            <a:r>
              <a:rPr lang="ru-RU" dirty="0" smtClean="0"/>
              <a:t> у </a:t>
            </a:r>
            <a:r>
              <a:rPr lang="ru-RU" dirty="0" err="1" smtClean="0"/>
              <a:t>схожій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 err="1" smtClean="0"/>
              <a:t>вибирали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—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?”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1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9620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Етап</a:t>
            </a:r>
            <a:r>
              <a:rPr lang="ru-RU" b="1" dirty="0" smtClean="0"/>
              <a:t> 3. </a:t>
            </a:r>
            <a:r>
              <a:rPr lang="ru-RU" b="1" dirty="0" err="1" smtClean="0"/>
              <a:t>Презентація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endParaRPr lang="ru-RU" b="1" dirty="0" smtClean="0"/>
          </a:p>
          <a:p>
            <a:r>
              <a:rPr lang="ru-RU" b="1" dirty="0" err="1" smtClean="0"/>
              <a:t>Раціональний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розрахунки</a:t>
            </a:r>
            <a:r>
              <a:rPr lang="ru-RU" dirty="0" smtClean="0"/>
              <a:t>, </a:t>
            </a:r>
            <a:r>
              <a:rPr lang="ru-RU" dirty="0" err="1" smtClean="0"/>
              <a:t>таблиці</a:t>
            </a:r>
            <a:r>
              <a:rPr lang="ru-RU" dirty="0" smtClean="0"/>
              <a:t>,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обґрунтування</a:t>
            </a:r>
            <a:r>
              <a:rPr lang="ru-RU" dirty="0" smtClean="0"/>
              <a:t>. </a:t>
            </a:r>
            <a:r>
              <a:rPr lang="ru-RU" dirty="0" err="1" smtClean="0"/>
              <a:t>Зайві</a:t>
            </a:r>
            <a:r>
              <a:rPr lang="ru-RU" dirty="0" smtClean="0"/>
              <a:t> слова не </a:t>
            </a:r>
            <a:r>
              <a:rPr lang="ru-RU" dirty="0" err="1" smtClean="0"/>
              <a:t>потрібні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факти</a:t>
            </a:r>
            <a:r>
              <a:rPr lang="ru-RU" dirty="0" smtClean="0"/>
              <a:t>, </a:t>
            </a:r>
            <a:r>
              <a:rPr lang="ru-RU" dirty="0" err="1" smtClean="0"/>
              <a:t>порівняння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презентувати</a:t>
            </a:r>
            <a:r>
              <a:rPr lang="ru-RU" dirty="0" smtClean="0"/>
              <a:t> товар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 максимально </a:t>
            </a:r>
            <a:r>
              <a:rPr lang="ru-RU" dirty="0" err="1" smtClean="0"/>
              <a:t>прозоро</a:t>
            </a:r>
            <a:r>
              <a:rPr lang="ru-RU" dirty="0" smtClean="0"/>
              <a:t> та </a:t>
            </a:r>
            <a:r>
              <a:rPr lang="ru-RU" dirty="0" err="1" smtClean="0"/>
              <a:t>аргументовано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реагує</a:t>
            </a:r>
            <a:r>
              <a:rPr lang="ru-RU" dirty="0" smtClean="0"/>
              <a:t> на </a:t>
            </a:r>
            <a:r>
              <a:rPr lang="ru-RU" dirty="0" err="1" smtClean="0"/>
              <a:t>образи</a:t>
            </a:r>
            <a:r>
              <a:rPr lang="ru-RU" dirty="0" smtClean="0"/>
              <a:t> й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“</a:t>
            </a:r>
            <a:r>
              <a:rPr lang="ru-RU" dirty="0" err="1" smtClean="0"/>
              <a:t>чіпляє</a:t>
            </a:r>
            <a:r>
              <a:rPr lang="ru-RU" dirty="0" smtClean="0"/>
              <a:t>” </a:t>
            </a:r>
            <a:r>
              <a:rPr lang="ru-RU" dirty="0" err="1" smtClean="0"/>
              <a:t>красивий</a:t>
            </a:r>
            <a:r>
              <a:rPr lang="ru-RU" dirty="0" smtClean="0"/>
              <a:t> дизайн,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естетика</a:t>
            </a:r>
            <a:r>
              <a:rPr lang="ru-RU" dirty="0" smtClean="0"/>
              <a:t> </a:t>
            </a:r>
            <a:r>
              <a:rPr lang="ru-RU" dirty="0" err="1" smtClean="0"/>
              <a:t>подачі</a:t>
            </a:r>
            <a:r>
              <a:rPr lang="ru-RU" dirty="0" smtClean="0"/>
              <a:t>. Тут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en-US" dirty="0" smtClean="0"/>
              <a:t>storytelling </a:t>
            </a:r>
            <a:r>
              <a:rPr lang="ru-RU" dirty="0" smtClean="0"/>
              <a:t>і </a:t>
            </a:r>
            <a:r>
              <a:rPr lang="ru-RU" dirty="0" err="1" smtClean="0"/>
              <a:t>візуальний</a:t>
            </a:r>
            <a:r>
              <a:rPr lang="ru-RU" dirty="0" smtClean="0"/>
              <a:t> приклад “до” і “</a:t>
            </a:r>
            <a:r>
              <a:rPr lang="ru-RU" dirty="0" err="1" smtClean="0"/>
              <a:t>після</a:t>
            </a:r>
            <a:r>
              <a:rPr lang="ru-RU" dirty="0" smtClean="0"/>
              <a:t>”.</a:t>
            </a:r>
          </a:p>
          <a:p>
            <a:r>
              <a:rPr lang="ru-RU" b="1" dirty="0" smtClean="0"/>
              <a:t>Скептик</a:t>
            </a:r>
            <a:r>
              <a:rPr lang="ru-RU" dirty="0" smtClean="0"/>
              <a:t> усе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сумнівається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доказів</a:t>
            </a:r>
            <a:r>
              <a:rPr lang="ru-RU" dirty="0" smtClean="0"/>
              <a:t>: </a:t>
            </a:r>
            <a:r>
              <a:rPr lang="ru-RU" dirty="0" err="1" smtClean="0"/>
              <a:t>відгуків</a:t>
            </a:r>
            <a:r>
              <a:rPr lang="ru-RU" dirty="0" smtClean="0"/>
              <a:t>, </a:t>
            </a:r>
            <a:r>
              <a:rPr lang="ru-RU" dirty="0" err="1" smtClean="0"/>
              <a:t>кейсів</a:t>
            </a:r>
            <a:r>
              <a:rPr lang="ru-RU" dirty="0" smtClean="0"/>
              <a:t>, </a:t>
            </a:r>
            <a:r>
              <a:rPr lang="ru-RU" dirty="0" err="1" smtClean="0"/>
              <a:t>гарантій</a:t>
            </a:r>
            <a:r>
              <a:rPr lang="ru-RU" dirty="0" smtClean="0"/>
              <a:t>, </a:t>
            </a:r>
            <a:r>
              <a:rPr lang="ru-RU" dirty="0" err="1" smtClean="0"/>
              <a:t>сертифікатів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заспокоїти</a:t>
            </a:r>
            <a:r>
              <a:rPr lang="ru-RU" dirty="0" smtClean="0"/>
              <a:t> </a:t>
            </a:r>
            <a:r>
              <a:rPr lang="ru-RU" dirty="0" err="1" smtClean="0"/>
              <a:t>логікою</a:t>
            </a:r>
            <a:r>
              <a:rPr lang="ru-RU" dirty="0" smtClean="0"/>
              <a:t>, а не </a:t>
            </a:r>
            <a:r>
              <a:rPr lang="ru-RU" dirty="0" err="1" smtClean="0"/>
              <a:t>переконуванням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Домінант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суть без </a:t>
            </a:r>
            <a:r>
              <a:rPr lang="ru-RU" dirty="0" err="1" smtClean="0"/>
              <a:t>обгортки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влаштовує</a:t>
            </a:r>
            <a:r>
              <a:rPr lang="ru-RU" dirty="0" smtClean="0"/>
              <a:t> —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розтягувати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, а </a:t>
            </a:r>
            <a:r>
              <a:rPr lang="ru-RU" dirty="0" err="1" smtClean="0"/>
              <a:t>завершувати</a:t>
            </a:r>
            <a:r>
              <a:rPr lang="ru-RU" dirty="0" smtClean="0"/>
              <a:t> коротко: “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оптимальний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для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. </a:t>
            </a:r>
            <a:r>
              <a:rPr lang="ru-RU" dirty="0" err="1" smtClean="0"/>
              <a:t>Підтверджуємо</a:t>
            </a:r>
            <a:r>
              <a:rPr lang="ru-RU" dirty="0" smtClean="0"/>
              <a:t>?”</a:t>
            </a:r>
          </a:p>
          <a:p>
            <a:r>
              <a:rPr lang="ru-RU" b="1" dirty="0" err="1" smtClean="0"/>
              <a:t>Обережний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часто </a:t>
            </a:r>
            <a:r>
              <a:rPr lang="ru-RU" dirty="0" err="1" smtClean="0"/>
              <a:t>каже</a:t>
            </a:r>
            <a:r>
              <a:rPr lang="ru-RU" dirty="0" smtClean="0"/>
              <a:t>: “Я подумаю”.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відмова</a:t>
            </a:r>
            <a:r>
              <a:rPr lang="ru-RU" dirty="0" smtClean="0"/>
              <a:t>, а страх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неправильний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.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фразою: “Ми </a:t>
            </a:r>
            <a:r>
              <a:rPr lang="ru-RU" dirty="0" err="1" smtClean="0"/>
              <a:t>завжди</a:t>
            </a:r>
            <a:r>
              <a:rPr lang="ru-RU" dirty="0" smtClean="0"/>
              <a:t> на </a:t>
            </a:r>
            <a:r>
              <a:rPr lang="ru-RU" dirty="0" err="1" smtClean="0"/>
              <a:t>зв’язку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не так — </a:t>
            </a:r>
            <a:r>
              <a:rPr lang="ru-RU" dirty="0" err="1" smtClean="0"/>
              <a:t>допоможемо</a:t>
            </a:r>
            <a:r>
              <a:rPr lang="ru-RU" dirty="0" smtClean="0"/>
              <a:t>.”</a:t>
            </a:r>
          </a:p>
          <a:p>
            <a:r>
              <a:rPr lang="ru-RU" b="1" dirty="0" err="1" smtClean="0"/>
              <a:t>Етапи</a:t>
            </a:r>
            <a:r>
              <a:rPr lang="ru-RU" b="1" dirty="0" smtClean="0"/>
              <a:t> продажу 4. </a:t>
            </a:r>
            <a:r>
              <a:rPr lang="ru-RU" b="1" dirty="0" smtClean="0">
                <a:hlinkClick r:id="rId2"/>
              </a:rPr>
              <a:t>Робота з </a:t>
            </a:r>
            <a:r>
              <a:rPr lang="ru-RU" b="1" dirty="0" err="1" smtClean="0">
                <a:hlinkClick r:id="rId2"/>
              </a:rPr>
              <a:t>запереченнями</a:t>
            </a:r>
            <a:endParaRPr lang="ru-RU" b="1" dirty="0" smtClean="0"/>
          </a:p>
          <a:p>
            <a:r>
              <a:rPr lang="ru-RU" b="1" dirty="0" err="1" smtClean="0"/>
              <a:t>Раціональний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запитує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: “</a:t>
            </a:r>
            <a:r>
              <a:rPr lang="ru-RU" dirty="0" err="1" smtClean="0"/>
              <a:t>Чому</a:t>
            </a:r>
            <a:r>
              <a:rPr lang="ru-RU" dirty="0" smtClean="0"/>
              <a:t> так дорого?” </a:t>
            </a:r>
            <a:r>
              <a:rPr lang="ru-RU" dirty="0" err="1" smtClean="0"/>
              <a:t>або</a:t>
            </a:r>
            <a:r>
              <a:rPr lang="ru-RU" dirty="0" smtClean="0"/>
              <a:t> “У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?”.</a:t>
            </a:r>
          </a:p>
          <a:p>
            <a:r>
              <a:rPr lang="ru-RU" dirty="0" smtClean="0"/>
              <a:t>Тут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продаж </a:t>
            </a:r>
            <a:r>
              <a:rPr lang="en-US" i="1" dirty="0" smtClean="0"/>
              <a:t>Feel–Felt–Found</a:t>
            </a:r>
            <a:r>
              <a:rPr lang="en-US" dirty="0" smtClean="0"/>
              <a:t>: “</a:t>
            </a:r>
            <a:r>
              <a:rPr lang="ru-RU" dirty="0" err="1" smtClean="0"/>
              <a:t>Розумію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спершу</a:t>
            </a:r>
            <a:r>
              <a:rPr lang="ru-RU" dirty="0" smtClean="0"/>
              <a:t> так </a:t>
            </a:r>
            <a:r>
              <a:rPr lang="ru-RU" dirty="0" err="1" smtClean="0"/>
              <a:t>вважав</a:t>
            </a:r>
            <a:r>
              <a:rPr lang="ru-RU" dirty="0" smtClean="0"/>
              <a:t>, але коли </a:t>
            </a:r>
            <a:r>
              <a:rPr lang="ru-RU" dirty="0" err="1" smtClean="0"/>
              <a:t>побачили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економлять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— </a:t>
            </a:r>
            <a:r>
              <a:rPr lang="ru-RU" dirty="0" err="1" smtClean="0"/>
              <a:t>змінили</a:t>
            </a:r>
            <a:r>
              <a:rPr lang="ru-RU" dirty="0" smtClean="0"/>
              <a:t> думку.”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пам’ятати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потреби та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до продукту.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образитись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замкнутись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відчуває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. Головне — </a:t>
            </a:r>
            <a:r>
              <a:rPr lang="ru-RU" dirty="0" err="1" smtClean="0"/>
              <a:t>підтримати</a:t>
            </a:r>
            <a:r>
              <a:rPr lang="ru-RU" dirty="0" smtClean="0"/>
              <a:t>, </a:t>
            </a:r>
            <a:r>
              <a:rPr lang="ru-RU" dirty="0" err="1" smtClean="0"/>
              <a:t>проявити</a:t>
            </a:r>
            <a:r>
              <a:rPr lang="ru-RU" dirty="0" smtClean="0"/>
              <a:t> </a:t>
            </a:r>
            <a:r>
              <a:rPr lang="ru-RU" dirty="0" err="1" smtClean="0"/>
              <a:t>емпатію</a:t>
            </a:r>
            <a:r>
              <a:rPr lang="ru-RU" dirty="0" smtClean="0"/>
              <a:t>, </a:t>
            </a:r>
            <a:r>
              <a:rPr lang="ru-RU" dirty="0" err="1" smtClean="0"/>
              <a:t>повернути</a:t>
            </a:r>
            <a:r>
              <a:rPr lang="ru-RU" dirty="0" smtClean="0"/>
              <a:t> позитив: “Я </a:t>
            </a:r>
            <a:r>
              <a:rPr lang="ru-RU" dirty="0" err="1" smtClean="0"/>
              <a:t>розумію</a:t>
            </a:r>
            <a:r>
              <a:rPr lang="ru-RU" dirty="0" smtClean="0"/>
              <a:t>, вам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усе </a:t>
            </a:r>
            <a:r>
              <a:rPr lang="ru-RU" dirty="0" err="1" smtClean="0"/>
              <a:t>виглядало</a:t>
            </a:r>
            <a:r>
              <a:rPr lang="ru-RU" dirty="0" smtClean="0"/>
              <a:t> </a:t>
            </a:r>
            <a:r>
              <a:rPr lang="ru-RU" dirty="0" err="1" smtClean="0"/>
              <a:t>досконало</a:t>
            </a:r>
            <a:r>
              <a:rPr lang="ru-RU" dirty="0" smtClean="0"/>
              <a:t> — </a:t>
            </a:r>
            <a:r>
              <a:rPr lang="ru-RU" dirty="0" err="1" smtClean="0"/>
              <a:t>саме</a:t>
            </a:r>
            <a:r>
              <a:rPr lang="ru-RU" dirty="0" smtClean="0"/>
              <a:t> тому ми </a:t>
            </a:r>
            <a:r>
              <a:rPr lang="ru-RU" dirty="0" err="1" smtClean="0"/>
              <a:t>підбираємо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персонально.”</a:t>
            </a:r>
          </a:p>
          <a:p>
            <a:r>
              <a:rPr lang="ru-RU" b="1" dirty="0" smtClean="0"/>
              <a:t>Скептик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й </a:t>
            </a:r>
            <a:r>
              <a:rPr lang="ru-RU" dirty="0" err="1" smtClean="0"/>
              <a:t>провокує</a:t>
            </a:r>
            <a:r>
              <a:rPr lang="ru-RU" dirty="0" smtClean="0"/>
              <a:t> на </a:t>
            </a:r>
            <a:r>
              <a:rPr lang="ru-RU" dirty="0" err="1" smtClean="0"/>
              <a:t>суперечку</a:t>
            </a:r>
            <a:r>
              <a:rPr lang="ru-RU" dirty="0" smtClean="0"/>
              <a:t>. Не треба </a:t>
            </a:r>
            <a:r>
              <a:rPr lang="ru-RU" dirty="0" err="1" smtClean="0"/>
              <a:t>виправдовуватись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уточнюючі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 “</a:t>
            </a:r>
            <a:r>
              <a:rPr lang="ru-RU" dirty="0" err="1" smtClean="0"/>
              <a:t>Що</a:t>
            </a:r>
            <a:r>
              <a:rPr lang="ru-RU" dirty="0" smtClean="0"/>
              <a:t> для вас головне у </a:t>
            </a:r>
            <a:r>
              <a:rPr lang="ru-RU" dirty="0" err="1" smtClean="0"/>
              <a:t>виборі</a:t>
            </a:r>
            <a:r>
              <a:rPr lang="ru-RU" dirty="0" smtClean="0"/>
              <a:t>? На </a:t>
            </a:r>
            <a:r>
              <a:rPr lang="ru-RU" dirty="0" err="1" smtClean="0"/>
              <a:t>чому</a:t>
            </a:r>
            <a:r>
              <a:rPr lang="ru-RU" dirty="0" smtClean="0"/>
              <a:t> б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хотіли</a:t>
            </a:r>
            <a:r>
              <a:rPr lang="ru-RU" dirty="0" smtClean="0"/>
              <a:t> </a:t>
            </a:r>
            <a:r>
              <a:rPr lang="ru-RU" dirty="0" err="1" smtClean="0"/>
              <a:t>зекономити</a:t>
            </a:r>
            <a:r>
              <a:rPr lang="ru-RU" dirty="0" smtClean="0"/>
              <a:t>, 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якісним</a:t>
            </a:r>
            <a:r>
              <a:rPr lang="ru-RU" dirty="0" smtClean="0"/>
              <a:t>?”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не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сперечатися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слова </a:t>
            </a:r>
            <a:r>
              <a:rPr lang="ru-RU" dirty="0" err="1" smtClean="0"/>
              <a:t>ніколи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знаєте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продукт, провели </a:t>
            </a:r>
            <a:r>
              <a:rPr lang="ru-RU" dirty="0" err="1" smtClean="0"/>
              <a:t>клієнта</a:t>
            </a:r>
            <a:r>
              <a:rPr lang="ru-RU" dirty="0" smtClean="0"/>
              <a:t> по </a:t>
            </a:r>
            <a:r>
              <a:rPr lang="ru-RU" dirty="0" err="1" smtClean="0"/>
              <a:t>етапам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виявили</a:t>
            </a:r>
            <a:r>
              <a:rPr lang="ru-RU" dirty="0" smtClean="0"/>
              <a:t> потребу то дайте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потенційному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час </a:t>
            </a:r>
            <a:r>
              <a:rPr lang="ru-RU" dirty="0" err="1" smtClean="0"/>
              <a:t>прийняти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відмовитись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Домінант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, </a:t>
            </a:r>
            <a:r>
              <a:rPr lang="ru-RU" dirty="0" err="1" smtClean="0"/>
              <a:t>перевіряючи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упевнений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тон </a:t>
            </a:r>
            <a:r>
              <a:rPr lang="ru-RU" dirty="0" err="1" smtClean="0"/>
              <a:t>рівним</a:t>
            </a:r>
            <a:r>
              <a:rPr lang="ru-RU" dirty="0" smtClean="0"/>
              <a:t> і коротко </a:t>
            </a:r>
            <a:r>
              <a:rPr lang="ru-RU" dirty="0" err="1" smtClean="0"/>
              <a:t>відповісти</a:t>
            </a:r>
            <a:r>
              <a:rPr lang="ru-RU" dirty="0" smtClean="0"/>
              <a:t>: “Так,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коштує</a:t>
            </a:r>
            <a:r>
              <a:rPr lang="ru-RU" dirty="0" smtClean="0"/>
              <a:t> </a:t>
            </a:r>
            <a:r>
              <a:rPr lang="ru-RU" dirty="0" err="1" smtClean="0"/>
              <a:t>дорожче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і </a:t>
            </a:r>
            <a:r>
              <a:rPr lang="ru-RU" dirty="0" err="1" smtClean="0"/>
              <a:t>швидку</a:t>
            </a:r>
            <a:r>
              <a:rPr lang="ru-RU" dirty="0" smtClean="0"/>
              <a:t> доставку.”</a:t>
            </a:r>
          </a:p>
          <a:p>
            <a:r>
              <a:rPr lang="ru-RU" b="1" dirty="0" err="1" smtClean="0"/>
              <a:t>Обережний</a:t>
            </a:r>
            <a:r>
              <a:rPr lang="ru-RU" dirty="0" smtClean="0"/>
              <a:t> </a:t>
            </a:r>
            <a:r>
              <a:rPr lang="ru-RU" dirty="0" err="1" smtClean="0"/>
              <a:t>уникає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тому часто </a:t>
            </a:r>
            <a:r>
              <a:rPr lang="ru-RU" dirty="0" err="1" smtClean="0"/>
              <a:t>каже</a:t>
            </a:r>
            <a:r>
              <a:rPr lang="ru-RU" dirty="0" smtClean="0"/>
              <a:t>: “Я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готовий</a:t>
            </a:r>
            <a:r>
              <a:rPr lang="ru-RU" dirty="0" smtClean="0"/>
              <a:t>”.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м’який</a:t>
            </a:r>
            <a:r>
              <a:rPr lang="ru-RU" dirty="0" smtClean="0"/>
              <a:t> </a:t>
            </a:r>
            <a:r>
              <a:rPr lang="ru-RU" dirty="0" err="1" smtClean="0"/>
              <a:t>проміжний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: “Давайте я </a:t>
            </a:r>
            <a:r>
              <a:rPr lang="ru-RU" dirty="0" err="1" smtClean="0"/>
              <a:t>надішлю</a:t>
            </a:r>
            <a:r>
              <a:rPr lang="ru-RU" dirty="0" smtClean="0"/>
              <a:t> вам </a:t>
            </a:r>
            <a:r>
              <a:rPr lang="ru-RU" dirty="0" err="1" smtClean="0"/>
              <a:t>варіанти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переглянете</a:t>
            </a:r>
            <a:r>
              <a:rPr lang="ru-RU" dirty="0" smtClean="0"/>
              <a:t> у </a:t>
            </a:r>
            <a:r>
              <a:rPr lang="ru-RU" dirty="0" err="1" smtClean="0"/>
              <a:t>спокійному</a:t>
            </a:r>
            <a:r>
              <a:rPr lang="ru-RU" dirty="0" smtClean="0"/>
              <a:t> </a:t>
            </a:r>
            <a:r>
              <a:rPr lang="ru-RU" dirty="0" err="1" smtClean="0"/>
              <a:t>режимі</a:t>
            </a:r>
            <a:r>
              <a:rPr lang="ru-RU" dirty="0" smtClean="0"/>
              <a:t>.”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19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Етап</a:t>
            </a:r>
            <a:r>
              <a:rPr lang="ru-RU" b="1" dirty="0" smtClean="0"/>
              <a:t> 5. </a:t>
            </a:r>
            <a:r>
              <a:rPr lang="ru-RU" b="1" dirty="0" err="1" smtClean="0"/>
              <a:t>Закриття</a:t>
            </a:r>
            <a:r>
              <a:rPr lang="ru-RU" b="1" dirty="0" smtClean="0"/>
              <a:t> угоди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фінальному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b="1" dirty="0" err="1" smtClean="0"/>
              <a:t>Раціональний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логічного</a:t>
            </a:r>
            <a:r>
              <a:rPr lang="ru-RU" dirty="0" smtClean="0"/>
              <a:t> </a:t>
            </a:r>
            <a:r>
              <a:rPr lang="ru-RU" dirty="0" err="1" smtClean="0"/>
              <a:t>підсумку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: “Ви </a:t>
            </a:r>
            <a:r>
              <a:rPr lang="ru-RU" dirty="0" err="1" smtClean="0"/>
              <a:t>отримуєте</a:t>
            </a:r>
            <a:r>
              <a:rPr lang="ru-RU" dirty="0" smtClean="0"/>
              <a:t> </a:t>
            </a:r>
            <a:r>
              <a:rPr lang="en-US" dirty="0" smtClean="0"/>
              <a:t>X, Y, Z </a:t>
            </a:r>
            <a:r>
              <a:rPr lang="ru-RU" dirty="0" smtClean="0"/>
              <a:t>за </a:t>
            </a:r>
            <a:r>
              <a:rPr lang="ru-RU" dirty="0" err="1" smtClean="0"/>
              <a:t>цю</a:t>
            </a:r>
            <a:r>
              <a:rPr lang="ru-RU" dirty="0" smtClean="0"/>
              <a:t> суму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найоптимальніше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.”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окреслити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легко </a:t>
            </a:r>
            <a:r>
              <a:rPr lang="ru-RU" dirty="0" err="1" smtClean="0"/>
              <a:t>зробити</a:t>
            </a:r>
            <a:r>
              <a:rPr lang="ru-RU" dirty="0" smtClean="0"/>
              <a:t> покупку та </a:t>
            </a:r>
            <a:r>
              <a:rPr lang="ru-RU" dirty="0" err="1" smtClean="0"/>
              <a:t>завершити</a:t>
            </a:r>
            <a:r>
              <a:rPr lang="ru-RU" dirty="0" smtClean="0"/>
              <a:t> угоду.</a:t>
            </a:r>
          </a:p>
          <a:p>
            <a:r>
              <a:rPr lang="ru-RU" b="1" dirty="0" err="1" smtClean="0"/>
              <a:t>Емоційний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з </a:t>
            </a:r>
            <a:r>
              <a:rPr lang="ru-RU" dirty="0" err="1" smtClean="0"/>
              <a:t>довіри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продукт, а й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впевненості</a:t>
            </a:r>
            <a:r>
              <a:rPr lang="ru-RU" dirty="0" smtClean="0"/>
              <a:t> у </a:t>
            </a:r>
            <a:r>
              <a:rPr lang="ru-RU" dirty="0" err="1" smtClean="0"/>
              <a:t>продавці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відчуває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,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та </a:t>
            </a:r>
            <a:r>
              <a:rPr lang="ru-RU" dirty="0" err="1" smtClean="0"/>
              <a:t>дати</a:t>
            </a:r>
            <a:r>
              <a:rPr lang="ru-RU" dirty="0" smtClean="0"/>
              <a:t> легкий стимул для остаточного </a:t>
            </a:r>
            <a:r>
              <a:rPr lang="ru-RU" dirty="0" err="1" smtClean="0"/>
              <a:t>рішення</a:t>
            </a:r>
            <a:r>
              <a:rPr lang="ru-RU" dirty="0" smtClean="0"/>
              <a:t>. </a:t>
            </a:r>
            <a:r>
              <a:rPr lang="ru-RU" dirty="0" err="1" smtClean="0"/>
              <a:t>Фрази</a:t>
            </a:r>
            <a:r>
              <a:rPr lang="ru-RU" dirty="0" smtClean="0"/>
              <a:t> на </a:t>
            </a:r>
            <a:r>
              <a:rPr lang="ru-RU" dirty="0" err="1" smtClean="0"/>
              <a:t>кшталт</a:t>
            </a:r>
            <a:r>
              <a:rPr lang="ru-RU" dirty="0" smtClean="0"/>
              <a:t> “Ви будете </a:t>
            </a:r>
            <a:r>
              <a:rPr lang="ru-RU" dirty="0" err="1" smtClean="0"/>
              <a:t>задоволені</a:t>
            </a:r>
            <a:r>
              <a:rPr lang="ru-RU" dirty="0" smtClean="0"/>
              <a:t> результатом, я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проконтролюю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”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чудово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Скептик</a:t>
            </a:r>
            <a:r>
              <a:rPr lang="ru-RU" dirty="0" smtClean="0"/>
              <a:t> до </a:t>
            </a:r>
            <a:r>
              <a:rPr lang="ru-RU" dirty="0" err="1" smtClean="0"/>
              <a:t>останнього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підтвердження</a:t>
            </a:r>
            <a:r>
              <a:rPr lang="ru-RU" dirty="0" smtClean="0"/>
              <a:t>, тому перед </a:t>
            </a:r>
            <a:r>
              <a:rPr lang="ru-RU" dirty="0" err="1" smtClean="0"/>
              <a:t>угодою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підкріпити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кейсами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конкретними</a:t>
            </a:r>
            <a:r>
              <a:rPr lang="ru-RU" dirty="0" smtClean="0"/>
              <a:t> цифрами.</a:t>
            </a:r>
          </a:p>
          <a:p>
            <a:r>
              <a:rPr lang="ru-RU" b="1" dirty="0" err="1" smtClean="0"/>
              <a:t>Домінант</a:t>
            </a:r>
            <a:r>
              <a:rPr lang="ru-RU" dirty="0" smtClean="0"/>
              <a:t> </a:t>
            </a:r>
            <a:r>
              <a:rPr lang="ru-RU" dirty="0" err="1" smtClean="0"/>
              <a:t>ухвалює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—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до </a:t>
            </a:r>
            <a:r>
              <a:rPr lang="ru-RU" dirty="0" err="1" smtClean="0"/>
              <a:t>дій</a:t>
            </a:r>
            <a:r>
              <a:rPr lang="ru-RU" dirty="0" smtClean="0"/>
              <a:t>: “</a:t>
            </a:r>
            <a:r>
              <a:rPr lang="ru-RU" dirty="0" err="1" smtClean="0"/>
              <a:t>Оформлюємо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— </a:t>
            </a:r>
            <a:r>
              <a:rPr lang="ru-RU" dirty="0" err="1" smtClean="0"/>
              <a:t>запускаємо</a:t>
            </a:r>
            <a:r>
              <a:rPr lang="ru-RU" dirty="0" smtClean="0"/>
              <a:t> доставку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.”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зволікати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покупку без </a:t>
            </a:r>
            <a:r>
              <a:rPr lang="ru-RU" dirty="0" err="1" smtClean="0"/>
              <a:t>зайвих</a:t>
            </a:r>
            <a:r>
              <a:rPr lang="ru-RU" dirty="0" smtClean="0"/>
              <a:t> </a:t>
            </a:r>
            <a:r>
              <a:rPr lang="ru-RU" dirty="0" err="1" smtClean="0"/>
              <a:t>затримок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Обережний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сумніватися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погодився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контролю: “</a:t>
            </a:r>
            <a:r>
              <a:rPr lang="ru-RU" dirty="0" err="1" smtClean="0"/>
              <a:t>Залишимо</a:t>
            </a:r>
            <a:r>
              <a:rPr lang="ru-RU" dirty="0" smtClean="0"/>
              <a:t> за вами </a:t>
            </a:r>
            <a:r>
              <a:rPr lang="ru-RU" dirty="0" err="1" smtClean="0"/>
              <a:t>поточну</a:t>
            </a:r>
            <a:r>
              <a:rPr lang="ru-RU" dirty="0" smtClean="0"/>
              <a:t> </a:t>
            </a:r>
            <a:r>
              <a:rPr lang="ru-RU" dirty="0" err="1" smtClean="0"/>
              <a:t>ціну</a:t>
            </a:r>
            <a:r>
              <a:rPr lang="ru-RU" dirty="0" smtClean="0"/>
              <a:t> до </a:t>
            </a:r>
            <a:r>
              <a:rPr lang="ru-RU" dirty="0" err="1" smtClean="0"/>
              <a:t>п’ятниці</a:t>
            </a:r>
            <a:r>
              <a:rPr lang="ru-RU" dirty="0" smtClean="0"/>
              <a:t> —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достатньо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остаточно </a:t>
            </a:r>
            <a:r>
              <a:rPr lang="ru-RU" dirty="0" err="1" smtClean="0"/>
              <a:t>визначитись</a:t>
            </a:r>
            <a:r>
              <a:rPr lang="ru-RU" dirty="0" smtClean="0"/>
              <a:t>.”</a:t>
            </a:r>
          </a:p>
          <a:p>
            <a:r>
              <a:rPr lang="ru-RU" dirty="0" err="1" smtClean="0"/>
              <a:t>Кожен</a:t>
            </a:r>
            <a:r>
              <a:rPr lang="ru-RU" dirty="0" smtClean="0"/>
              <a:t> тип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.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фраз не </a:t>
            </a:r>
            <a:r>
              <a:rPr lang="ru-RU" dirty="0" err="1" smtClean="0"/>
              <a:t>існує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Професіонал</a:t>
            </a:r>
            <a:r>
              <a:rPr lang="ru-RU" dirty="0" smtClean="0"/>
              <a:t> </a:t>
            </a:r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, з ким </a:t>
            </a:r>
            <a:r>
              <a:rPr lang="ru-RU" dirty="0" err="1" smtClean="0"/>
              <a:t>має</a:t>
            </a:r>
            <a:r>
              <a:rPr lang="ru-RU" dirty="0" smtClean="0"/>
              <a:t> справу,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b="1" dirty="0" err="1" smtClean="0"/>
              <a:t>налаштовує</a:t>
            </a:r>
            <a:r>
              <a:rPr lang="ru-RU" b="1" dirty="0" smtClean="0"/>
              <a:t> темп, </a:t>
            </a:r>
            <a:r>
              <a:rPr lang="ru-RU" b="1" dirty="0" err="1" smtClean="0"/>
              <a:t>аргументи</a:t>
            </a:r>
            <a:r>
              <a:rPr lang="ru-RU" b="1" dirty="0" smtClean="0"/>
              <a:t>, тон для </a:t>
            </a:r>
            <a:r>
              <a:rPr lang="ru-RU" b="1" dirty="0" err="1" smtClean="0"/>
              <a:t>встановлення</a:t>
            </a:r>
            <a:r>
              <a:rPr lang="ru-RU" b="1" dirty="0" smtClean="0"/>
              <a:t> контакту та </a:t>
            </a:r>
            <a:r>
              <a:rPr lang="ru-RU" b="1" dirty="0" err="1" smtClean="0"/>
              <a:t>виявлення</a:t>
            </a:r>
            <a:r>
              <a:rPr lang="ru-RU" b="1" dirty="0" smtClean="0"/>
              <a:t> потреби у </a:t>
            </a:r>
            <a:r>
              <a:rPr lang="ru-RU" b="1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Формула </a:t>
            </a:r>
            <a:r>
              <a:rPr lang="ru-RU" dirty="0" err="1" smtClean="0"/>
              <a:t>успіху</a:t>
            </a:r>
            <a:r>
              <a:rPr lang="ru-RU" dirty="0" smtClean="0"/>
              <a:t> проста: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Спостерігай</a:t>
            </a:r>
            <a:r>
              <a:rPr lang="ru-RU" dirty="0" smtClean="0"/>
              <a:t> → </a:t>
            </a:r>
            <a:r>
              <a:rPr lang="ru-RU" dirty="0" err="1" smtClean="0"/>
              <a:t>Зрозумій</a:t>
            </a:r>
            <a:r>
              <a:rPr lang="ru-RU" dirty="0" smtClean="0"/>
              <a:t> → </a:t>
            </a:r>
            <a:r>
              <a:rPr lang="ru-RU" dirty="0" err="1" smtClean="0"/>
              <a:t>Адаптуй</a:t>
            </a:r>
            <a:r>
              <a:rPr lang="ru-RU" dirty="0" smtClean="0"/>
              <a:t> → Веди → </a:t>
            </a:r>
            <a:r>
              <a:rPr lang="ru-RU" dirty="0" err="1" smtClean="0"/>
              <a:t>Закрий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перестають</a:t>
            </a:r>
            <a:r>
              <a:rPr lang="ru-RU" dirty="0" smtClean="0"/>
              <a:t> бути </a:t>
            </a:r>
            <a:r>
              <a:rPr lang="ru-RU" dirty="0" err="1" smtClean="0"/>
              <a:t>складними</a:t>
            </a:r>
            <a:r>
              <a:rPr lang="ru-RU" dirty="0" smtClean="0"/>
              <a:t>, коли </a:t>
            </a:r>
            <a:r>
              <a:rPr lang="ru-RU" dirty="0" err="1" smtClean="0"/>
              <a:t>продавець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не характер, а </a:t>
            </a:r>
            <a:r>
              <a:rPr lang="ru-RU" dirty="0" err="1" smtClean="0"/>
              <a:t>механіку</a:t>
            </a:r>
            <a:r>
              <a:rPr lang="ru-RU" dirty="0" smtClean="0"/>
              <a:t>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рішення.Важливо</a:t>
            </a:r>
            <a:r>
              <a:rPr lang="ru-RU" dirty="0" smtClean="0"/>
              <a:t> не </a:t>
            </a:r>
            <a:r>
              <a:rPr lang="ru-RU" dirty="0" err="1" smtClean="0"/>
              <a:t>впарити</a:t>
            </a:r>
            <a:r>
              <a:rPr lang="ru-RU" dirty="0" smtClean="0"/>
              <a:t> продукт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, а </a:t>
            </a:r>
            <a:r>
              <a:rPr lang="ru-RU" dirty="0" err="1" smtClean="0"/>
              <a:t>дізнатися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і перш за все,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і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ціну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1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" y="0"/>
            <a:ext cx="12004766" cy="966651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Кроспродажі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апсейлінг</a:t>
            </a:r>
            <a:r>
              <a:rPr lang="ru-RU" sz="3600" b="1" dirty="0" smtClean="0"/>
              <a:t>: як </a:t>
            </a:r>
            <a:r>
              <a:rPr lang="ru-RU" sz="3600" b="1" dirty="0" err="1" smtClean="0"/>
              <a:t>збільшити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цінність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клієнта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прибуток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бізнесу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770709"/>
            <a:ext cx="11665131" cy="58913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hlinkClick r:id="rId2"/>
              </a:rPr>
              <a:t>Кроспродажі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апсейлінг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а й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для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Кроспродажі</a:t>
            </a:r>
            <a:r>
              <a:rPr lang="ru-RU" dirty="0" smtClean="0"/>
              <a:t> </a:t>
            </a:r>
            <a:r>
              <a:rPr lang="ru-RU" dirty="0" err="1" smtClean="0"/>
              <a:t>полягають</a:t>
            </a:r>
            <a:r>
              <a:rPr lang="ru-RU" dirty="0" smtClean="0"/>
              <a:t> у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доповнити</a:t>
            </a:r>
            <a:r>
              <a:rPr lang="ru-RU" dirty="0" smtClean="0"/>
              <a:t> </a:t>
            </a:r>
            <a:r>
              <a:rPr lang="ru-RU" dirty="0" err="1" smtClean="0"/>
              <a:t>основну</a:t>
            </a:r>
            <a:r>
              <a:rPr lang="ru-RU" dirty="0" smtClean="0"/>
              <a:t> покупку.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 смартфон,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захисне</a:t>
            </a:r>
            <a:r>
              <a:rPr lang="ru-RU" dirty="0" smtClean="0"/>
              <a:t> </a:t>
            </a:r>
            <a:r>
              <a:rPr lang="ru-RU" dirty="0" err="1" smtClean="0"/>
              <a:t>скло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чохол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Апсейлінг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функціонального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преміального</a:t>
            </a:r>
            <a:r>
              <a:rPr lang="ru-RU" dirty="0" smtClean="0"/>
              <a:t> </a:t>
            </a:r>
            <a:r>
              <a:rPr lang="ru-RU" dirty="0" err="1" smtClean="0"/>
              <a:t>варіанту</a:t>
            </a:r>
            <a:r>
              <a:rPr lang="ru-RU" dirty="0" smtClean="0"/>
              <a:t> товару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потребам.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слухати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виявляти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справжні</a:t>
            </a:r>
            <a:r>
              <a:rPr lang="ru-RU" dirty="0" smtClean="0"/>
              <a:t> потреби та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запереченнями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розмови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слухання</a:t>
            </a:r>
            <a:r>
              <a:rPr lang="ru-RU" dirty="0" smtClean="0"/>
              <a:t>, </a:t>
            </a:r>
            <a:r>
              <a:rPr lang="ru-RU" dirty="0" err="1" smtClean="0"/>
              <a:t>ставте</a:t>
            </a:r>
            <a:r>
              <a:rPr lang="ru-RU" dirty="0" smtClean="0"/>
              <a:t> </a:t>
            </a:r>
            <a:r>
              <a:rPr lang="ru-RU" dirty="0" err="1" smtClean="0"/>
              <a:t>уточнюючі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демонструйте</a:t>
            </a:r>
            <a:r>
              <a:rPr lang="ru-RU" dirty="0" smtClean="0"/>
              <a:t>, як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опції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дорогий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задоволений</a:t>
            </a:r>
            <a:r>
              <a:rPr lang="ru-RU" dirty="0" smtClean="0"/>
              <a:t>, не </a:t>
            </a:r>
            <a:r>
              <a:rPr lang="ru-RU" dirty="0" err="1" smtClean="0"/>
              <a:t>нав’язуйте</a:t>
            </a:r>
            <a:r>
              <a:rPr lang="ru-RU" dirty="0" smtClean="0"/>
              <a:t>, а </a:t>
            </a:r>
            <a:r>
              <a:rPr lang="ru-RU" dirty="0" err="1" smtClean="0"/>
              <a:t>підкреслюйте</a:t>
            </a:r>
            <a:r>
              <a:rPr lang="ru-RU" dirty="0" smtClean="0"/>
              <a:t> </a:t>
            </a:r>
            <a:r>
              <a:rPr lang="ru-RU" dirty="0" err="1" smtClean="0"/>
              <a:t>вигоди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не просто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чек, а й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2338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техніки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продажів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застосовувати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розмові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складним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клієнтом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431074"/>
            <a:ext cx="11887200" cy="629629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“</a:t>
            </a:r>
            <a:r>
              <a:rPr lang="ru-RU" dirty="0" err="1" smtClean="0"/>
              <a:t>складним</a:t>
            </a:r>
            <a:r>
              <a:rPr lang="ru-RU" dirty="0" smtClean="0"/>
              <a:t>” </a:t>
            </a:r>
            <a:r>
              <a:rPr lang="ru-RU" dirty="0" err="1" smtClean="0"/>
              <a:t>клієнтом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конфлікт</a:t>
            </a:r>
            <a:r>
              <a:rPr lang="ru-RU" dirty="0" smtClean="0"/>
              <a:t>, а тест на </a:t>
            </a:r>
            <a:r>
              <a:rPr lang="ru-RU" dirty="0" err="1" smtClean="0"/>
              <a:t>зрілість</a:t>
            </a:r>
            <a:r>
              <a:rPr lang="ru-RU" dirty="0" smtClean="0"/>
              <a:t> </a:t>
            </a:r>
            <a:r>
              <a:rPr lang="ru-RU" dirty="0" err="1" smtClean="0"/>
              <a:t>продавця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того, як менеджер </a:t>
            </a:r>
            <a:r>
              <a:rPr lang="ru-RU" dirty="0" err="1" smtClean="0"/>
              <a:t>реагує</a:t>
            </a:r>
            <a:r>
              <a:rPr lang="ru-RU" dirty="0" smtClean="0"/>
              <a:t> на </a:t>
            </a:r>
            <a:r>
              <a:rPr lang="ru-RU" dirty="0" err="1" smtClean="0"/>
              <a:t>опір</a:t>
            </a:r>
            <a:r>
              <a:rPr lang="ru-RU" dirty="0" smtClean="0"/>
              <a:t>, </a:t>
            </a:r>
            <a:r>
              <a:rPr lang="ru-RU" dirty="0" err="1" smtClean="0"/>
              <a:t>залежить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угода, а й </a:t>
            </a:r>
            <a:r>
              <a:rPr lang="ru-RU" dirty="0" err="1" smtClean="0"/>
              <a:t>репутація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довгострокову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з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та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</a:t>
            </a:r>
          </a:p>
          <a:p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агресивний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грубий</a:t>
            </a:r>
            <a:r>
              <a:rPr lang="ru-RU" dirty="0" smtClean="0"/>
              <a:t> </a:t>
            </a:r>
            <a:r>
              <a:rPr lang="ru-RU" dirty="0" err="1" smtClean="0"/>
              <a:t>покупець</a:t>
            </a:r>
            <a:r>
              <a:rPr lang="ru-RU" dirty="0" smtClean="0"/>
              <a:t>. Часто </a:t>
            </a:r>
            <a:r>
              <a:rPr lang="ru-RU" dirty="0" err="1" smtClean="0"/>
              <a:t>це</a:t>
            </a:r>
            <a:r>
              <a:rPr lang="ru-RU" dirty="0" smtClean="0"/>
              <a:t> просто </a:t>
            </a:r>
            <a:r>
              <a:rPr lang="ru-RU" dirty="0" err="1" smtClean="0"/>
              <a:t>людина</a:t>
            </a:r>
            <a:r>
              <a:rPr lang="ru-RU" dirty="0" smtClean="0"/>
              <a:t> з </a:t>
            </a:r>
            <a:r>
              <a:rPr lang="ru-RU" dirty="0" err="1" smtClean="0"/>
              <a:t>високими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r>
              <a:rPr lang="ru-RU" dirty="0" smtClean="0"/>
              <a:t>, </a:t>
            </a:r>
            <a:r>
              <a:rPr lang="ru-RU" dirty="0" err="1" smtClean="0"/>
              <a:t>сумнівами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 </a:t>
            </a:r>
            <a:r>
              <a:rPr lang="ru-RU" dirty="0" err="1" smtClean="0"/>
              <a:t>попереднім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Отож</a:t>
            </a:r>
            <a:r>
              <a:rPr lang="ru-RU" dirty="0" smtClean="0"/>
              <a:t>, </a:t>
            </a:r>
            <a:r>
              <a:rPr lang="ru-RU" dirty="0" err="1" smtClean="0"/>
              <a:t>розглянемо</a:t>
            </a:r>
            <a:r>
              <a:rPr lang="ru-RU" dirty="0" smtClean="0"/>
              <a:t> детально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“Активного </a:t>
            </a:r>
            <a:r>
              <a:rPr lang="ru-RU" b="1" dirty="0" err="1" smtClean="0"/>
              <a:t>слухання</a:t>
            </a:r>
            <a:r>
              <a:rPr lang="ru-RU" b="1" dirty="0" smtClean="0"/>
              <a:t>”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розмови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клієнтом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Суть: дайте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висловитись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, не </a:t>
            </a:r>
            <a:r>
              <a:rPr lang="ru-RU" dirty="0" err="1" smtClean="0"/>
              <a:t>перебиваючи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Підтверджуйте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чуєте</a:t>
            </a:r>
            <a:r>
              <a:rPr lang="ru-RU" dirty="0" smtClean="0"/>
              <a:t>: “</a:t>
            </a:r>
            <a:r>
              <a:rPr lang="ru-RU" dirty="0" err="1" smtClean="0"/>
              <a:t>Розумію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для вас”, “</a:t>
            </a:r>
            <a:r>
              <a:rPr lang="ru-RU" dirty="0" err="1" smtClean="0"/>
              <a:t>Бачу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зіштовхувались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Повторюйте</a:t>
            </a:r>
            <a:r>
              <a:rPr lang="ru-RU" dirty="0" smtClean="0"/>
              <a:t> </a:t>
            </a:r>
            <a:r>
              <a:rPr lang="ru-RU" dirty="0" err="1" smtClean="0"/>
              <a:t>ключову</a:t>
            </a:r>
            <a:r>
              <a:rPr lang="ru-RU" dirty="0" smtClean="0"/>
              <a:t> думку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словами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Приклад: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Клієнт</a:t>
            </a:r>
            <a:r>
              <a:rPr lang="ru-RU" dirty="0" smtClean="0"/>
              <a:t>: “У нас уже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вашим конкурентом.”</a:t>
            </a:r>
          </a:p>
          <a:p>
            <a:r>
              <a:rPr lang="ru-RU" dirty="0" smtClean="0"/>
              <a:t>    Менеджер: “Так, я </a:t>
            </a:r>
            <a:r>
              <a:rPr lang="ru-RU" dirty="0" err="1" smtClean="0"/>
              <a:t>розумію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не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повторення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. Давайте </a:t>
            </a:r>
            <a:r>
              <a:rPr lang="ru-RU" dirty="0" err="1" smtClean="0"/>
              <a:t>розберемось</a:t>
            </a:r>
            <a:r>
              <a:rPr lang="ru-RU" dirty="0" smtClean="0"/>
              <a:t>, як ми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.”</a:t>
            </a:r>
          </a:p>
          <a:p>
            <a:r>
              <a:rPr lang="ru-RU" i="1" dirty="0" err="1" smtClean="0"/>
              <a:t>Ефект</a:t>
            </a:r>
            <a:r>
              <a:rPr lang="ru-RU" dirty="0" smtClean="0"/>
              <a:t>: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відчувати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чують</a:t>
            </a:r>
            <a:r>
              <a:rPr lang="ru-RU" dirty="0" smtClean="0"/>
              <a:t>, а не “</a:t>
            </a:r>
            <a:r>
              <a:rPr lang="ru-RU" dirty="0" err="1" smtClean="0"/>
              <a:t>продають</a:t>
            </a:r>
            <a:r>
              <a:rPr lang="ru-RU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1822"/>
            <a:ext cx="1191332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: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</a:t>
            </a:r>
            <a:r>
              <a:rPr lang="en-US" b="1" dirty="0" smtClean="0"/>
              <a:t>SPIN-</a:t>
            </a:r>
            <a:r>
              <a:rPr lang="ru-RU" b="1" dirty="0" err="1" smtClean="0"/>
              <a:t>запитань</a:t>
            </a:r>
            <a:r>
              <a:rPr lang="ru-RU" b="1" dirty="0" smtClean="0"/>
              <a:t>”</a:t>
            </a:r>
          </a:p>
          <a:p>
            <a:r>
              <a:rPr lang="ru-RU" sz="2200" b="1" dirty="0" smtClean="0"/>
              <a:t>Суть</a:t>
            </a:r>
            <a:r>
              <a:rPr lang="ru-RU" sz="2200" dirty="0" smtClean="0"/>
              <a:t>: </a:t>
            </a:r>
            <a:r>
              <a:rPr lang="ru-RU" sz="2200" dirty="0" err="1" smtClean="0"/>
              <a:t>допомагає</a:t>
            </a:r>
            <a:r>
              <a:rPr lang="ru-RU" sz="2200" dirty="0" smtClean="0"/>
              <a:t> </a:t>
            </a:r>
            <a:r>
              <a:rPr lang="ru-RU" sz="2200" dirty="0" err="1" smtClean="0"/>
              <a:t>зрозуміти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справжню</a:t>
            </a:r>
            <a:r>
              <a:rPr lang="ru-RU" sz="2200" dirty="0" smtClean="0"/>
              <a:t> причину опору.</a:t>
            </a:r>
          </a:p>
          <a:p>
            <a:r>
              <a:rPr lang="ru-RU" sz="2200" dirty="0" err="1" smtClean="0"/>
              <a:t>Ставте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у 4 </a:t>
            </a:r>
            <a:r>
              <a:rPr lang="ru-RU" sz="2200" dirty="0" err="1" smtClean="0"/>
              <a:t>етапи</a:t>
            </a:r>
            <a:r>
              <a:rPr lang="ru-RU" sz="2200" dirty="0" smtClean="0"/>
              <a:t>:</a:t>
            </a:r>
          </a:p>
          <a:p>
            <a:r>
              <a:rPr lang="ru-RU" sz="2200" dirty="0" smtClean="0"/>
              <a:t>    </a:t>
            </a:r>
            <a:r>
              <a:rPr lang="en-US" sz="2200" dirty="0" smtClean="0"/>
              <a:t>Situation — </a:t>
            </a:r>
            <a:r>
              <a:rPr lang="ru-RU" sz="2200" dirty="0" err="1" smtClean="0"/>
              <a:t>з’ясуйте</a:t>
            </a:r>
            <a:r>
              <a:rPr lang="ru-RU" sz="2200" dirty="0" smtClean="0"/>
              <a:t> контекст (“Як зараз </a:t>
            </a:r>
            <a:r>
              <a:rPr lang="ru-RU" sz="2200" dirty="0" err="1" smtClean="0"/>
              <a:t>ви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вирішуєте</a:t>
            </a:r>
            <a:r>
              <a:rPr lang="ru-RU" sz="2200" dirty="0" smtClean="0"/>
              <a:t>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?”).</a:t>
            </a:r>
          </a:p>
          <a:p>
            <a:r>
              <a:rPr lang="ru-RU" sz="2200" dirty="0" smtClean="0"/>
              <a:t>    </a:t>
            </a:r>
            <a:r>
              <a:rPr lang="en-US" sz="2200" dirty="0" smtClean="0"/>
              <a:t>Problem — </a:t>
            </a:r>
            <a:r>
              <a:rPr lang="ru-RU" sz="2200" dirty="0" err="1" smtClean="0"/>
              <a:t>визначте</a:t>
            </a:r>
            <a:r>
              <a:rPr lang="ru-RU" sz="2200" dirty="0" smtClean="0"/>
              <a:t> проблему (“</a:t>
            </a:r>
            <a:r>
              <a:rPr lang="ru-RU" sz="2200" dirty="0" err="1" smtClean="0"/>
              <a:t>Що</a:t>
            </a:r>
            <a:r>
              <a:rPr lang="ru-RU" sz="2200" dirty="0" smtClean="0"/>
              <a:t> у </a:t>
            </a:r>
            <a:r>
              <a:rPr lang="ru-RU" sz="2200" dirty="0" err="1" smtClean="0"/>
              <a:t>вашому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працює</a:t>
            </a:r>
            <a:r>
              <a:rPr lang="ru-RU" sz="2200" dirty="0" smtClean="0"/>
              <a:t>?”).</a:t>
            </a:r>
          </a:p>
          <a:p>
            <a:r>
              <a:rPr lang="ru-RU" sz="2200" dirty="0" smtClean="0"/>
              <a:t>    </a:t>
            </a:r>
            <a:r>
              <a:rPr lang="en-US" sz="2200" dirty="0" smtClean="0"/>
              <a:t>Implication — </a:t>
            </a:r>
            <a:r>
              <a:rPr lang="ru-RU" sz="2200" dirty="0" err="1" smtClean="0"/>
              <a:t>підсильте</a:t>
            </a:r>
            <a:r>
              <a:rPr lang="ru-RU" sz="2200" dirty="0" smtClean="0"/>
              <a:t> </a:t>
            </a:r>
            <a:r>
              <a:rPr lang="ru-RU" sz="2200" dirty="0" err="1" smtClean="0"/>
              <a:t>усвідомлення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наслідків</a:t>
            </a:r>
            <a:r>
              <a:rPr lang="ru-RU" sz="2200" dirty="0" smtClean="0"/>
              <a:t> (“Як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впливає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бізнес</a:t>
            </a:r>
            <a:r>
              <a:rPr lang="ru-RU" sz="2200" dirty="0" smtClean="0"/>
              <a:t>/час/бюджет?”).</a:t>
            </a:r>
          </a:p>
          <a:p>
            <a:r>
              <a:rPr lang="ru-RU" sz="2200" dirty="0" smtClean="0"/>
              <a:t>    </a:t>
            </a:r>
            <a:r>
              <a:rPr lang="en-US" sz="2200" dirty="0" smtClean="0"/>
              <a:t>Need-payoff — </a:t>
            </a:r>
            <a:r>
              <a:rPr lang="ru-RU" sz="2200" dirty="0" err="1" smtClean="0"/>
              <a:t>покажіть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вигоду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зміни</a:t>
            </a:r>
            <a:r>
              <a:rPr lang="ru-RU" sz="2200" dirty="0" smtClean="0"/>
              <a:t> (“</a:t>
            </a:r>
            <a:r>
              <a:rPr lang="ru-RU" sz="2200" dirty="0" err="1" smtClean="0"/>
              <a:t>Якби</a:t>
            </a:r>
            <a:r>
              <a:rPr lang="ru-RU" sz="2200" dirty="0" smtClean="0"/>
              <a:t> </a:t>
            </a:r>
            <a:r>
              <a:rPr lang="ru-RU" sz="2200" dirty="0" err="1" smtClean="0"/>
              <a:t>вдалося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вирішити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це</a:t>
            </a:r>
            <a:r>
              <a:rPr lang="ru-RU" sz="2200" dirty="0" smtClean="0"/>
              <a:t> — </a:t>
            </a:r>
            <a:r>
              <a:rPr lang="ru-RU" sz="2200" dirty="0" err="1" smtClean="0"/>
              <a:t>що</a:t>
            </a:r>
            <a:r>
              <a:rPr lang="ru-RU" sz="2200" dirty="0" smtClean="0"/>
              <a:t> б </a:t>
            </a:r>
            <a:r>
              <a:rPr lang="ru-RU" sz="2200" dirty="0" err="1" smtClean="0"/>
              <a:t>це</a:t>
            </a:r>
            <a:r>
              <a:rPr lang="ru-RU" sz="2200" dirty="0" smtClean="0"/>
              <a:t> вам дало?”).</a:t>
            </a:r>
          </a:p>
          <a:p>
            <a:r>
              <a:rPr lang="ru-RU" sz="2200" i="1" dirty="0" err="1" smtClean="0"/>
              <a:t>Ефект</a:t>
            </a:r>
            <a:r>
              <a:rPr lang="ru-RU" sz="2200" i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клієнт</a:t>
            </a:r>
            <a:r>
              <a:rPr lang="ru-RU" sz="2200" dirty="0" smtClean="0"/>
              <a:t> сам </a:t>
            </a:r>
            <a:r>
              <a:rPr lang="ru-RU" sz="2200" dirty="0" err="1" smtClean="0"/>
              <a:t>формулює</a:t>
            </a:r>
            <a:r>
              <a:rPr lang="ru-RU" sz="2200" dirty="0" smtClean="0"/>
              <a:t>, </a:t>
            </a:r>
            <a:r>
              <a:rPr lang="ru-RU" sz="2200" dirty="0" err="1" smtClean="0"/>
              <a:t>чому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потрібно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, яке </a:t>
            </a:r>
            <a:r>
              <a:rPr lang="ru-RU" sz="2200" dirty="0" err="1" smtClean="0"/>
              <a:t>ви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пропонуєте</a:t>
            </a:r>
            <a:r>
              <a:rPr lang="ru-RU" sz="2200" dirty="0" smtClean="0"/>
              <a:t>.</a:t>
            </a:r>
          </a:p>
          <a:p>
            <a:r>
              <a:rPr lang="ru-RU" sz="2200" b="1" dirty="0" smtClean="0"/>
              <a:t>3. </a:t>
            </a:r>
            <a:r>
              <a:rPr lang="ru-RU" sz="2200" b="1" dirty="0" err="1" smtClean="0"/>
              <a:t>Техніка</a:t>
            </a:r>
            <a:r>
              <a:rPr lang="ru-RU" sz="2200" b="1" dirty="0" smtClean="0"/>
              <a:t> “</a:t>
            </a:r>
            <a:r>
              <a:rPr lang="ru-RU" sz="2200" b="1" dirty="0" err="1" smtClean="0"/>
              <a:t>Переформулювання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заперечення</a:t>
            </a:r>
            <a:r>
              <a:rPr lang="ru-RU" sz="2200" b="1" dirty="0" smtClean="0"/>
              <a:t>”</a:t>
            </a:r>
          </a:p>
          <a:p>
            <a:r>
              <a:rPr lang="ru-RU" sz="2200" b="1" dirty="0" smtClean="0"/>
              <a:t>Суть:</a:t>
            </a:r>
            <a:r>
              <a:rPr lang="ru-RU" sz="2200" dirty="0" smtClean="0"/>
              <a:t> не </a:t>
            </a:r>
            <a:r>
              <a:rPr lang="ru-RU" sz="2200" dirty="0" err="1" smtClean="0"/>
              <a:t>сперечайтесь</a:t>
            </a:r>
            <a:r>
              <a:rPr lang="ru-RU" sz="2200" dirty="0" smtClean="0"/>
              <a:t> — </a:t>
            </a:r>
            <a:r>
              <a:rPr lang="ru-RU" sz="2200" dirty="0" err="1" smtClean="0"/>
              <a:t>трансформуйте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заперечення</a:t>
            </a:r>
            <a:r>
              <a:rPr lang="ru-RU" sz="2200" dirty="0" smtClean="0"/>
              <a:t> у запит.</a:t>
            </a:r>
          </a:p>
          <a:p>
            <a:r>
              <a:rPr lang="ru-RU" sz="2200" dirty="0" smtClean="0"/>
              <a:t>    Приклад:</a:t>
            </a:r>
          </a:p>
          <a:p>
            <a:r>
              <a:rPr lang="ru-RU" sz="2200" dirty="0" smtClean="0"/>
              <a:t>    “</a:t>
            </a:r>
            <a:r>
              <a:rPr lang="ru-RU" sz="2200" dirty="0" err="1" smtClean="0"/>
              <a:t>Це</a:t>
            </a:r>
            <a:r>
              <a:rPr lang="ru-RU" sz="2200" dirty="0" smtClean="0"/>
              <a:t> дорого” → “</a:t>
            </a:r>
            <a:r>
              <a:rPr lang="ru-RU" sz="2200" dirty="0" err="1" smtClean="0"/>
              <a:t>Тобто</a:t>
            </a:r>
            <a:r>
              <a:rPr lang="ru-RU" sz="2200" dirty="0" smtClean="0"/>
              <a:t> для вас зараз головне —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найкраще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співвідношення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ціна</a:t>
            </a:r>
            <a:r>
              <a:rPr lang="ru-RU" sz="2200" dirty="0" smtClean="0"/>
              <a:t>/</a:t>
            </a:r>
            <a:r>
              <a:rPr lang="ru-RU" sz="2200" dirty="0" err="1" smtClean="0"/>
              <a:t>якість</a:t>
            </a:r>
            <a:r>
              <a:rPr lang="ru-RU" sz="2200" dirty="0" smtClean="0"/>
              <a:t>?”</a:t>
            </a:r>
          </a:p>
          <a:p>
            <a:r>
              <a:rPr lang="ru-RU" sz="2200" dirty="0" smtClean="0"/>
              <a:t>    “Ми </a:t>
            </a:r>
            <a:r>
              <a:rPr lang="ru-RU" sz="2200" dirty="0" err="1" smtClean="0"/>
              <a:t>подумаємо</a:t>
            </a:r>
            <a:r>
              <a:rPr lang="ru-RU" sz="2200" dirty="0" smtClean="0"/>
              <a:t>” → “</a:t>
            </a:r>
            <a:r>
              <a:rPr lang="ru-RU" sz="2200" dirty="0" err="1" smtClean="0"/>
              <a:t>Розумію</a:t>
            </a:r>
            <a:r>
              <a:rPr lang="ru-RU" sz="2200" dirty="0" smtClean="0"/>
              <a:t>, </a:t>
            </a:r>
            <a:r>
              <a:rPr lang="ru-RU" sz="2200" dirty="0" err="1" smtClean="0"/>
              <a:t>ви</a:t>
            </a:r>
            <a:r>
              <a:rPr lang="ru-RU" sz="2200" dirty="0" smtClean="0"/>
              <a:t> </a:t>
            </a:r>
            <a:r>
              <a:rPr lang="ru-RU" sz="2200" dirty="0" err="1" smtClean="0"/>
              <a:t>хочете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переконатись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правильне</a:t>
            </a:r>
            <a:r>
              <a:rPr lang="ru-RU" sz="2200" dirty="0" smtClean="0"/>
              <a:t>. </a:t>
            </a:r>
            <a:r>
              <a:rPr lang="ru-RU" sz="2200" dirty="0" err="1" smtClean="0"/>
              <a:t>Що</a:t>
            </a:r>
            <a:r>
              <a:rPr lang="ru-RU" sz="2200" dirty="0" smtClean="0"/>
              <a:t> вам </a:t>
            </a:r>
            <a:r>
              <a:rPr lang="ru-RU" sz="2200" dirty="0" err="1" smtClean="0"/>
              <a:t>потрібно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ухвалити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?”</a:t>
            </a:r>
          </a:p>
          <a:p>
            <a:r>
              <a:rPr lang="ru-RU" sz="2200" i="1" dirty="0" err="1" smtClean="0"/>
              <a:t>Ефект</a:t>
            </a:r>
            <a:r>
              <a:rPr lang="ru-RU" sz="2200" i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клієнт</a:t>
            </a:r>
            <a:r>
              <a:rPr lang="ru-RU" sz="2200" dirty="0" smtClean="0"/>
              <a:t> </a:t>
            </a:r>
            <a:r>
              <a:rPr lang="ru-RU" sz="2200" dirty="0" err="1" smtClean="0"/>
              <a:t>бачить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</a:t>
            </a:r>
            <a:r>
              <a:rPr lang="ru-RU" sz="2200" dirty="0" smtClean="0"/>
              <a:t> не тиснете, а </a:t>
            </a:r>
            <a:r>
              <a:rPr lang="ru-RU" sz="2200" dirty="0" err="1" smtClean="0"/>
              <a:t>допомагаєте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вигідне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. Робота з </a:t>
            </a:r>
            <a:r>
              <a:rPr lang="ru-RU" sz="2200" dirty="0" err="1" smtClean="0"/>
              <a:t>запереченнями</a:t>
            </a:r>
            <a:r>
              <a:rPr lang="ru-RU" sz="2200" dirty="0" smtClean="0"/>
              <a:t> — </a:t>
            </a:r>
            <a:r>
              <a:rPr lang="ru-RU" sz="2200" dirty="0" err="1" smtClean="0"/>
              <a:t>це</a:t>
            </a:r>
            <a:r>
              <a:rPr lang="ru-RU" sz="2200" dirty="0" smtClean="0"/>
              <a:t>, </a:t>
            </a:r>
            <a:r>
              <a:rPr lang="ru-RU" sz="2200" dirty="0" err="1" smtClean="0"/>
              <a:t>частіш</a:t>
            </a:r>
            <a:r>
              <a:rPr lang="ru-RU" sz="2200" dirty="0" smtClean="0"/>
              <a:t> за все, про </a:t>
            </a:r>
            <a:r>
              <a:rPr lang="ru-RU" sz="2200" dirty="0" err="1" smtClean="0"/>
              <a:t>нестачу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 у </a:t>
            </a:r>
            <a:r>
              <a:rPr lang="ru-RU" sz="2200" dirty="0" err="1" smtClean="0"/>
              <a:t>клієнта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знання</a:t>
            </a:r>
            <a:r>
              <a:rPr lang="ru-RU" sz="2200" dirty="0" smtClean="0"/>
              <a:t> продукту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послуги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нерозуміння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цінності</a:t>
            </a:r>
            <a:r>
              <a:rPr lang="ru-RU" sz="2200" dirty="0" smtClean="0"/>
              <a:t> покупки для себе.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66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143057"/>
            <a:ext cx="11353800" cy="64071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: як </a:t>
            </a:r>
            <a:r>
              <a:rPr lang="ru-RU" b="1" dirty="0" err="1" smtClean="0"/>
              <a:t>знайти</a:t>
            </a:r>
            <a:r>
              <a:rPr lang="ru-RU" b="1" dirty="0" smtClean="0"/>
              <a:t> свою </a:t>
            </a:r>
            <a:r>
              <a:rPr lang="ru-RU" b="1" dirty="0" err="1" smtClean="0"/>
              <a:t>цільову</a:t>
            </a:r>
            <a:r>
              <a:rPr lang="ru-RU" b="1" dirty="0" smtClean="0"/>
              <a:t> </a:t>
            </a:r>
            <a:r>
              <a:rPr lang="ru-RU" b="1" dirty="0" err="1" smtClean="0"/>
              <a:t>аудиторію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640080"/>
            <a:ext cx="11969931" cy="62179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Клієнт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особа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, яка </a:t>
            </a:r>
            <a:r>
              <a:rPr lang="ru-RU" dirty="0" err="1" smtClean="0"/>
              <a:t>купує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потреб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проблем. </a:t>
            </a:r>
            <a:r>
              <a:rPr lang="ru-RU" dirty="0" err="1" smtClean="0"/>
              <a:t>Він</a:t>
            </a:r>
            <a:r>
              <a:rPr lang="ru-RU" dirty="0" smtClean="0"/>
              <a:t> є </a:t>
            </a:r>
            <a:r>
              <a:rPr lang="ru-RU" dirty="0" err="1" smtClean="0"/>
              <a:t>ключовою</a:t>
            </a:r>
            <a:r>
              <a:rPr lang="ru-RU" dirty="0" smtClean="0"/>
              <a:t> </a:t>
            </a:r>
            <a:r>
              <a:rPr lang="ru-RU" dirty="0" err="1" smtClean="0"/>
              <a:t>фігурою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, </a:t>
            </a:r>
            <a:r>
              <a:rPr lang="ru-RU" dirty="0" err="1" smtClean="0"/>
              <a:t>очікування</a:t>
            </a:r>
            <a:r>
              <a:rPr lang="ru-RU" dirty="0" smtClean="0"/>
              <a:t> та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орієнтується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.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</a:t>
            </a:r>
            <a:r>
              <a:rPr lang="ru-RU" dirty="0" err="1" smtClean="0"/>
              <a:t>бізнесом</a:t>
            </a:r>
            <a:r>
              <a:rPr lang="ru-RU" dirty="0" smtClean="0"/>
              <a:t> як одноразово, так і на </a:t>
            </a:r>
            <a:r>
              <a:rPr lang="ru-RU" dirty="0" err="1" smtClean="0"/>
              <a:t>постійній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покупок,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залученості</a:t>
            </a:r>
            <a:r>
              <a:rPr lang="ru-RU" dirty="0" smtClean="0"/>
              <a:t> та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до бренду. Один і той </a:t>
            </a:r>
            <a:r>
              <a:rPr lang="ru-RU" dirty="0" err="1" smtClean="0"/>
              <a:t>самий</a:t>
            </a:r>
            <a:r>
              <a:rPr lang="ru-RU" dirty="0" smtClean="0"/>
              <a:t> аргумент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спрацювати</a:t>
            </a:r>
            <a:r>
              <a:rPr lang="ru-RU" dirty="0" smtClean="0"/>
              <a:t> з одним </a:t>
            </a:r>
            <a:r>
              <a:rPr lang="ru-RU" dirty="0" err="1" smtClean="0"/>
              <a:t>клієнтом</a:t>
            </a:r>
            <a:r>
              <a:rPr lang="ru-RU" dirty="0" smtClean="0"/>
              <a:t> і </a:t>
            </a:r>
            <a:r>
              <a:rPr lang="ru-RU" dirty="0" err="1" smtClean="0"/>
              <a:t>відштовхнути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Тому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продавця</a:t>
            </a:r>
            <a:r>
              <a:rPr lang="ru-RU" dirty="0" smtClean="0"/>
              <a:t> — </a:t>
            </a:r>
            <a:r>
              <a:rPr lang="ru-RU" dirty="0" err="1" smtClean="0"/>
              <a:t>розпізнати</a:t>
            </a:r>
            <a:r>
              <a:rPr lang="ru-RU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перед ним </a:t>
            </a:r>
            <a:r>
              <a:rPr lang="ru-RU" b="1" dirty="0" smtClean="0">
                <a:hlinkClick r:id="rId2"/>
              </a:rPr>
              <a:t>тип </a:t>
            </a:r>
            <a:r>
              <a:rPr lang="ru-RU" b="1" dirty="0" err="1" smtClean="0">
                <a:hlinkClick r:id="rId2"/>
              </a:rPr>
              <a:t>клієнта</a:t>
            </a:r>
            <a:r>
              <a:rPr lang="ru-RU" b="1" dirty="0" smtClean="0">
                <a:hlinkClick r:id="rId2"/>
              </a:rPr>
              <a:t>,</a:t>
            </a:r>
            <a:r>
              <a:rPr lang="ru-RU" dirty="0" smtClean="0"/>
              <a:t> і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b="1" dirty="0" err="1" smtClean="0"/>
              <a:t>Клієнт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не просто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купує</a:t>
            </a:r>
            <a:r>
              <a:rPr lang="ru-RU" dirty="0" smtClean="0"/>
              <a:t> товар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послугу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потребами, мотивами, страхами, </a:t>
            </a:r>
            <a:r>
              <a:rPr lang="ru-RU" dirty="0" err="1" smtClean="0"/>
              <a:t>цінностями</a:t>
            </a:r>
            <a:r>
              <a:rPr lang="ru-RU" dirty="0" smtClean="0"/>
              <a:t> і способом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. Те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надаєте</a:t>
            </a:r>
            <a:r>
              <a:rPr lang="ru-RU" dirty="0" smtClean="0"/>
              <a:t> </a:t>
            </a:r>
            <a:r>
              <a:rPr lang="ru-RU" dirty="0" err="1" smtClean="0"/>
              <a:t>чітку</a:t>
            </a:r>
            <a:r>
              <a:rPr lang="ru-RU" dirty="0" smtClean="0"/>
              <a:t> та </a:t>
            </a:r>
            <a:r>
              <a:rPr lang="ru-RU" dirty="0" err="1" smtClean="0"/>
              <a:t>точну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прийняти</a:t>
            </a:r>
            <a:r>
              <a:rPr lang="ru-RU" dirty="0" smtClean="0"/>
              <a:t>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Розуміння</a:t>
            </a:r>
            <a:r>
              <a:rPr lang="ru-RU" dirty="0" smtClean="0"/>
              <a:t> типу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контакт;</a:t>
            </a:r>
          </a:p>
          <a:p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“</a:t>
            </a:r>
            <a:r>
              <a:rPr lang="ru-RU" dirty="0" err="1" smtClean="0"/>
              <a:t>мовою</a:t>
            </a:r>
            <a:r>
              <a:rPr lang="ru-RU" dirty="0" smtClean="0"/>
              <a:t>”;</a:t>
            </a:r>
          </a:p>
          <a:p>
            <a:r>
              <a:rPr lang="ru-RU" dirty="0" err="1" smtClean="0"/>
              <a:t>скоротити</a:t>
            </a:r>
            <a:r>
              <a:rPr lang="ru-RU" dirty="0" smtClean="0"/>
              <a:t> шлях до покупки;</a:t>
            </a:r>
          </a:p>
          <a:p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пріоритетом</a:t>
            </a:r>
            <a:r>
              <a:rPr lang="ru-RU" dirty="0" smtClean="0"/>
              <a:t> для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2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97346"/>
            <a:ext cx="120308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</a:t>
            </a:r>
            <a:r>
              <a:rPr lang="ru-RU" b="1" dirty="0" err="1" smtClean="0"/>
              <a:t>Віддзеркалення</a:t>
            </a:r>
            <a:r>
              <a:rPr lang="ru-RU" dirty="0" smtClean="0"/>
              <a:t>”</a:t>
            </a:r>
          </a:p>
          <a:p>
            <a:r>
              <a:rPr lang="ru-RU" b="1" dirty="0" smtClean="0"/>
              <a:t>Суть: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ж слова та </a:t>
            </a:r>
            <a:r>
              <a:rPr lang="ru-RU" dirty="0" err="1" smtClean="0"/>
              <a:t>інтонації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бар’єр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Повторіть</a:t>
            </a:r>
            <a:r>
              <a:rPr lang="ru-RU" dirty="0" smtClean="0"/>
              <a:t> </a:t>
            </a:r>
            <a:r>
              <a:rPr lang="ru-RU" dirty="0" err="1" smtClean="0"/>
              <a:t>останню</a:t>
            </a:r>
            <a:r>
              <a:rPr lang="ru-RU" dirty="0" smtClean="0"/>
              <a:t> фразу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запитально</a:t>
            </a:r>
            <a:r>
              <a:rPr lang="ru-RU" dirty="0" smtClean="0"/>
              <a:t> (“Ви кажете,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співпрацюєте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?”).</a:t>
            </a:r>
          </a:p>
          <a:p>
            <a:r>
              <a:rPr lang="ru-RU" dirty="0" smtClean="0"/>
              <a:t>    Додайте </a:t>
            </a:r>
            <a:r>
              <a:rPr lang="ru-RU" dirty="0" err="1" smtClean="0"/>
              <a:t>коротку</a:t>
            </a:r>
            <a:r>
              <a:rPr lang="ru-RU" dirty="0" smtClean="0"/>
              <a:t> паузу —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почне</a:t>
            </a:r>
            <a:r>
              <a:rPr lang="ru-RU" dirty="0" smtClean="0"/>
              <a:t> </a:t>
            </a:r>
            <a:r>
              <a:rPr lang="ru-RU" dirty="0" err="1" smtClean="0"/>
              <a:t>пояснювати</a:t>
            </a:r>
            <a:r>
              <a:rPr lang="ru-RU" dirty="0" smtClean="0"/>
              <a:t> </a:t>
            </a:r>
            <a:r>
              <a:rPr lang="ru-RU" dirty="0" err="1" smtClean="0"/>
              <a:t>докладніше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Ефект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, а </a:t>
            </a:r>
            <a:r>
              <a:rPr lang="ru-RU" dirty="0" err="1" smtClean="0"/>
              <a:t>розмова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спокійнішою</a:t>
            </a:r>
            <a:r>
              <a:rPr lang="ru-RU" dirty="0" smtClean="0"/>
              <a:t> й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логічною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5.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</a:t>
            </a:r>
            <a:r>
              <a:rPr lang="en-US" b="1" dirty="0" smtClean="0"/>
              <a:t>Feel–Felt–Found” (</a:t>
            </a:r>
            <a:r>
              <a:rPr lang="ru-RU" b="1" dirty="0" err="1" smtClean="0"/>
              <a:t>Відчуй</a:t>
            </a:r>
            <a:r>
              <a:rPr lang="ru-RU" b="1" dirty="0" smtClean="0"/>
              <a:t>–</a:t>
            </a:r>
            <a:r>
              <a:rPr lang="ru-RU" b="1" dirty="0" err="1" smtClean="0"/>
              <a:t>Відчував</a:t>
            </a:r>
            <a:r>
              <a:rPr lang="ru-RU" b="1" dirty="0" smtClean="0"/>
              <a:t>–</a:t>
            </a:r>
            <a:r>
              <a:rPr lang="ru-RU" b="1" dirty="0" err="1" smtClean="0"/>
              <a:t>Зрозумів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Суть:</a:t>
            </a:r>
            <a:r>
              <a:rPr lang="ru-RU" dirty="0" smtClean="0"/>
              <a:t> </a:t>
            </a:r>
            <a:r>
              <a:rPr lang="ru-RU" dirty="0" err="1" smtClean="0"/>
              <a:t>класична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емпатії</a:t>
            </a:r>
            <a:r>
              <a:rPr lang="ru-RU" dirty="0" smtClean="0"/>
              <a:t> + </a:t>
            </a:r>
            <a:r>
              <a:rPr lang="ru-RU" dirty="0" err="1" smtClean="0"/>
              <a:t>логіки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Приклад:</a:t>
            </a:r>
          </a:p>
          <a:p>
            <a:r>
              <a:rPr lang="ru-RU" dirty="0" smtClean="0"/>
              <a:t>    “Я вас </a:t>
            </a:r>
            <a:r>
              <a:rPr lang="ru-RU" dirty="0" err="1" smtClean="0"/>
              <a:t>розумію</a:t>
            </a:r>
            <a:r>
              <a:rPr lang="ru-RU" dirty="0" smtClean="0"/>
              <a:t> (</a:t>
            </a:r>
            <a:r>
              <a:rPr lang="en-US" dirty="0" smtClean="0"/>
              <a:t>Feel),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на початку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вагались</a:t>
            </a:r>
            <a:r>
              <a:rPr lang="ru-RU" dirty="0" smtClean="0"/>
              <a:t> через </a:t>
            </a:r>
            <a:r>
              <a:rPr lang="ru-RU" dirty="0" err="1" smtClean="0"/>
              <a:t>ціну</a:t>
            </a:r>
            <a:r>
              <a:rPr lang="ru-RU" dirty="0" smtClean="0"/>
              <a:t> (</a:t>
            </a:r>
            <a:r>
              <a:rPr lang="en-US" dirty="0" smtClean="0"/>
              <a:t>Felt), </a:t>
            </a:r>
            <a:r>
              <a:rPr lang="ru-RU" dirty="0" smtClean="0"/>
              <a:t>але коли </a:t>
            </a:r>
            <a:r>
              <a:rPr lang="ru-RU" dirty="0" err="1" smtClean="0"/>
              <a:t>побачили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економлять</a:t>
            </a:r>
            <a:r>
              <a:rPr lang="ru-RU" dirty="0" smtClean="0"/>
              <a:t> на </a:t>
            </a:r>
            <a:r>
              <a:rPr lang="ru-RU" dirty="0" err="1" smtClean="0"/>
              <a:t>сервісі</a:t>
            </a:r>
            <a:r>
              <a:rPr lang="ru-RU" dirty="0" smtClean="0"/>
              <a:t> — </a:t>
            </a:r>
            <a:r>
              <a:rPr lang="ru-RU" dirty="0" err="1" smtClean="0"/>
              <a:t>зрозуміли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виправдано</a:t>
            </a:r>
            <a:r>
              <a:rPr lang="ru-RU" dirty="0" smtClean="0"/>
              <a:t> (</a:t>
            </a:r>
            <a:r>
              <a:rPr lang="en-US" dirty="0" smtClean="0"/>
              <a:t>Found).”</a:t>
            </a:r>
          </a:p>
          <a:p>
            <a:r>
              <a:rPr lang="ru-RU" i="1" dirty="0" err="1" smtClean="0"/>
              <a:t>Ефект</a:t>
            </a:r>
            <a:r>
              <a:rPr lang="ru-RU" dirty="0" smtClean="0"/>
              <a:t>: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знімаєте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, не </a:t>
            </a:r>
            <a:r>
              <a:rPr lang="ru-RU" dirty="0" err="1" smtClean="0"/>
              <a:t>входячи</a:t>
            </a:r>
            <a:r>
              <a:rPr lang="ru-RU" dirty="0" smtClean="0"/>
              <a:t> в </a:t>
            </a:r>
            <a:r>
              <a:rPr lang="ru-RU" dirty="0" err="1" smtClean="0"/>
              <a:t>суперечку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6.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“Три </a:t>
            </a:r>
            <a:r>
              <a:rPr lang="ru-RU" b="1" dirty="0" err="1" smtClean="0"/>
              <a:t>варіанти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dirty="0" smtClean="0"/>
              <a:t>”</a:t>
            </a:r>
          </a:p>
          <a:p>
            <a:r>
              <a:rPr lang="ru-RU" b="1" dirty="0" smtClean="0"/>
              <a:t>Суть:</a:t>
            </a:r>
            <a:r>
              <a:rPr lang="ru-RU" dirty="0" smtClean="0"/>
              <a:t> дайте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і </a:t>
            </a:r>
            <a:r>
              <a:rPr lang="ru-RU" dirty="0" err="1" smtClean="0"/>
              <a:t>повернути</a:t>
            </a:r>
            <a:r>
              <a:rPr lang="ru-RU" dirty="0" smtClean="0"/>
              <a:t> контроль у </a:t>
            </a:r>
            <a:r>
              <a:rPr lang="ru-RU" dirty="0" err="1" smtClean="0"/>
              <a:t>його</a:t>
            </a:r>
            <a:r>
              <a:rPr lang="ru-RU" dirty="0" smtClean="0"/>
              <a:t> руки.</a:t>
            </a:r>
          </a:p>
          <a:p>
            <a:r>
              <a:rPr lang="ru-RU" dirty="0" smtClean="0"/>
              <a:t>    “Є три </a:t>
            </a:r>
            <a:r>
              <a:rPr lang="ru-RU" dirty="0" err="1" smtClean="0"/>
              <a:t>формати</a:t>
            </a:r>
            <a:r>
              <a:rPr lang="ru-RU" dirty="0" smtClean="0"/>
              <a:t>: </a:t>
            </a:r>
            <a:r>
              <a:rPr lang="ru-RU" dirty="0" err="1" smtClean="0"/>
              <a:t>базовий</a:t>
            </a:r>
            <a:r>
              <a:rPr lang="ru-RU" dirty="0" smtClean="0"/>
              <a:t>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протестувати</a:t>
            </a:r>
            <a:r>
              <a:rPr lang="ru-RU" dirty="0" smtClean="0"/>
              <a:t>, стандарт — </a:t>
            </a:r>
            <a:r>
              <a:rPr lang="ru-RU" dirty="0" err="1" smtClean="0"/>
              <a:t>найпопулярніший</a:t>
            </a:r>
            <a:r>
              <a:rPr lang="ru-RU" dirty="0" smtClean="0"/>
              <a:t>, і </a:t>
            </a:r>
            <a:r>
              <a:rPr lang="ru-RU" dirty="0" err="1" smtClean="0"/>
              <a:t>розширений</a:t>
            </a:r>
            <a:r>
              <a:rPr lang="ru-RU" dirty="0" smtClean="0"/>
              <a:t> — для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максимальний</a:t>
            </a:r>
            <a:r>
              <a:rPr lang="ru-RU" dirty="0" smtClean="0"/>
              <a:t> результат. </a:t>
            </a:r>
            <a:r>
              <a:rPr lang="ru-RU" dirty="0" err="1" smtClean="0"/>
              <a:t>Що</a:t>
            </a:r>
            <a:r>
              <a:rPr lang="ru-RU" dirty="0" smtClean="0"/>
              <a:t> вам </a:t>
            </a:r>
            <a:r>
              <a:rPr lang="ru-RU" dirty="0" err="1" smtClean="0"/>
              <a:t>ближче</a:t>
            </a:r>
            <a:r>
              <a:rPr lang="ru-RU" dirty="0" smtClean="0"/>
              <a:t>?”</a:t>
            </a:r>
          </a:p>
          <a:p>
            <a:r>
              <a:rPr lang="ru-RU" i="1" dirty="0" err="1" smtClean="0"/>
              <a:t>Ефект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перестає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 “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купити</a:t>
            </a:r>
            <a:r>
              <a:rPr lang="ru-RU" dirty="0" smtClean="0"/>
              <a:t>” і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 “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”.</a:t>
            </a:r>
          </a:p>
          <a:p>
            <a:r>
              <a:rPr lang="ru-RU" b="1" dirty="0" smtClean="0"/>
              <a:t>7. </a:t>
            </a:r>
            <a:r>
              <a:rPr lang="ru-RU" b="1" dirty="0" err="1" smtClean="0"/>
              <a:t>Техніка</a:t>
            </a:r>
            <a:r>
              <a:rPr lang="ru-RU" b="1" dirty="0" smtClean="0"/>
              <a:t> “</a:t>
            </a:r>
            <a:r>
              <a:rPr lang="ru-RU" b="1" dirty="0" err="1" smtClean="0"/>
              <a:t>Енергетичного</a:t>
            </a:r>
            <a:r>
              <a:rPr lang="ru-RU" b="1" dirty="0" smtClean="0"/>
              <a:t> балансу” для </a:t>
            </a:r>
            <a:r>
              <a:rPr lang="ru-RU" b="1" dirty="0" err="1" smtClean="0"/>
              <a:t>встановлення</a:t>
            </a:r>
            <a:r>
              <a:rPr lang="ru-RU" b="1" dirty="0" smtClean="0"/>
              <a:t> контакту</a:t>
            </a:r>
          </a:p>
          <a:p>
            <a:r>
              <a:rPr lang="ru-RU" b="1" dirty="0" smtClean="0"/>
              <a:t>Суть: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агресивний</a:t>
            </a:r>
            <a:r>
              <a:rPr lang="ru-RU" dirty="0" smtClean="0"/>
              <a:t> — не </a:t>
            </a:r>
            <a:r>
              <a:rPr lang="ru-RU" dirty="0" err="1" smtClean="0"/>
              <a:t>відповідайте</a:t>
            </a:r>
            <a:r>
              <a:rPr lang="ru-RU" dirty="0" smtClean="0"/>
              <a:t> </a:t>
            </a:r>
            <a:r>
              <a:rPr lang="ru-RU" dirty="0" err="1" smtClean="0"/>
              <a:t>тією</a:t>
            </a:r>
            <a:r>
              <a:rPr lang="ru-RU" dirty="0" smtClean="0"/>
              <a:t> ж </a:t>
            </a:r>
            <a:r>
              <a:rPr lang="ru-RU" dirty="0" err="1" smtClean="0"/>
              <a:t>енергією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Говоріть</a:t>
            </a:r>
            <a:r>
              <a:rPr lang="ru-RU" dirty="0" smtClean="0"/>
              <a:t> </a:t>
            </a:r>
            <a:r>
              <a:rPr lang="ru-RU" dirty="0" err="1" smtClean="0"/>
              <a:t>повільніше</a:t>
            </a:r>
            <a:r>
              <a:rPr lang="ru-RU" dirty="0" smtClean="0"/>
              <a:t>, </a:t>
            </a:r>
            <a:r>
              <a:rPr lang="ru-RU" dirty="0" err="1" smtClean="0"/>
              <a:t>спокійніше</a:t>
            </a:r>
            <a:r>
              <a:rPr lang="ru-RU" dirty="0" smtClean="0"/>
              <a:t>, короткими </a:t>
            </a:r>
            <a:r>
              <a:rPr lang="ru-RU" dirty="0" err="1" smtClean="0"/>
              <a:t>реченнями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Не </a:t>
            </a:r>
            <a:r>
              <a:rPr lang="ru-RU" dirty="0" err="1" smtClean="0"/>
              <a:t>виправдовуйтесь</a:t>
            </a:r>
            <a:r>
              <a:rPr lang="ru-RU" dirty="0" smtClean="0"/>
              <a:t> — задавайте </a:t>
            </a:r>
            <a:r>
              <a:rPr lang="ru-RU" dirty="0" err="1" smtClean="0"/>
              <a:t>уточнюючі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фрази</a:t>
            </a:r>
            <a:r>
              <a:rPr lang="ru-RU" dirty="0" smtClean="0"/>
              <a:t>: “Давайте </a:t>
            </a:r>
            <a:r>
              <a:rPr lang="ru-RU" dirty="0" err="1" smtClean="0"/>
              <a:t>спробуємо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.”</a:t>
            </a:r>
          </a:p>
          <a:p>
            <a:r>
              <a:rPr lang="ru-RU" i="1" dirty="0" err="1" smtClean="0"/>
              <a:t>Ефект</a:t>
            </a:r>
            <a:r>
              <a:rPr lang="ru-RU" i="1" dirty="0" smtClean="0"/>
              <a:t>: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знімаєте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, не </a:t>
            </a:r>
            <a:r>
              <a:rPr lang="ru-RU" dirty="0" err="1" smtClean="0"/>
              <a:t>поступаючись</a:t>
            </a:r>
            <a:r>
              <a:rPr lang="ru-RU" dirty="0" smtClean="0"/>
              <a:t> по </a:t>
            </a:r>
            <a:r>
              <a:rPr lang="ru-RU" dirty="0" err="1" smtClean="0"/>
              <a:t>сут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7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23996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8. </a:t>
            </a:r>
            <a:r>
              <a:rPr lang="ru-RU" sz="2400" b="1" dirty="0" err="1" smtClean="0"/>
              <a:t>Техніка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Малих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згод</a:t>
            </a:r>
            <a:r>
              <a:rPr lang="ru-RU" sz="2400" b="1" dirty="0" smtClean="0"/>
              <a:t>” (</a:t>
            </a:r>
            <a:r>
              <a:rPr lang="en-US" sz="2400" b="1" dirty="0" smtClean="0"/>
              <a:t>Yes-Set) </a:t>
            </a:r>
            <a:r>
              <a:rPr lang="ru-RU" sz="2400" b="1" dirty="0" smtClean="0"/>
              <a:t>для </a:t>
            </a:r>
            <a:r>
              <a:rPr lang="ru-RU" sz="2400" b="1" dirty="0" err="1" smtClean="0"/>
              <a:t>закриття</a:t>
            </a:r>
            <a:r>
              <a:rPr lang="ru-RU" sz="2400" b="1" dirty="0" smtClean="0"/>
              <a:t> угоди</a:t>
            </a:r>
          </a:p>
          <a:p>
            <a:r>
              <a:rPr lang="ru-RU" sz="2400" b="1" dirty="0" smtClean="0"/>
              <a:t>Суть: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ведіть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основної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згоди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серію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підтверджень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“Ви зараз </a:t>
            </a:r>
            <a:r>
              <a:rPr lang="ru-RU" sz="2400" dirty="0" err="1" smtClean="0"/>
              <a:t>шукаєте</a:t>
            </a:r>
            <a:r>
              <a:rPr lang="ru-RU" sz="2400" dirty="0" smtClean="0"/>
              <a:t> </a:t>
            </a:r>
            <a:r>
              <a:rPr lang="ru-RU" sz="2400" dirty="0" err="1" smtClean="0"/>
              <a:t>оптимальне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вірно</a:t>
            </a:r>
            <a:r>
              <a:rPr lang="ru-RU" sz="2400" dirty="0" smtClean="0"/>
              <a:t>? … Ви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варіантів</a:t>
            </a:r>
            <a:r>
              <a:rPr lang="ru-RU" sz="2400" dirty="0" smtClean="0"/>
              <a:t>? …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, головне —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чіткі</a:t>
            </a:r>
            <a:r>
              <a:rPr lang="ru-RU" sz="2400" dirty="0" smtClean="0"/>
              <a:t>, правильно? …”</a:t>
            </a:r>
          </a:p>
          <a:p>
            <a:r>
              <a:rPr lang="ru-RU" sz="2400" dirty="0" smtClean="0"/>
              <a:t>    Коли </a:t>
            </a:r>
            <a:r>
              <a:rPr lang="ru-RU" sz="2400" dirty="0" err="1" smtClean="0"/>
              <a:t>клієнт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каже</a:t>
            </a:r>
            <a:r>
              <a:rPr lang="ru-RU" sz="2400" dirty="0" smtClean="0"/>
              <a:t> “так”,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погодитись</a:t>
            </a:r>
            <a:r>
              <a:rPr lang="ru-RU" sz="2400" dirty="0" smtClean="0"/>
              <a:t> на головне.</a:t>
            </a:r>
          </a:p>
          <a:p>
            <a:r>
              <a:rPr lang="ru-RU" sz="2400" i="1" dirty="0" err="1" smtClean="0"/>
              <a:t>Ефект</a:t>
            </a:r>
            <a:r>
              <a:rPr lang="ru-RU" sz="2400" i="1" dirty="0" smtClean="0"/>
              <a:t>: </a:t>
            </a:r>
            <a:r>
              <a:rPr lang="ru-RU" sz="2400" dirty="0" smtClean="0"/>
              <a:t>плавне </a:t>
            </a:r>
            <a:r>
              <a:rPr lang="ru-RU" sz="2400" dirty="0" err="1" smtClean="0"/>
              <a:t>переведення</a:t>
            </a:r>
            <a:r>
              <a:rPr lang="ru-RU" sz="2400" dirty="0" smtClean="0"/>
              <a:t> з опору у </a:t>
            </a:r>
            <a:r>
              <a:rPr lang="ru-RU" sz="2400" dirty="0" err="1" smtClean="0"/>
              <a:t>згоду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9. </a:t>
            </a:r>
            <a:r>
              <a:rPr lang="ru-RU" sz="2400" b="1" dirty="0" err="1" smtClean="0"/>
              <a:t>Техніка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продажів</a:t>
            </a:r>
            <a:r>
              <a:rPr lang="ru-RU" sz="2400" b="1" dirty="0" smtClean="0"/>
              <a:t> “</a:t>
            </a:r>
            <a:r>
              <a:rPr lang="ru-RU" sz="2400" b="1" dirty="0" err="1" smtClean="0"/>
              <a:t>Зміщення</a:t>
            </a:r>
            <a:r>
              <a:rPr lang="ru-RU" sz="2400" b="1" dirty="0" smtClean="0"/>
              <a:t> фокусу</a:t>
            </a:r>
            <a:r>
              <a:rPr lang="ru-RU" sz="2400" dirty="0" smtClean="0"/>
              <a:t>”</a:t>
            </a:r>
          </a:p>
          <a:p>
            <a:r>
              <a:rPr lang="ru-RU" sz="2400" b="1" dirty="0" smtClean="0"/>
              <a:t>Суть: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обговорення</a:t>
            </a:r>
            <a:r>
              <a:rPr lang="ru-RU" sz="2400" dirty="0" smtClean="0"/>
              <a:t> “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ні</a:t>
            </a:r>
            <a:r>
              <a:rPr lang="ru-RU" sz="2400" dirty="0" smtClean="0"/>
              <a:t>” — </a:t>
            </a:r>
            <a:r>
              <a:rPr lang="ru-RU" sz="2400" dirty="0" err="1" smtClean="0"/>
              <a:t>переведіть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розмову</a:t>
            </a:r>
            <a:r>
              <a:rPr lang="ru-RU" sz="2400" dirty="0" smtClean="0"/>
              <a:t> у “як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так”.</a:t>
            </a:r>
          </a:p>
          <a:p>
            <a:r>
              <a:rPr lang="ru-RU" sz="2400" dirty="0" smtClean="0"/>
              <a:t>    “Я </a:t>
            </a:r>
            <a:r>
              <a:rPr lang="ru-RU" sz="2400" dirty="0" err="1" smtClean="0"/>
              <a:t>розумію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зараз складно </a:t>
            </a:r>
            <a:r>
              <a:rPr lang="ru-RU" sz="2400" dirty="0" err="1" smtClean="0"/>
              <a:t>прийняти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статись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могли </a:t>
            </a:r>
            <a:r>
              <a:rPr lang="ru-RU" sz="2400" dirty="0" err="1" smtClean="0"/>
              <a:t>розглянути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співпрацю</a:t>
            </a:r>
            <a:r>
              <a:rPr lang="ru-RU" sz="2400" dirty="0" smtClean="0"/>
              <a:t>?”</a:t>
            </a:r>
          </a:p>
          <a:p>
            <a:r>
              <a:rPr lang="ru-RU" sz="2400" i="1" dirty="0" err="1" smtClean="0"/>
              <a:t>Ефект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повертаєте</a:t>
            </a:r>
            <a:r>
              <a:rPr lang="ru-RU" sz="2400" dirty="0" smtClean="0"/>
              <a:t> конструктив у </a:t>
            </a:r>
            <a:r>
              <a:rPr lang="ru-RU" sz="2400" dirty="0" err="1" smtClean="0"/>
              <a:t>діалог</a:t>
            </a:r>
            <a:r>
              <a:rPr lang="ru-RU" sz="2400" dirty="0" smtClean="0"/>
              <a:t> і </a:t>
            </a:r>
            <a:r>
              <a:rPr lang="ru-RU" sz="2400" dirty="0" err="1" smtClean="0"/>
              <a:t>рухаєтесь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Складний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клієнт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не ворог, а </a:t>
            </a:r>
            <a:r>
              <a:rPr lang="ru-RU" sz="2400" b="1" dirty="0" err="1" smtClean="0"/>
              <a:t>можливість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професіоналізм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Ключ — контроль </a:t>
            </a:r>
            <a:r>
              <a:rPr lang="ru-RU" sz="2400" b="1" dirty="0" err="1" smtClean="0"/>
              <a:t>емоцій</a:t>
            </a:r>
            <a:r>
              <a:rPr lang="ru-RU" sz="2400" b="1" dirty="0" smtClean="0"/>
              <a:t> + </a:t>
            </a:r>
            <a:r>
              <a:rPr lang="ru-RU" sz="2400" b="1" dirty="0" err="1" smtClean="0"/>
              <a:t>питання</a:t>
            </a:r>
            <a:r>
              <a:rPr lang="ru-RU" sz="2400" b="1" dirty="0" smtClean="0"/>
              <a:t> + </a:t>
            </a:r>
            <a:r>
              <a:rPr lang="ru-RU" sz="2400" b="1" dirty="0" err="1" smtClean="0"/>
              <a:t>емпатія</a:t>
            </a:r>
            <a:r>
              <a:rPr lang="ru-RU" sz="2400" b="1" dirty="0" smtClean="0"/>
              <a:t> + структура.</a:t>
            </a:r>
          </a:p>
          <a:p>
            <a:r>
              <a:rPr lang="ru-RU" sz="2400" dirty="0" smtClean="0"/>
              <a:t>Коли </a:t>
            </a:r>
            <a:r>
              <a:rPr lang="ru-RU" sz="2400" dirty="0" err="1" smtClean="0"/>
              <a:t>продавець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спокійний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цікавиться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реальними</a:t>
            </a:r>
            <a:r>
              <a:rPr lang="ru-RU" sz="2400" dirty="0" smtClean="0"/>
              <a:t> потребами та говорить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вигоди</a:t>
            </a:r>
            <a:r>
              <a:rPr lang="ru-RU" sz="2400" dirty="0" smtClean="0"/>
              <a:t> — “</a:t>
            </a:r>
            <a:r>
              <a:rPr lang="ru-RU" sz="2400" dirty="0" err="1" smtClean="0"/>
              <a:t>складний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</a:t>
            </a:r>
            <a:r>
              <a:rPr lang="ru-RU" sz="2400" dirty="0" smtClean="0"/>
              <a:t>”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найціннішим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634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" y="129994"/>
            <a:ext cx="11848012" cy="575401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Оцінка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ефективності</a:t>
            </a:r>
            <a:r>
              <a:rPr lang="ru-RU" sz="3200" b="1" dirty="0" smtClean="0"/>
              <a:t>: як </a:t>
            </a:r>
            <a:r>
              <a:rPr lang="ru-RU" sz="3200" b="1" dirty="0" err="1" smtClean="0"/>
              <a:t>зрозуміти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обрали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правильний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підхід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94" y="561703"/>
            <a:ext cx="11848012" cy="6074228"/>
          </a:xfrm>
        </p:spPr>
        <p:txBody>
          <a:bodyPr/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завершальний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і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вам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закритих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>
                <a:hlinkClick r:id="rId2"/>
              </a:rPr>
              <a:t>середній</a:t>
            </a:r>
            <a:r>
              <a:rPr lang="ru-RU" dirty="0" smtClean="0">
                <a:hlinkClick r:id="rId2"/>
              </a:rPr>
              <a:t> чек</a:t>
            </a:r>
            <a:r>
              <a:rPr lang="ru-RU" dirty="0" smtClean="0"/>
              <a:t>,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покращувати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регулярно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відстежувати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та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CRM-</a:t>
            </a:r>
            <a:r>
              <a:rPr lang="ru-RU" dirty="0" err="1" smtClean="0">
                <a:hlinkClick r:id="rId3"/>
              </a:rPr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 і </a:t>
            </a:r>
            <a:r>
              <a:rPr lang="ru-RU" dirty="0" err="1" smtClean="0"/>
              <a:t>повторних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бачите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не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 результату, не </a:t>
            </a:r>
            <a:r>
              <a:rPr lang="ru-RU" dirty="0" err="1" smtClean="0"/>
              <a:t>бійтеся</a:t>
            </a:r>
            <a:r>
              <a:rPr lang="ru-RU" dirty="0" smtClean="0"/>
              <a:t> </a:t>
            </a:r>
            <a:r>
              <a:rPr lang="ru-RU" dirty="0" err="1" smtClean="0"/>
              <a:t>вносити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тестувати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 та </a:t>
            </a:r>
            <a:r>
              <a:rPr lang="ru-RU" dirty="0" err="1" smtClean="0"/>
              <a:t>вдосконалювати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вам не просто </a:t>
            </a:r>
            <a:r>
              <a:rPr lang="ru-RU" dirty="0" err="1" smtClean="0"/>
              <a:t>закривати</a:t>
            </a:r>
            <a:r>
              <a:rPr lang="ru-RU" dirty="0" smtClean="0"/>
              <a:t> угоди, а й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стабільний</a:t>
            </a:r>
            <a:r>
              <a:rPr lang="ru-RU" dirty="0" smtClean="0"/>
              <a:t>, </a:t>
            </a:r>
            <a:r>
              <a:rPr lang="ru-RU" dirty="0" err="1" smtClean="0"/>
              <a:t>прибутковий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задоволеними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3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166692"/>
            <a:ext cx="11874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Як </a:t>
            </a:r>
            <a:r>
              <a:rPr lang="ru-RU" b="1" dirty="0" err="1" smtClean="0"/>
              <a:t>застосувати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про </a:t>
            </a:r>
            <a:r>
              <a:rPr lang="ru-RU" b="1" dirty="0" err="1" smtClean="0"/>
              <a:t>етапи</a:t>
            </a:r>
            <a:r>
              <a:rPr lang="ru-RU" b="1" dirty="0" smtClean="0"/>
              <a:t> продажу та </a:t>
            </a:r>
            <a:r>
              <a:rPr lang="ru-RU" b="1" dirty="0" err="1" smtClean="0"/>
              <a:t>техніки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у </a:t>
            </a:r>
            <a:r>
              <a:rPr lang="ru-RU" b="1" dirty="0" err="1" smtClean="0"/>
              <a:t>роботі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клієнтом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закрити</a:t>
            </a:r>
            <a:r>
              <a:rPr lang="ru-RU" b="1" dirty="0" smtClean="0"/>
              <a:t> угоду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Спостерігайте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Звертайте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тембр голосу,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міміку</a:t>
            </a:r>
            <a:r>
              <a:rPr lang="ru-RU" dirty="0" smtClean="0"/>
              <a:t>, </a:t>
            </a:r>
            <a:r>
              <a:rPr lang="ru-RU" dirty="0" err="1" smtClean="0"/>
              <a:t>реакції</a:t>
            </a:r>
            <a:r>
              <a:rPr lang="ru-RU" dirty="0" smtClean="0"/>
              <a:t>. 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Слухайте</a:t>
            </a:r>
            <a:r>
              <a:rPr lang="ru-RU" b="1" dirty="0" smtClean="0"/>
              <a:t>.</a:t>
            </a:r>
            <a:r>
              <a:rPr lang="ru-RU" dirty="0" smtClean="0"/>
              <a:t> Не </a:t>
            </a:r>
            <a:r>
              <a:rPr lang="ru-RU" dirty="0" err="1" smtClean="0"/>
              <a:t>поспішайте</a:t>
            </a:r>
            <a:r>
              <a:rPr lang="ru-RU" dirty="0" smtClean="0"/>
              <a:t> з </a:t>
            </a:r>
            <a:r>
              <a:rPr lang="ru-RU" dirty="0" err="1" smtClean="0"/>
              <a:t>пропозицією</a:t>
            </a:r>
            <a:r>
              <a:rPr lang="ru-RU" dirty="0" smtClean="0"/>
              <a:t> — дайте </a:t>
            </a: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про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очікування</a:t>
            </a:r>
            <a:r>
              <a:rPr lang="ru-RU" dirty="0" smtClean="0"/>
              <a:t>. Дайте час на </a:t>
            </a:r>
            <a:r>
              <a:rPr lang="ru-RU" dirty="0" err="1" smtClean="0"/>
              <a:t>встановлення</a:t>
            </a:r>
            <a:r>
              <a:rPr lang="ru-RU" dirty="0" smtClean="0"/>
              <a:t> контакту.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Підлаштовуйтесь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“</a:t>
            </a:r>
            <a:r>
              <a:rPr lang="ru-RU" dirty="0" err="1" smtClean="0"/>
              <a:t>дзеркало</a:t>
            </a:r>
            <a:r>
              <a:rPr lang="ru-RU" dirty="0" smtClean="0"/>
              <a:t>” — схожий темп, </a:t>
            </a:r>
            <a:r>
              <a:rPr lang="ru-RU" dirty="0" err="1" smtClean="0"/>
              <a:t>інтонацію</a:t>
            </a:r>
            <a:r>
              <a:rPr lang="ru-RU" dirty="0" smtClean="0"/>
              <a:t>, стиль </a:t>
            </a:r>
            <a:r>
              <a:rPr lang="ru-RU" dirty="0" err="1" smtClean="0"/>
              <a:t>мовлення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Підкреслюйте</a:t>
            </a:r>
            <a:r>
              <a:rPr lang="ru-RU" b="1" dirty="0" smtClean="0"/>
              <a:t> </a:t>
            </a:r>
            <a:r>
              <a:rPr lang="ru-RU" b="1" dirty="0" err="1" smtClean="0"/>
              <a:t>цінність</a:t>
            </a:r>
            <a:r>
              <a:rPr lang="ru-RU" b="1" dirty="0" smtClean="0"/>
              <a:t>.</a:t>
            </a:r>
            <a:r>
              <a:rPr lang="ru-RU" dirty="0" smtClean="0"/>
              <a:t> Для кожного типу </a:t>
            </a:r>
            <a:r>
              <a:rPr lang="ru-RU" dirty="0" err="1" smtClean="0"/>
              <a:t>клієнта</a:t>
            </a:r>
            <a:r>
              <a:rPr lang="ru-RU" dirty="0" smtClean="0"/>
              <a:t> “</a:t>
            </a:r>
            <a:r>
              <a:rPr lang="ru-RU" dirty="0" err="1" smtClean="0"/>
              <a:t>цінність</a:t>
            </a:r>
            <a:r>
              <a:rPr lang="ru-RU" dirty="0" smtClean="0"/>
              <a:t>” </a:t>
            </a:r>
            <a:r>
              <a:rPr lang="ru-RU" dirty="0" err="1" smtClean="0"/>
              <a:t>звучить</a:t>
            </a:r>
            <a:r>
              <a:rPr lang="ru-RU" dirty="0" smtClean="0"/>
              <a:t> </a:t>
            </a:r>
            <a:r>
              <a:rPr lang="ru-RU" dirty="0" err="1" smtClean="0"/>
              <a:t>по-іншому</a:t>
            </a:r>
            <a:r>
              <a:rPr lang="ru-RU" dirty="0" smtClean="0"/>
              <a:t> — для </a:t>
            </a:r>
            <a:r>
              <a:rPr lang="ru-RU" dirty="0" err="1" smtClean="0"/>
              <a:t>когось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надійність</a:t>
            </a:r>
            <a:r>
              <a:rPr lang="ru-RU" dirty="0" smtClean="0"/>
              <a:t>, для </a:t>
            </a:r>
            <a:r>
              <a:rPr lang="ru-RU" dirty="0" err="1" smtClean="0"/>
              <a:t>іншого</a:t>
            </a:r>
            <a:r>
              <a:rPr lang="ru-RU" dirty="0" smtClean="0"/>
              <a:t> —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престиж.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Розвивайте</a:t>
            </a:r>
            <a:r>
              <a:rPr lang="ru-RU" b="1" dirty="0" smtClean="0"/>
              <a:t> </a:t>
            </a:r>
            <a:r>
              <a:rPr lang="ru-RU" b="1" dirty="0" err="1" smtClean="0"/>
              <a:t>гнучкість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продавець</a:t>
            </a:r>
            <a:r>
              <a:rPr lang="ru-RU" dirty="0" smtClean="0"/>
              <a:t> не </a:t>
            </a:r>
            <a:r>
              <a:rPr lang="ru-RU" dirty="0" err="1" smtClean="0"/>
              <a:t>діє</a:t>
            </a:r>
            <a:r>
              <a:rPr lang="ru-RU" dirty="0" smtClean="0"/>
              <a:t> за одним шаблоном —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адаптує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конкретну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Висновок</a:t>
            </a:r>
            <a:endParaRPr lang="ru-RU" b="1" dirty="0" smtClean="0"/>
          </a:p>
          <a:p>
            <a:r>
              <a:rPr lang="ru-RU" dirty="0" err="1" smtClean="0"/>
              <a:t>Успішний</a:t>
            </a:r>
            <a:r>
              <a:rPr lang="ru-RU" dirty="0" smtClean="0"/>
              <a:t> продаж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маніпуляція</a:t>
            </a:r>
            <a:r>
              <a:rPr lang="ru-RU" dirty="0" smtClean="0"/>
              <a:t>, а </a:t>
            </a:r>
            <a:r>
              <a:rPr lang="ru-RU" b="1" dirty="0" err="1" smtClean="0"/>
              <a:t>взаєморозуміння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вмієте</a:t>
            </a:r>
            <a:r>
              <a:rPr lang="ru-RU" dirty="0" smtClean="0"/>
              <a:t> </a:t>
            </a:r>
            <a:r>
              <a:rPr lang="ru-RU" dirty="0" err="1" smtClean="0"/>
              <a:t>розпізнавати</a:t>
            </a:r>
            <a:r>
              <a:rPr lang="ru-RU" dirty="0" smtClean="0"/>
              <a:t> тип </a:t>
            </a:r>
            <a:r>
              <a:rPr lang="ru-RU" dirty="0" err="1" smtClean="0"/>
              <a:t>клієнта</a:t>
            </a:r>
            <a:r>
              <a:rPr lang="ru-RU" dirty="0" smtClean="0"/>
              <a:t>, ставите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, говорите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потенційного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знаєте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техніки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продажів</a:t>
            </a:r>
            <a:r>
              <a:rPr lang="ru-RU" dirty="0" smtClean="0"/>
              <a:t> — </a:t>
            </a:r>
            <a:r>
              <a:rPr lang="ru-RU" dirty="0" err="1" smtClean="0"/>
              <a:t>ви</a:t>
            </a:r>
            <a:r>
              <a:rPr lang="ru-RU" dirty="0" smtClean="0"/>
              <a:t> не просто </a:t>
            </a:r>
            <a:r>
              <a:rPr lang="ru-RU" dirty="0" err="1" smtClean="0"/>
              <a:t>продаєте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будуєте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. А </a:t>
            </a:r>
            <a:r>
              <a:rPr lang="ru-RU" dirty="0" err="1" smtClean="0"/>
              <a:t>саме</a:t>
            </a:r>
            <a:r>
              <a:rPr lang="ru-RU" dirty="0" smtClean="0"/>
              <a:t> вони є </a:t>
            </a:r>
            <a:r>
              <a:rPr lang="ru-RU" dirty="0" err="1" smtClean="0"/>
              <a:t>запорукою</a:t>
            </a:r>
            <a:r>
              <a:rPr lang="ru-RU" dirty="0" smtClean="0"/>
              <a:t>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 і </a:t>
            </a:r>
            <a:r>
              <a:rPr lang="ru-RU" dirty="0" err="1" smtClean="0"/>
              <a:t>довготривалих</a:t>
            </a:r>
            <a:r>
              <a:rPr lang="ru-RU" dirty="0" smtClean="0"/>
              <a:t> партнерств з </a:t>
            </a:r>
            <a:r>
              <a:rPr lang="ru-RU" dirty="0" err="1" smtClean="0"/>
              <a:t>потенційним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53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88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9" y="209006"/>
            <a:ext cx="11756571" cy="6400800"/>
          </a:xfrm>
        </p:spPr>
        <p:txBody>
          <a:bodyPr/>
          <a:lstStyle/>
          <a:p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перед вами — </a:t>
            </a:r>
            <a:r>
              <a:rPr lang="ru-RU" b="1" dirty="0" err="1" smtClean="0"/>
              <a:t>правильні</a:t>
            </a:r>
            <a:r>
              <a:rPr lang="ru-RU" b="1" dirty="0" smtClean="0"/>
              <a:t> </a:t>
            </a:r>
            <a:r>
              <a:rPr lang="ru-RU" b="1" dirty="0" err="1" smtClean="0"/>
              <a:t>запитання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справжні</a:t>
            </a:r>
            <a:r>
              <a:rPr lang="ru-RU" dirty="0" smtClean="0"/>
              <a:t> потреби, </a:t>
            </a:r>
            <a:r>
              <a:rPr lang="ru-RU" dirty="0" err="1" smtClean="0"/>
              <a:t>мотивацію</a:t>
            </a:r>
            <a:r>
              <a:rPr lang="ru-RU" dirty="0" smtClean="0"/>
              <a:t> та тип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глибше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 для точного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запитів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дієвих</a:t>
            </a:r>
            <a:r>
              <a:rPr lang="ru-RU" b="1" dirty="0" smtClean="0"/>
              <a:t> </a:t>
            </a:r>
            <a:r>
              <a:rPr lang="ru-RU" b="1" dirty="0" err="1" smtClean="0"/>
              <a:t>запитань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 err="1" smtClean="0"/>
              <a:t>Що</a:t>
            </a:r>
            <a:r>
              <a:rPr lang="ru-RU" dirty="0" smtClean="0"/>
              <a:t> для вас </a:t>
            </a:r>
            <a:r>
              <a:rPr lang="ru-RU" dirty="0" err="1" smtClean="0"/>
              <a:t>найважливіше</a:t>
            </a:r>
            <a:r>
              <a:rPr lang="ru-RU" dirty="0" smtClean="0"/>
              <a:t> у </a:t>
            </a:r>
            <a:r>
              <a:rPr lang="ru-RU" dirty="0" err="1" smtClean="0"/>
              <a:t>виборі</a:t>
            </a:r>
            <a:r>
              <a:rPr lang="ru-RU" dirty="0" smtClean="0"/>
              <a:t> продукту?”</a:t>
            </a:r>
          </a:p>
          <a:p>
            <a:r>
              <a:rPr lang="ru-RU" dirty="0" smtClean="0"/>
              <a:t>“Як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приймаєте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покупку —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радитеся</a:t>
            </a:r>
            <a:r>
              <a:rPr lang="ru-RU" dirty="0" smtClean="0"/>
              <a:t> з </a:t>
            </a:r>
            <a:r>
              <a:rPr lang="ru-RU" dirty="0" err="1" smtClean="0"/>
              <a:t>кимось</a:t>
            </a:r>
            <a:r>
              <a:rPr lang="ru-RU" dirty="0" smtClean="0"/>
              <a:t>?”</a:t>
            </a:r>
          </a:p>
          <a:p>
            <a:r>
              <a:rPr lang="ru-RU" dirty="0" smtClean="0"/>
              <a:t>“</a:t>
            </a:r>
            <a:r>
              <a:rPr lang="ru-RU" dirty="0" err="1" smtClean="0"/>
              <a:t>Що</a:t>
            </a:r>
            <a:r>
              <a:rPr lang="ru-RU" dirty="0" smtClean="0"/>
              <a:t> вас </a:t>
            </a:r>
            <a:r>
              <a:rPr lang="ru-RU" dirty="0" err="1" smtClean="0"/>
              <a:t>переконує</a:t>
            </a:r>
            <a:r>
              <a:rPr lang="ru-RU" dirty="0" smtClean="0"/>
              <a:t> остаточно обрати </a:t>
            </a:r>
            <a:r>
              <a:rPr lang="ru-RU" dirty="0" err="1" smtClean="0"/>
              <a:t>постачальника</a:t>
            </a:r>
            <a:r>
              <a:rPr lang="ru-RU" dirty="0" smtClean="0"/>
              <a:t> / </a:t>
            </a:r>
            <a:r>
              <a:rPr lang="ru-RU" dirty="0" err="1" smtClean="0"/>
              <a:t>продавця</a:t>
            </a:r>
            <a:r>
              <a:rPr lang="ru-RU" dirty="0" smtClean="0"/>
              <a:t>?”</a:t>
            </a:r>
          </a:p>
          <a:p>
            <a:r>
              <a:rPr lang="ru-RU" dirty="0" smtClean="0"/>
              <a:t>“</a:t>
            </a:r>
            <a:r>
              <a:rPr lang="ru-RU" dirty="0" err="1" smtClean="0"/>
              <a:t>Які</a:t>
            </a:r>
            <a:r>
              <a:rPr lang="ru-RU" dirty="0" smtClean="0"/>
              <a:t> у вас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/ </a:t>
            </a:r>
            <a:r>
              <a:rPr lang="ru-RU" dirty="0" err="1" smtClean="0"/>
              <a:t>компаній</a:t>
            </a:r>
            <a:r>
              <a:rPr lang="ru-RU" dirty="0" smtClean="0"/>
              <a:t>?”</a:t>
            </a:r>
          </a:p>
          <a:p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підкажуть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тип </a:t>
            </a:r>
            <a:r>
              <a:rPr lang="ru-RU" dirty="0" err="1" smtClean="0"/>
              <a:t>клієнта</a:t>
            </a:r>
            <a:r>
              <a:rPr lang="ru-RU" dirty="0" smtClean="0"/>
              <a:t> перед вами: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раціональний</a:t>
            </a:r>
            <a:r>
              <a:rPr lang="ru-RU" dirty="0" smtClean="0"/>
              <a:t>,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обережний</a:t>
            </a:r>
            <a:r>
              <a:rPr lang="ru-RU" dirty="0" smtClean="0"/>
              <a:t>,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аналітик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9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3692"/>
            <a:ext cx="3932237" cy="54863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023" y="966651"/>
            <a:ext cx="4327569" cy="432380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09005" y="470263"/>
            <a:ext cx="7485017" cy="6257108"/>
          </a:xfrm>
        </p:spPr>
        <p:txBody>
          <a:bodyPr/>
          <a:lstStyle/>
          <a:p>
            <a:r>
              <a:rPr lang="ru-RU" sz="1800" b="1" dirty="0" err="1" smtClean="0"/>
              <a:t>Типи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клієнтів</a:t>
            </a:r>
            <a:r>
              <a:rPr lang="ru-RU" sz="1800" b="1" dirty="0" smtClean="0"/>
              <a:t> за темпераментом</a:t>
            </a:r>
          </a:p>
          <a:p>
            <a:r>
              <a:rPr lang="ru-RU" sz="1800" b="1" dirty="0" smtClean="0"/>
              <a:t>1. </a:t>
            </a:r>
            <a:r>
              <a:rPr lang="ru-RU" sz="1800" b="1" dirty="0" err="1" smtClean="0"/>
              <a:t>Сангвінік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відкритий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товариський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Легко </a:t>
            </a:r>
            <a:r>
              <a:rPr lang="ru-RU" sz="1800" dirty="0" err="1" smtClean="0"/>
              <a:t>вступає</a:t>
            </a:r>
            <a:r>
              <a:rPr lang="ru-RU" sz="1800" dirty="0" smtClean="0"/>
              <a:t> у контакт, </a:t>
            </a: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приймає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, любить позитив і </a:t>
            </a:r>
            <a:r>
              <a:rPr lang="ru-RU" sz="1800" dirty="0" err="1" smtClean="0"/>
              <a:t>динаміку</a:t>
            </a:r>
            <a:r>
              <a:rPr lang="ru-RU" sz="1800" dirty="0" smtClean="0"/>
              <a:t>. З таким </a:t>
            </a:r>
            <a:r>
              <a:rPr lang="ru-RU" sz="1800" dirty="0" err="1" smtClean="0"/>
              <a:t>клієнтом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енергійний</a:t>
            </a:r>
            <a:r>
              <a:rPr lang="ru-RU" sz="1800" dirty="0" smtClean="0"/>
              <a:t> темп, </a:t>
            </a:r>
            <a:r>
              <a:rPr lang="ru-RU" sz="1800" dirty="0" err="1" smtClean="0"/>
              <a:t>усміхатися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демонструвати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впевненість</a:t>
            </a:r>
            <a:r>
              <a:rPr lang="ru-RU" sz="1800" dirty="0" smtClean="0"/>
              <a:t> і </a:t>
            </a:r>
            <a:r>
              <a:rPr lang="ru-RU" sz="1800" dirty="0" err="1" smtClean="0"/>
              <a:t>легкість</a:t>
            </a:r>
            <a:r>
              <a:rPr lang="ru-RU" sz="1800" dirty="0" smtClean="0"/>
              <a:t>. Продавайте </a:t>
            </a:r>
            <a:r>
              <a:rPr lang="ru-RU" sz="1800" dirty="0" err="1" smtClean="0"/>
              <a:t>емоцією</a:t>
            </a:r>
            <a:r>
              <a:rPr lang="ru-RU" sz="1800" dirty="0" smtClean="0"/>
              <a:t>, а не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фактами. </a:t>
            </a:r>
            <a:r>
              <a:rPr lang="ru-RU" sz="1800" dirty="0" err="1" smtClean="0"/>
              <a:t>Особистий</a:t>
            </a:r>
            <a:r>
              <a:rPr lang="ru-RU" sz="1800" dirty="0" smtClean="0"/>
              <a:t> контакт з вами </a:t>
            </a:r>
            <a:r>
              <a:rPr lang="ru-RU" sz="1800" dirty="0" err="1" smtClean="0"/>
              <a:t>допоможе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довіру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створити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дружню</a:t>
            </a:r>
            <a:r>
              <a:rPr lang="ru-RU" sz="1800" dirty="0" smtClean="0"/>
              <a:t> атмосферу для </a:t>
            </a:r>
            <a:r>
              <a:rPr lang="ru-RU" sz="1800" dirty="0" err="1" smtClean="0"/>
              <a:t>ефективної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комунікації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2. Холерик — </a:t>
            </a:r>
            <a:r>
              <a:rPr lang="ru-RU" sz="1800" b="1" dirty="0" err="1" smtClean="0"/>
              <a:t>рішучий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вимогливий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Він</a:t>
            </a:r>
            <a:r>
              <a:rPr lang="ru-RU" sz="1800" dirty="0" smtClean="0"/>
              <a:t> любить </a:t>
            </a:r>
            <a:r>
              <a:rPr lang="ru-RU" sz="1800" dirty="0" err="1" smtClean="0"/>
              <a:t>керувати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приймати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сам і </a:t>
            </a:r>
            <a:r>
              <a:rPr lang="ru-RU" sz="1800" dirty="0" err="1" smtClean="0"/>
              <a:t>цінує</a:t>
            </a:r>
            <a:r>
              <a:rPr lang="ru-RU" sz="1800" dirty="0" smtClean="0"/>
              <a:t> результат. Будьте </a:t>
            </a:r>
            <a:r>
              <a:rPr lang="ru-RU" sz="1800" dirty="0" err="1" smtClean="0"/>
              <a:t>лаконічними</a:t>
            </a:r>
            <a:r>
              <a:rPr lang="ru-RU" sz="1800" dirty="0" smtClean="0"/>
              <a:t>, </a:t>
            </a:r>
            <a:r>
              <a:rPr lang="ru-RU" sz="1800" dirty="0" err="1" smtClean="0"/>
              <a:t>чіткими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затягуйте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розмову</a:t>
            </a:r>
            <a:r>
              <a:rPr lang="ru-RU" sz="1800" dirty="0" smtClean="0"/>
              <a:t>. Дайте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відчути</a:t>
            </a:r>
            <a:r>
              <a:rPr lang="ru-RU" sz="1800" dirty="0" smtClean="0"/>
              <a:t> контроль і </a:t>
            </a:r>
            <a:r>
              <a:rPr lang="ru-RU" sz="1800" dirty="0" err="1" smtClean="0"/>
              <a:t>повагу</a:t>
            </a:r>
            <a:r>
              <a:rPr lang="ru-RU" sz="1800" dirty="0" smtClean="0"/>
              <a:t> до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думки.</a:t>
            </a:r>
          </a:p>
          <a:p>
            <a:r>
              <a:rPr lang="ru-RU" sz="1800" b="1" dirty="0" smtClean="0"/>
              <a:t>3. Флегматик — </a:t>
            </a:r>
            <a:r>
              <a:rPr lang="ru-RU" sz="1800" b="1" dirty="0" err="1" smtClean="0"/>
              <a:t>спокійний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розважливий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Такі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клієнти</a:t>
            </a:r>
            <a:r>
              <a:rPr lang="ru-RU" sz="1800" dirty="0" smtClean="0"/>
              <a:t> не </a:t>
            </a:r>
            <a:r>
              <a:rPr lang="ru-RU" sz="1800" dirty="0" err="1" smtClean="0"/>
              <a:t>люблять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поспіху</a:t>
            </a:r>
            <a:r>
              <a:rPr lang="ru-RU" sz="1800" dirty="0" smtClean="0"/>
              <a:t>, </a:t>
            </a:r>
            <a:r>
              <a:rPr lang="ru-RU" sz="1800" dirty="0" err="1" smtClean="0"/>
              <a:t>їм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потрібно</a:t>
            </a:r>
            <a:r>
              <a:rPr lang="ru-RU" sz="1800" dirty="0" smtClean="0"/>
              <a:t> все </a:t>
            </a:r>
            <a:r>
              <a:rPr lang="ru-RU" sz="1800" dirty="0" err="1" smtClean="0"/>
              <a:t>обдумати</a:t>
            </a:r>
            <a:r>
              <a:rPr lang="ru-RU" sz="1800" dirty="0" smtClean="0"/>
              <a:t>. Не </a:t>
            </a:r>
            <a:r>
              <a:rPr lang="ru-RU" sz="1800" dirty="0" err="1" smtClean="0"/>
              <a:t>тисніть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поспішайте</a:t>
            </a:r>
            <a:r>
              <a:rPr lang="ru-RU" sz="1800" dirty="0" smtClean="0"/>
              <a:t>. </a:t>
            </a:r>
            <a:r>
              <a:rPr lang="ru-RU" sz="1800" dirty="0" err="1" smtClean="0"/>
              <a:t>Надайте</a:t>
            </a:r>
            <a:r>
              <a:rPr lang="ru-RU" sz="1800" dirty="0" smtClean="0"/>
              <a:t> максимум </a:t>
            </a:r>
            <a:r>
              <a:rPr lang="ru-RU" sz="1800" dirty="0" err="1" smtClean="0"/>
              <a:t>інформації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факти</a:t>
            </a:r>
            <a:r>
              <a:rPr lang="ru-RU" sz="1800" dirty="0" smtClean="0"/>
              <a:t>, </a:t>
            </a:r>
            <a:r>
              <a:rPr lang="ru-RU" sz="1800" dirty="0" err="1" smtClean="0"/>
              <a:t>гарантії</a:t>
            </a:r>
            <a:r>
              <a:rPr lang="ru-RU" sz="1800" dirty="0" smtClean="0"/>
              <a:t> — і дозвольте </a:t>
            </a:r>
            <a:r>
              <a:rPr lang="ru-RU" sz="1800" dirty="0" err="1" smtClean="0"/>
              <a:t>прийняти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рішення</a:t>
            </a:r>
            <a:r>
              <a:rPr lang="ru-RU" sz="1800" dirty="0" smtClean="0"/>
              <a:t> у </a:t>
            </a:r>
            <a:r>
              <a:rPr lang="ru-RU" sz="1800" dirty="0" err="1" smtClean="0"/>
              <a:t>власному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темпі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4. </a:t>
            </a:r>
            <a:r>
              <a:rPr lang="ru-RU" sz="1800" b="1" dirty="0" err="1" smtClean="0"/>
              <a:t>Меланхолік</a:t>
            </a:r>
            <a:r>
              <a:rPr lang="ru-RU" sz="1800" b="1" dirty="0" smtClean="0"/>
              <a:t> — </a:t>
            </a:r>
            <a:r>
              <a:rPr lang="ru-RU" sz="1800" b="1" dirty="0" err="1" smtClean="0"/>
              <a:t>чутливий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обережний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потребує</a:t>
            </a:r>
            <a:r>
              <a:rPr lang="ru-RU" sz="1800" dirty="0" smtClean="0"/>
              <a:t> </a:t>
            </a:r>
            <a:r>
              <a:rPr lang="ru-RU" sz="1800" dirty="0" err="1" smtClean="0"/>
              <a:t>довіри</a:t>
            </a:r>
            <a:r>
              <a:rPr lang="ru-RU" sz="1800" dirty="0" smtClean="0"/>
              <a:t> й </a:t>
            </a:r>
            <a:r>
              <a:rPr lang="ru-RU" sz="1800" dirty="0" err="1" smtClean="0"/>
              <a:t>упевненості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не обмануть. </a:t>
            </a:r>
            <a:r>
              <a:rPr lang="ru-RU" sz="1800" dirty="0" err="1" smtClean="0"/>
              <a:t>Спілкуйтеся</a:t>
            </a:r>
            <a:r>
              <a:rPr lang="ru-RU" sz="1800" dirty="0" smtClean="0"/>
              <a:t> </a:t>
            </a:r>
            <a:r>
              <a:rPr lang="ru-RU" sz="1800" dirty="0" err="1" smtClean="0"/>
              <a:t>м’яко</a:t>
            </a:r>
            <a:r>
              <a:rPr lang="ru-RU" sz="1800" dirty="0" smtClean="0"/>
              <a:t>, </a:t>
            </a:r>
            <a:r>
              <a:rPr lang="ru-RU" sz="1800" dirty="0" err="1" smtClean="0"/>
              <a:t>демонструйте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розуміння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створюйте</a:t>
            </a:r>
            <a:r>
              <a:rPr lang="ru-RU" sz="1800" dirty="0" smtClean="0"/>
              <a:t> атмосферу </a:t>
            </a:r>
            <a:r>
              <a:rPr lang="ru-RU" sz="1800" dirty="0" err="1" smtClean="0"/>
              <a:t>безпеки</a:t>
            </a:r>
            <a:r>
              <a:rPr lang="ru-RU" sz="1800" dirty="0" smtClean="0"/>
              <a:t>. </a:t>
            </a:r>
            <a:r>
              <a:rPr lang="ru-RU" sz="1800" dirty="0" err="1" smtClean="0"/>
              <a:t>Говоріть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спокійно</a:t>
            </a:r>
            <a:r>
              <a:rPr lang="ru-RU" sz="1800" dirty="0" smtClean="0"/>
              <a:t>, </a:t>
            </a:r>
            <a:r>
              <a:rPr lang="ru-RU" sz="1800" dirty="0" err="1" smtClean="0"/>
              <a:t>уникайте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різких</a:t>
            </a:r>
            <a:r>
              <a:rPr lang="ru-RU" sz="1800" dirty="0" smtClean="0"/>
              <a:t> фраз і натиску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37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839788" y="0"/>
            <a:ext cx="3932237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8890" y="1227909"/>
            <a:ext cx="3896497" cy="418011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6754" y="156754"/>
            <a:ext cx="7302136" cy="670124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у продажах за ролями</a:t>
            </a:r>
          </a:p>
          <a:p>
            <a:r>
              <a:rPr lang="ru-RU" b="1" dirty="0" err="1" smtClean="0"/>
              <a:t>Глядач</a:t>
            </a:r>
            <a:endParaRPr lang="ru-RU" b="1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риса таких </a:t>
            </a:r>
            <a:r>
              <a:rPr lang="ru-RU" dirty="0" err="1" smtClean="0"/>
              <a:t>клієнтів</a:t>
            </a:r>
            <a:r>
              <a:rPr lang="ru-RU" dirty="0" smtClean="0"/>
              <a:t> — </a:t>
            </a:r>
            <a:r>
              <a:rPr lang="ru-RU" dirty="0" err="1" smtClean="0"/>
              <a:t>спостерігати</a:t>
            </a:r>
            <a:r>
              <a:rPr lang="ru-RU" dirty="0" smtClean="0"/>
              <a:t>, </a:t>
            </a:r>
            <a:r>
              <a:rPr lang="ru-RU" dirty="0" err="1" smtClean="0"/>
              <a:t>переглядати</a:t>
            </a:r>
            <a:r>
              <a:rPr lang="ru-RU" dirty="0" smtClean="0"/>
              <a:t>, але не </a:t>
            </a:r>
            <a:r>
              <a:rPr lang="ru-RU" dirty="0" err="1" smtClean="0"/>
              <a:t>купувати</a:t>
            </a:r>
            <a:r>
              <a:rPr lang="ru-RU" dirty="0" smtClean="0"/>
              <a:t>. Вони </a:t>
            </a:r>
            <a:r>
              <a:rPr lang="ru-RU" dirty="0" err="1" smtClean="0"/>
              <a:t>заходять</a:t>
            </a:r>
            <a:r>
              <a:rPr lang="ru-RU" dirty="0" smtClean="0"/>
              <a:t> на </a:t>
            </a:r>
            <a:r>
              <a:rPr lang="ru-RU" dirty="0" smtClean="0">
                <a:hlinkClick r:id="rId3" tooltip="Як створити інтернет-магазин?"/>
              </a:rPr>
              <a:t>сайт </a:t>
            </a:r>
            <a:r>
              <a:rPr lang="ru-RU" dirty="0" err="1" smtClean="0">
                <a:hlinkClick r:id="rId3" tooltip="Як створити інтернет-магазин?"/>
              </a:rPr>
              <a:t>інтернет</a:t>
            </a:r>
            <a:r>
              <a:rPr lang="ru-RU" dirty="0" smtClean="0">
                <a:hlinkClick r:id="rId3" tooltip="Як створити інтернет-магазин?"/>
              </a:rPr>
              <a:t>-магазину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 офлайн-точку, </a:t>
            </a:r>
            <a:r>
              <a:rPr lang="ru-RU" dirty="0" err="1" smtClean="0"/>
              <a:t>щоб</a:t>
            </a:r>
            <a:r>
              <a:rPr lang="ru-RU" dirty="0" smtClean="0"/>
              <a:t> «</a:t>
            </a:r>
            <a:r>
              <a:rPr lang="ru-RU" dirty="0" err="1" smtClean="0"/>
              <a:t>розрядитися</a:t>
            </a:r>
            <a:r>
              <a:rPr lang="ru-RU" dirty="0" smtClean="0"/>
              <a:t>», </a:t>
            </a:r>
            <a:r>
              <a:rPr lang="ru-RU" dirty="0" err="1" smtClean="0"/>
              <a:t>відпочити</a:t>
            </a:r>
            <a:r>
              <a:rPr lang="ru-RU" dirty="0" smtClean="0"/>
              <a:t>, </a:t>
            </a:r>
            <a:r>
              <a:rPr lang="ru-RU" dirty="0" err="1" smtClean="0"/>
              <a:t>перемикнути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з </a:t>
            </a:r>
            <a:r>
              <a:rPr lang="ru-RU" dirty="0" err="1" smtClean="0"/>
              <a:t>буденних</a:t>
            </a:r>
            <a:r>
              <a:rPr lang="ru-RU" dirty="0" smtClean="0"/>
              <a:t> справ на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розвагу</a:t>
            </a:r>
            <a:r>
              <a:rPr lang="ru-RU" dirty="0" smtClean="0"/>
              <a:t> 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майбутніх</a:t>
            </a:r>
            <a:r>
              <a:rPr lang="ru-RU" dirty="0" smtClean="0"/>
              <a:t> покупок.</a:t>
            </a:r>
          </a:p>
          <a:p>
            <a:r>
              <a:rPr lang="ru-RU" dirty="0" err="1" smtClean="0"/>
              <a:t>Глядачів</a:t>
            </a:r>
            <a:r>
              <a:rPr lang="ru-RU" dirty="0" smtClean="0"/>
              <a:t> треба </a:t>
            </a:r>
            <a:r>
              <a:rPr lang="ru-RU" dirty="0" err="1" smtClean="0"/>
              <a:t>зачепити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вони </a:t>
            </a:r>
            <a:r>
              <a:rPr lang="ru-RU" dirty="0" err="1" smtClean="0"/>
              <a:t>примітили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цікаве</a:t>
            </a:r>
            <a:r>
              <a:rPr lang="ru-RU" dirty="0" smtClean="0"/>
              <a:t> для себе і </a:t>
            </a:r>
            <a:r>
              <a:rPr lang="ru-RU" dirty="0" err="1" smtClean="0"/>
              <a:t>наважилися</a:t>
            </a:r>
            <a:r>
              <a:rPr lang="ru-RU" dirty="0" smtClean="0"/>
              <a:t> на покупку.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візуалізувати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таких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робіть</a:t>
            </a:r>
            <a:r>
              <a:rPr lang="ru-RU" dirty="0" smtClean="0"/>
              <a:t> </a:t>
            </a:r>
            <a:r>
              <a:rPr lang="ru-RU" dirty="0" err="1" smtClean="0"/>
              <a:t>акценти</a:t>
            </a:r>
            <a:r>
              <a:rPr lang="ru-RU" dirty="0" smtClean="0"/>
              <a:t> на </a:t>
            </a:r>
            <a:r>
              <a:rPr lang="ru-RU" dirty="0" err="1" smtClean="0"/>
              <a:t>ефектному</a:t>
            </a:r>
            <a:r>
              <a:rPr lang="ru-RU" dirty="0" smtClean="0"/>
              <a:t> </a:t>
            </a:r>
            <a:r>
              <a:rPr lang="ru-RU" dirty="0" err="1" smtClean="0"/>
              <a:t>дизайні</a:t>
            </a:r>
            <a:r>
              <a:rPr lang="ru-RU" dirty="0" smtClean="0"/>
              <a:t> сайту, </a:t>
            </a:r>
            <a:r>
              <a:rPr lang="ru-RU" dirty="0" err="1" smtClean="0"/>
              <a:t>оформленні</a:t>
            </a:r>
            <a:r>
              <a:rPr lang="ru-RU" dirty="0" smtClean="0"/>
              <a:t> </a:t>
            </a:r>
            <a:r>
              <a:rPr lang="ru-RU" dirty="0" err="1" smtClean="0"/>
              <a:t>вітрини</a:t>
            </a:r>
            <a:r>
              <a:rPr lang="ru-RU" dirty="0" smtClean="0"/>
              <a:t> магазину,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нестандартний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викладки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Скнара</a:t>
            </a:r>
            <a:r>
              <a:rPr lang="ru-RU" b="1" dirty="0" smtClean="0"/>
              <a:t> (</a:t>
            </a:r>
            <a:r>
              <a:rPr lang="ru-RU" b="1" dirty="0" err="1" smtClean="0"/>
              <a:t>економний</a:t>
            </a:r>
            <a:r>
              <a:rPr lang="ru-RU" b="1" dirty="0" smtClean="0"/>
              <a:t>)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прискіпливий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, </a:t>
            </a:r>
            <a:r>
              <a:rPr lang="ru-RU" dirty="0" err="1" smtClean="0"/>
              <a:t>складний</a:t>
            </a:r>
            <a:r>
              <a:rPr lang="ru-RU" dirty="0" smtClean="0"/>
              <a:t> тип.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продукту за </a:t>
            </a:r>
            <a:r>
              <a:rPr lang="ru-RU" dirty="0" err="1" smtClean="0"/>
              <a:t>мінімальну</a:t>
            </a:r>
            <a:r>
              <a:rPr lang="ru-RU" dirty="0" smtClean="0"/>
              <a:t> </a:t>
            </a:r>
            <a:r>
              <a:rPr lang="ru-RU" dirty="0" err="1" smtClean="0"/>
              <a:t>ціну</a:t>
            </a:r>
            <a:r>
              <a:rPr lang="ru-RU" dirty="0" smtClean="0"/>
              <a:t>. Для таких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—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критерій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 </a:t>
            </a:r>
          </a:p>
          <a:p>
            <a:r>
              <a:rPr lang="ru-RU" dirty="0" err="1" smtClean="0"/>
              <a:t>Працювати</a:t>
            </a:r>
            <a:r>
              <a:rPr lang="ru-RU" dirty="0" smtClean="0"/>
              <a:t> з ним </a:t>
            </a:r>
            <a:r>
              <a:rPr lang="ru-RU" dirty="0" err="1" smtClean="0"/>
              <a:t>можна</a:t>
            </a:r>
            <a:r>
              <a:rPr lang="ru-RU" dirty="0" smtClean="0"/>
              <a:t> за принципом "</a:t>
            </a:r>
            <a:r>
              <a:rPr lang="ru-RU" dirty="0" err="1" smtClean="0"/>
              <a:t>знайдете</a:t>
            </a:r>
            <a:r>
              <a:rPr lang="ru-RU" dirty="0" smtClean="0"/>
              <a:t> </a:t>
            </a:r>
            <a:r>
              <a:rPr lang="ru-RU" dirty="0" err="1" smtClean="0"/>
              <a:t>дешевше</a:t>
            </a:r>
            <a:r>
              <a:rPr lang="ru-RU" dirty="0" smtClean="0"/>
              <a:t> — </a:t>
            </a:r>
            <a:r>
              <a:rPr lang="ru-RU" dirty="0" err="1" smtClean="0"/>
              <a:t>дамо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ціну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повернемо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". Таких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заманювати</a:t>
            </a:r>
            <a:r>
              <a:rPr lang="ru-RU" dirty="0" smtClean="0"/>
              <a:t> у магазин дешевим сегментом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знижками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про </a:t>
            </a:r>
            <a:r>
              <a:rPr lang="ru-RU" dirty="0" err="1" smtClean="0"/>
              <a:t>корисність</a:t>
            </a:r>
            <a:r>
              <a:rPr lang="ru-RU" dirty="0" smtClean="0"/>
              <a:t> і </a:t>
            </a:r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у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Дослідник</a:t>
            </a:r>
            <a:endParaRPr lang="ru-RU" b="1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протилежність</a:t>
            </a:r>
            <a:r>
              <a:rPr lang="ru-RU" dirty="0" smtClean="0"/>
              <a:t> до </a:t>
            </a:r>
            <a:r>
              <a:rPr lang="ru-RU" dirty="0" err="1" smtClean="0"/>
              <a:t>імпульсивного</a:t>
            </a:r>
            <a:r>
              <a:rPr lang="ru-RU" dirty="0" smtClean="0"/>
              <a:t> типу, </a:t>
            </a:r>
            <a:r>
              <a:rPr lang="ru-RU" dirty="0" err="1" smtClean="0"/>
              <a:t>адже</a:t>
            </a:r>
            <a:r>
              <a:rPr lang="ru-RU" dirty="0" smtClean="0"/>
              <a:t> вони у </a:t>
            </a:r>
            <a:r>
              <a:rPr lang="ru-RU" dirty="0" err="1" smtClean="0"/>
              <a:t>керуються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ru-RU" dirty="0" smtClean="0"/>
              <a:t> і принципом 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"</a:t>
            </a:r>
            <a:r>
              <a:rPr lang="ru-RU" dirty="0" err="1" smtClean="0"/>
              <a:t>ціна-якість</a:t>
            </a:r>
            <a:r>
              <a:rPr lang="ru-RU" dirty="0" smtClean="0"/>
              <a:t>". Нелегко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але і не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низької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й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витрачати</a:t>
            </a:r>
            <a:r>
              <a:rPr lang="ru-RU" dirty="0" smtClean="0"/>
              <a:t> на </a:t>
            </a:r>
            <a:r>
              <a:rPr lang="ru-RU" dirty="0" err="1" smtClean="0"/>
              <a:t>пошук</a:t>
            </a:r>
            <a:r>
              <a:rPr lang="ru-RU" dirty="0" smtClean="0"/>
              <a:t> товару, </a:t>
            </a:r>
            <a:r>
              <a:rPr lang="ru-RU" dirty="0" err="1" smtClean="0"/>
              <a:t>який</a:t>
            </a:r>
            <a:r>
              <a:rPr lang="ru-RU" dirty="0" smtClean="0"/>
              <a:t> би </a:t>
            </a:r>
            <a:r>
              <a:rPr lang="ru-RU" dirty="0" err="1" smtClean="0"/>
              <a:t>відповідав</a:t>
            </a:r>
            <a:r>
              <a:rPr lang="ru-RU" dirty="0" smtClean="0"/>
              <a:t> </a:t>
            </a:r>
            <a:r>
              <a:rPr lang="ru-RU" dirty="0" err="1" smtClean="0"/>
              <a:t>найбільшій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схилити</a:t>
            </a:r>
            <a:r>
              <a:rPr lang="ru-RU" dirty="0" smtClean="0"/>
              <a:t> </a:t>
            </a:r>
            <a:r>
              <a:rPr lang="ru-RU" dirty="0" err="1" smtClean="0"/>
              <a:t>дослідника</a:t>
            </a:r>
            <a:r>
              <a:rPr lang="ru-RU" dirty="0" smtClean="0"/>
              <a:t> до покупки, </a:t>
            </a:r>
            <a:r>
              <a:rPr lang="ru-RU" dirty="0" err="1" smtClean="0"/>
              <a:t>апелюйте</a:t>
            </a:r>
            <a:r>
              <a:rPr lang="ru-RU" dirty="0" smtClean="0"/>
              <a:t> аргументами,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функціональністю</a:t>
            </a:r>
            <a:r>
              <a:rPr lang="ru-RU" dirty="0" smtClean="0"/>
              <a:t> товару, </a:t>
            </a:r>
            <a:r>
              <a:rPr lang="ru-RU" dirty="0" err="1" smtClean="0"/>
              <a:t>статистичними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звертайтеся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раціональної</a:t>
            </a:r>
            <a:r>
              <a:rPr lang="ru-RU" dirty="0" smtClean="0"/>
              <a:t> </a:t>
            </a:r>
            <a:r>
              <a:rPr lang="ru-RU" dirty="0" err="1" smtClean="0"/>
              <a:t>складової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8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12192000" cy="6492875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Любитель </a:t>
            </a:r>
            <a:r>
              <a:rPr lang="ru-RU" sz="1700" b="1" dirty="0" err="1" smtClean="0"/>
              <a:t>акцій</a:t>
            </a:r>
            <a:r>
              <a:rPr lang="ru-RU" sz="1700" b="1" dirty="0" smtClean="0"/>
              <a:t> та </a:t>
            </a:r>
            <a:r>
              <a:rPr lang="ru-RU" sz="1700" b="1" dirty="0" err="1" smtClean="0"/>
              <a:t>знижок</a:t>
            </a:r>
            <a:endParaRPr lang="ru-RU" sz="1700" b="1" dirty="0" smtClean="0"/>
          </a:p>
          <a:p>
            <a:r>
              <a:rPr lang="ru-RU" sz="1700" dirty="0" err="1" smtClean="0"/>
              <a:t>Купує</a:t>
            </a:r>
            <a:r>
              <a:rPr lang="ru-RU" sz="1700" dirty="0" smtClean="0"/>
              <a:t> практично все </a:t>
            </a:r>
            <a:r>
              <a:rPr lang="ru-RU" sz="1700" dirty="0" err="1" smtClean="0"/>
              <a:t>підряд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має</a:t>
            </a:r>
            <a:r>
              <a:rPr lang="ru-RU" sz="1700" dirty="0" smtClean="0"/>
              <a:t> </a:t>
            </a:r>
            <a:r>
              <a:rPr lang="ru-RU" sz="1700" dirty="0" err="1" smtClean="0"/>
              <a:t>цінник</a:t>
            </a:r>
            <a:r>
              <a:rPr lang="ru-RU" sz="1700" dirty="0" smtClean="0"/>
              <a:t> «</a:t>
            </a:r>
            <a:r>
              <a:rPr lang="ru-RU" sz="1700" dirty="0" err="1" smtClean="0"/>
              <a:t>знижка</a:t>
            </a:r>
            <a:r>
              <a:rPr lang="ru-RU" sz="1700" dirty="0" smtClean="0"/>
              <a:t>» </a:t>
            </a:r>
            <a:r>
              <a:rPr lang="ru-RU" sz="1700" dirty="0" err="1" smtClean="0"/>
              <a:t>чи</a:t>
            </a:r>
            <a:r>
              <a:rPr lang="ru-RU" sz="1700" dirty="0" smtClean="0"/>
              <a:t> </a:t>
            </a:r>
            <a:r>
              <a:rPr lang="ru-RU" sz="1700" dirty="0" err="1" smtClean="0"/>
              <a:t>підпадає</a:t>
            </a:r>
            <a:r>
              <a:rPr lang="ru-RU" sz="1700" dirty="0" smtClean="0"/>
              <a:t> </a:t>
            </a:r>
            <a:r>
              <a:rPr lang="ru-RU" sz="1700" dirty="0" err="1" smtClean="0"/>
              <a:t>під</a:t>
            </a:r>
            <a:r>
              <a:rPr lang="ru-RU" sz="1700" dirty="0" smtClean="0"/>
              <a:t> </a:t>
            </a:r>
            <a:r>
              <a:rPr lang="ru-RU" sz="1700" dirty="0" err="1" smtClean="0"/>
              <a:t>дію</a:t>
            </a:r>
            <a:r>
              <a:rPr lang="ru-RU" sz="1700" dirty="0" smtClean="0"/>
              <a:t> </a:t>
            </a:r>
            <a:r>
              <a:rPr lang="ru-RU" sz="1700" dirty="0" err="1" smtClean="0"/>
              <a:t>акції</a:t>
            </a:r>
            <a:r>
              <a:rPr lang="ru-RU" sz="1700" dirty="0" smtClean="0"/>
              <a:t>. </a:t>
            </a:r>
            <a:r>
              <a:rPr lang="ru-RU" sz="1700" dirty="0" err="1" smtClean="0"/>
              <a:t>Такий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клієнт</a:t>
            </a:r>
            <a:r>
              <a:rPr lang="ru-RU" sz="1700" dirty="0" smtClean="0"/>
              <a:t> не </a:t>
            </a:r>
            <a:r>
              <a:rPr lang="ru-RU" sz="1700" dirty="0" err="1" smtClean="0"/>
              <a:t>захоче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придбати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продукцію</a:t>
            </a:r>
            <a:r>
              <a:rPr lang="ru-RU" sz="1700" dirty="0" smtClean="0"/>
              <a:t> за </a:t>
            </a:r>
            <a:r>
              <a:rPr lang="ru-RU" sz="1700" dirty="0" err="1" smtClean="0"/>
              <a:t>звичайною</a:t>
            </a:r>
            <a:r>
              <a:rPr lang="ru-RU" sz="1700" dirty="0" smtClean="0"/>
              <a:t> </a:t>
            </a:r>
            <a:r>
              <a:rPr lang="ru-RU" sz="1700" dirty="0" err="1" smtClean="0"/>
              <a:t>ціною</a:t>
            </a:r>
            <a:r>
              <a:rPr lang="ru-RU" sz="1700" dirty="0" smtClean="0"/>
              <a:t>. «</a:t>
            </a:r>
            <a:r>
              <a:rPr lang="ru-RU" sz="1700" dirty="0" err="1" smtClean="0"/>
              <a:t>Мисливець</a:t>
            </a:r>
            <a:r>
              <a:rPr lang="ru-RU" sz="1700" dirty="0" smtClean="0"/>
              <a:t>» за </a:t>
            </a:r>
            <a:r>
              <a:rPr lang="ru-RU" sz="1700" dirty="0" err="1" smtClean="0"/>
              <a:t>знижками</a:t>
            </a:r>
            <a:r>
              <a:rPr lang="ru-RU" sz="1700" dirty="0" smtClean="0"/>
              <a:t> </a:t>
            </a:r>
            <a:r>
              <a:rPr lang="ru-RU" sz="1700" dirty="0" err="1" smtClean="0"/>
              <a:t>належить</a:t>
            </a:r>
            <a:r>
              <a:rPr lang="ru-RU" sz="1700" dirty="0" smtClean="0"/>
              <a:t> до азартного типу людей, для </a:t>
            </a:r>
            <a:r>
              <a:rPr lang="ru-RU" sz="1700" dirty="0" err="1" smtClean="0"/>
              <a:t>якого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шопінг</a:t>
            </a:r>
            <a:r>
              <a:rPr lang="ru-RU" sz="1700" dirty="0" smtClean="0"/>
              <a:t> — як </a:t>
            </a:r>
            <a:r>
              <a:rPr lang="ru-RU" sz="1700" dirty="0" err="1" smtClean="0"/>
              <a:t>гра</a:t>
            </a:r>
            <a:r>
              <a:rPr lang="ru-RU" sz="1700" dirty="0" smtClean="0"/>
              <a:t> у покер. Вони не </a:t>
            </a:r>
            <a:r>
              <a:rPr lang="ru-RU" sz="1700" dirty="0" err="1" smtClean="0"/>
              <a:t>зупиняться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поки</a:t>
            </a:r>
            <a:r>
              <a:rPr lang="ru-RU" sz="1700" dirty="0" smtClean="0"/>
              <a:t> не </a:t>
            </a:r>
            <a:r>
              <a:rPr lang="ru-RU" sz="1700" dirty="0" err="1" smtClean="0"/>
              <a:t>витратять</a:t>
            </a:r>
            <a:r>
              <a:rPr lang="ru-RU" sz="1700" dirty="0" smtClean="0"/>
              <a:t> </a:t>
            </a:r>
            <a:r>
              <a:rPr lang="ru-RU" sz="1700" dirty="0" err="1" smtClean="0"/>
              <a:t>усі</a:t>
            </a:r>
            <a:r>
              <a:rPr lang="ru-RU" sz="1700" dirty="0" smtClean="0"/>
              <a:t> </a:t>
            </a:r>
            <a:r>
              <a:rPr lang="ru-RU" sz="1700" dirty="0" err="1" smtClean="0"/>
              <a:t>наявні</a:t>
            </a:r>
            <a:r>
              <a:rPr lang="ru-RU" sz="1700" dirty="0" smtClean="0"/>
              <a:t> в момент покупок </a:t>
            </a:r>
            <a:r>
              <a:rPr lang="ru-RU" sz="1700" dirty="0" err="1" smtClean="0"/>
              <a:t>гроші</a:t>
            </a:r>
            <a:r>
              <a:rPr lang="ru-RU" sz="1700" dirty="0" smtClean="0"/>
              <a:t>. А </a:t>
            </a:r>
            <a:r>
              <a:rPr lang="ru-RU" sz="1700" dirty="0" err="1" smtClean="0"/>
              <a:t>потім</a:t>
            </a:r>
            <a:r>
              <a:rPr lang="ru-RU" sz="1700" dirty="0" smtClean="0"/>
              <a:t> </a:t>
            </a:r>
            <a:r>
              <a:rPr lang="ru-RU" sz="1700" dirty="0" err="1" smtClean="0"/>
              <a:t>можуть</a:t>
            </a:r>
            <a:r>
              <a:rPr lang="ru-RU" sz="1700" dirty="0" smtClean="0"/>
              <a:t> </a:t>
            </a:r>
            <a:r>
              <a:rPr lang="ru-RU" sz="1700" dirty="0" err="1" smtClean="0"/>
              <a:t>довго</a:t>
            </a:r>
            <a:r>
              <a:rPr lang="ru-RU" sz="1700" dirty="0" smtClean="0"/>
              <a:t> </a:t>
            </a:r>
            <a:r>
              <a:rPr lang="ru-RU" sz="1700" dirty="0" err="1" smtClean="0"/>
              <a:t>шкодувати</a:t>
            </a:r>
            <a:r>
              <a:rPr lang="ru-RU" sz="1700" dirty="0" smtClean="0"/>
              <a:t> про </a:t>
            </a:r>
            <a:r>
              <a:rPr lang="ru-RU" sz="1700" dirty="0" err="1" smtClean="0"/>
              <a:t>це</a:t>
            </a:r>
            <a:r>
              <a:rPr lang="ru-RU" sz="1700" dirty="0" smtClean="0"/>
              <a:t>. </a:t>
            </a:r>
            <a:r>
              <a:rPr lang="ru-RU" sz="1700" dirty="0" err="1" smtClean="0"/>
              <a:t>Щоб</a:t>
            </a:r>
            <a:r>
              <a:rPr lang="ru-RU" sz="1700" dirty="0" smtClean="0"/>
              <a:t> </a:t>
            </a:r>
            <a:r>
              <a:rPr lang="ru-RU" sz="1700" dirty="0" err="1" smtClean="0"/>
              <a:t>зменшити</a:t>
            </a:r>
            <a:r>
              <a:rPr lang="ru-RU" sz="1700" dirty="0" smtClean="0"/>
              <a:t> </a:t>
            </a:r>
            <a:r>
              <a:rPr lang="ru-RU" sz="1700" dirty="0" err="1" smtClean="0"/>
              <a:t>почуття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провини</a:t>
            </a:r>
            <a:r>
              <a:rPr lang="ru-RU" sz="1700" dirty="0" smtClean="0"/>
              <a:t> за </a:t>
            </a:r>
            <a:r>
              <a:rPr lang="ru-RU" sz="1700" dirty="0" err="1" smtClean="0"/>
              <a:t>пристрасть</a:t>
            </a:r>
            <a:r>
              <a:rPr lang="ru-RU" sz="1700" dirty="0" smtClean="0"/>
              <a:t> до товару </a:t>
            </a:r>
            <a:r>
              <a:rPr lang="ru-RU" sz="1700" dirty="0" err="1" smtClean="0"/>
              <a:t>зі</a:t>
            </a:r>
            <a:r>
              <a:rPr lang="ru-RU" sz="1700" dirty="0" smtClean="0"/>
              <a:t> </a:t>
            </a:r>
            <a:r>
              <a:rPr lang="ru-RU" sz="1700" dirty="0" err="1" smtClean="0"/>
              <a:t>знижками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покажіть</a:t>
            </a:r>
            <a:r>
              <a:rPr lang="ru-RU" sz="1700" dirty="0" smtClean="0"/>
              <a:t> </a:t>
            </a:r>
            <a:r>
              <a:rPr lang="ru-RU" sz="1700" dirty="0" err="1" smtClean="0"/>
              <a:t>цінність</a:t>
            </a:r>
            <a:r>
              <a:rPr lang="ru-RU" sz="1700" dirty="0" smtClean="0"/>
              <a:t> </a:t>
            </a:r>
            <a:r>
              <a:rPr lang="ru-RU" sz="1700" dirty="0" err="1" smtClean="0"/>
              <a:t>вашого</a:t>
            </a:r>
            <a:r>
              <a:rPr lang="ru-RU" sz="1700" dirty="0" smtClean="0"/>
              <a:t> продукту —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гроші</a:t>
            </a:r>
            <a:r>
              <a:rPr lang="ru-RU" sz="1700" dirty="0" smtClean="0"/>
              <a:t> </a:t>
            </a:r>
            <a:r>
              <a:rPr lang="ru-RU" sz="1700" dirty="0" err="1" smtClean="0"/>
              <a:t>витрачені</a:t>
            </a:r>
            <a:r>
              <a:rPr lang="ru-RU" sz="1700" dirty="0" smtClean="0"/>
              <a:t> не дарма. </a:t>
            </a:r>
            <a:r>
              <a:rPr lang="ru-RU" sz="1700" dirty="0" err="1" smtClean="0"/>
              <a:t>Це</a:t>
            </a:r>
            <a:r>
              <a:rPr lang="ru-RU" sz="1700" dirty="0" smtClean="0"/>
              <a:t> дозволить </a:t>
            </a:r>
            <a:r>
              <a:rPr lang="ru-RU" sz="1700" dirty="0" err="1" smtClean="0"/>
              <a:t>покупцю</a:t>
            </a:r>
            <a:r>
              <a:rPr lang="ru-RU" sz="1700" dirty="0" smtClean="0"/>
              <a:t> </a:t>
            </a:r>
            <a:r>
              <a:rPr lang="ru-RU" sz="1700" dirty="0" err="1" smtClean="0"/>
              <a:t>відчути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придбав</a:t>
            </a:r>
            <a:r>
              <a:rPr lang="ru-RU" sz="1700" dirty="0" smtClean="0"/>
              <a:t> </a:t>
            </a:r>
            <a:r>
              <a:rPr lang="ru-RU" sz="1700" dirty="0" err="1" smtClean="0"/>
              <a:t>справді</a:t>
            </a:r>
            <a:r>
              <a:rPr lang="ru-RU" sz="1700" dirty="0" smtClean="0"/>
              <a:t> </a:t>
            </a:r>
            <a:r>
              <a:rPr lang="ru-RU" sz="1700" dirty="0" err="1" smtClean="0"/>
              <a:t>класну</a:t>
            </a:r>
            <a:r>
              <a:rPr lang="ru-RU" sz="1700" dirty="0" smtClean="0"/>
              <a:t> </a:t>
            </a:r>
            <a:r>
              <a:rPr lang="ru-RU" sz="1700" dirty="0" err="1" smtClean="0"/>
              <a:t>річ</a:t>
            </a:r>
            <a:r>
              <a:rPr lang="ru-RU" sz="1700" dirty="0" smtClean="0"/>
              <a:t>, та </a:t>
            </a:r>
            <a:r>
              <a:rPr lang="ru-RU" sz="1700" dirty="0" err="1" smtClean="0"/>
              <a:t>ще</a:t>
            </a:r>
            <a:r>
              <a:rPr lang="ru-RU" sz="1700" dirty="0" smtClean="0"/>
              <a:t> й </a:t>
            </a:r>
            <a:r>
              <a:rPr lang="ru-RU" sz="1700" dirty="0" err="1" smtClean="0"/>
              <a:t>дешевше</a:t>
            </a:r>
            <a:r>
              <a:rPr lang="ru-RU" sz="1700" dirty="0" smtClean="0"/>
              <a:t>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в </a:t>
            </a:r>
            <a:r>
              <a:rPr lang="ru-RU" sz="1700" dirty="0" err="1" smtClean="0"/>
              <a:t>інших</a:t>
            </a:r>
            <a:r>
              <a:rPr lang="ru-RU" sz="1700" dirty="0" smtClean="0"/>
              <a:t> магазинах.</a:t>
            </a:r>
          </a:p>
          <a:p>
            <a:r>
              <a:rPr lang="ru-RU" sz="1700" b="1" dirty="0" err="1" smtClean="0"/>
              <a:t>Імпульсивний</a:t>
            </a:r>
            <a:r>
              <a:rPr lang="ru-RU" sz="1700" b="1" dirty="0" smtClean="0"/>
              <a:t> тип </a:t>
            </a:r>
            <a:r>
              <a:rPr lang="ru-RU" sz="1700" b="1" dirty="0" err="1" smtClean="0"/>
              <a:t>покупців</a:t>
            </a:r>
            <a:endParaRPr lang="ru-RU" sz="1700" b="1" dirty="0" smtClean="0"/>
          </a:p>
          <a:p>
            <a:r>
              <a:rPr lang="ru-RU" sz="1700" dirty="0" err="1" smtClean="0"/>
              <a:t>Такі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клієнти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приймають</a:t>
            </a:r>
            <a:r>
              <a:rPr lang="ru-RU" sz="1700" dirty="0" smtClean="0"/>
              <a:t> </a:t>
            </a:r>
            <a:r>
              <a:rPr lang="ru-RU" sz="1700" dirty="0" err="1" smtClean="0"/>
              <a:t>рішення</a:t>
            </a:r>
            <a:r>
              <a:rPr lang="ru-RU" sz="1700" dirty="0" smtClean="0"/>
              <a:t> про покупку, </a:t>
            </a:r>
            <a:r>
              <a:rPr lang="ru-RU" sz="1700" dirty="0" err="1" smtClean="0"/>
              <a:t>перебуваючи</a:t>
            </a:r>
            <a:r>
              <a:rPr lang="ru-RU" sz="1700" dirty="0" smtClean="0"/>
              <a:t> у </a:t>
            </a:r>
            <a:r>
              <a:rPr lang="ru-RU" sz="1700" dirty="0" err="1" smtClean="0"/>
              <a:t>моменті</a:t>
            </a:r>
            <a:r>
              <a:rPr lang="ru-RU" sz="1700" dirty="0" smtClean="0"/>
              <a:t>, на </a:t>
            </a:r>
            <a:r>
              <a:rPr lang="ru-RU" sz="1700" dirty="0" err="1" smtClean="0"/>
              <a:t>емоціях</a:t>
            </a:r>
            <a:r>
              <a:rPr lang="ru-RU" sz="1700" dirty="0" smtClean="0"/>
              <a:t>. </a:t>
            </a:r>
            <a:r>
              <a:rPr lang="ru-RU" sz="1700" dirty="0" err="1" smtClean="0"/>
              <a:t>Їм</a:t>
            </a:r>
            <a:r>
              <a:rPr lang="ru-RU" sz="1700" dirty="0" smtClean="0"/>
              <a:t> не так </a:t>
            </a:r>
            <a:r>
              <a:rPr lang="ru-RU" sz="1700" dirty="0" err="1" smtClean="0"/>
              <a:t>важливо</a:t>
            </a:r>
            <a:r>
              <a:rPr lang="ru-RU" sz="1700" dirty="0" smtClean="0"/>
              <a:t> </a:t>
            </a:r>
            <a:r>
              <a:rPr lang="ru-RU" sz="1700" dirty="0" err="1" smtClean="0"/>
              <a:t>дізнатися</a:t>
            </a:r>
            <a:r>
              <a:rPr lang="ru-RU" sz="1700" dirty="0" smtClean="0"/>
              <a:t> склад товару, </a:t>
            </a:r>
            <a:r>
              <a:rPr lang="ru-RU" sz="1700" dirty="0" err="1" smtClean="0"/>
              <a:t>виробника</a:t>
            </a:r>
            <a:r>
              <a:rPr lang="ru-RU" sz="1700" dirty="0" smtClean="0"/>
              <a:t> </a:t>
            </a:r>
            <a:r>
              <a:rPr lang="ru-RU" sz="1700" dirty="0" err="1" smtClean="0"/>
              <a:t>чи</a:t>
            </a:r>
            <a:r>
              <a:rPr lang="ru-RU" sz="1700" dirty="0" smtClean="0"/>
              <a:t> </a:t>
            </a:r>
            <a:r>
              <a:rPr lang="ru-RU" sz="1700" dirty="0" err="1" smtClean="0"/>
              <a:t>інші</a:t>
            </a:r>
            <a:r>
              <a:rPr lang="ru-RU" sz="1700" dirty="0" smtClean="0"/>
              <a:t> характеристики, як </a:t>
            </a:r>
            <a:r>
              <a:rPr lang="ru-RU" sz="1700" dirty="0" err="1" smtClean="0"/>
              <a:t>отримати</a:t>
            </a:r>
            <a:r>
              <a:rPr lang="ru-RU" sz="1700" dirty="0" smtClean="0"/>
              <a:t> </a:t>
            </a:r>
            <a:r>
              <a:rPr lang="ru-RU" sz="1700" dirty="0" err="1" smtClean="0"/>
              <a:t>можливість</a:t>
            </a:r>
            <a:r>
              <a:rPr lang="ru-RU" sz="1700" dirty="0" smtClean="0"/>
              <a:t> просто зараз ним </a:t>
            </a:r>
            <a:r>
              <a:rPr lang="ru-RU" sz="1700" dirty="0" err="1" smtClean="0"/>
              <a:t>володіти</a:t>
            </a:r>
            <a:r>
              <a:rPr lang="ru-RU" sz="1700" dirty="0" smtClean="0"/>
              <a:t>. </a:t>
            </a:r>
            <a:r>
              <a:rPr lang="ru-RU" sz="1700" dirty="0" err="1" smtClean="0"/>
              <a:t>Працювати</a:t>
            </a:r>
            <a:r>
              <a:rPr lang="ru-RU" sz="1700" dirty="0" smtClean="0"/>
              <a:t> з ними </a:t>
            </a:r>
            <a:r>
              <a:rPr lang="ru-RU" sz="1700" dirty="0" err="1" smtClean="0"/>
              <a:t>доволі</a:t>
            </a:r>
            <a:r>
              <a:rPr lang="ru-RU" sz="1700" dirty="0" smtClean="0"/>
              <a:t> легко, головне — у </a:t>
            </a:r>
            <a:r>
              <a:rPr lang="ru-RU" sz="1700" dirty="0" err="1" smtClean="0"/>
              <a:t>розмові</a:t>
            </a:r>
            <a:r>
              <a:rPr lang="ru-RU" sz="1700" dirty="0" smtClean="0"/>
              <a:t> «</a:t>
            </a:r>
            <a:r>
              <a:rPr lang="ru-RU" sz="1700" dirty="0" err="1" smtClean="0"/>
              <a:t>відзеркалити</a:t>
            </a:r>
            <a:r>
              <a:rPr lang="ru-RU" sz="1700" dirty="0" smtClean="0"/>
              <a:t>» </a:t>
            </a:r>
            <a:r>
              <a:rPr lang="ru-RU" sz="1700" dirty="0" err="1" smtClean="0"/>
              <a:t>емоцію</a:t>
            </a:r>
            <a:r>
              <a:rPr lang="ru-RU" sz="1700" dirty="0" smtClean="0"/>
              <a:t> </a:t>
            </a:r>
            <a:r>
              <a:rPr lang="ru-RU" sz="1700" dirty="0" err="1" smtClean="0"/>
              <a:t>покупця</a:t>
            </a:r>
            <a:r>
              <a:rPr lang="ru-RU" sz="1700" dirty="0" smtClean="0"/>
              <a:t>, </a:t>
            </a:r>
            <a:r>
              <a:rPr lang="ru-RU" sz="1700" dirty="0" err="1" smtClean="0"/>
              <a:t>підтримати</a:t>
            </a:r>
            <a:r>
              <a:rPr lang="ru-RU" sz="1700" dirty="0" smtClean="0"/>
              <a:t> </a:t>
            </a:r>
            <a:r>
              <a:rPr lang="ru-RU" sz="1700" dirty="0" err="1" smtClean="0"/>
              <a:t>її</a:t>
            </a:r>
            <a:r>
              <a:rPr lang="ru-RU" sz="1700" dirty="0" smtClean="0"/>
              <a:t>, </a:t>
            </a:r>
            <a:r>
              <a:rPr lang="ru-RU" sz="1700" dirty="0" err="1" smtClean="0"/>
              <a:t>перелічити</a:t>
            </a:r>
            <a:r>
              <a:rPr lang="ru-RU" sz="1700" dirty="0" smtClean="0"/>
              <a:t> </a:t>
            </a:r>
            <a:r>
              <a:rPr lang="ru-RU" sz="1700" dirty="0" err="1" smtClean="0"/>
              <a:t>усі</a:t>
            </a:r>
            <a:r>
              <a:rPr lang="ru-RU" sz="1700" dirty="0" smtClean="0"/>
              <a:t> </a:t>
            </a:r>
            <a:r>
              <a:rPr lang="ru-RU" sz="1700" dirty="0" err="1" smtClean="0"/>
              <a:t>можливі</a:t>
            </a:r>
            <a:r>
              <a:rPr lang="ru-RU" sz="1700" dirty="0" smtClean="0"/>
              <a:t> </a:t>
            </a:r>
            <a:r>
              <a:rPr lang="ru-RU" sz="1700" dirty="0" err="1" smtClean="0"/>
              <a:t>випадки</a:t>
            </a:r>
            <a:r>
              <a:rPr lang="ru-RU" sz="1700" dirty="0" smtClean="0"/>
              <a:t>, коли товар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бути в </a:t>
            </a:r>
            <a:r>
              <a:rPr lang="ru-RU" sz="1700" dirty="0" err="1" smtClean="0"/>
              <a:t>пригоді</a:t>
            </a:r>
            <a:r>
              <a:rPr lang="ru-RU" sz="1700" dirty="0" smtClean="0"/>
              <a:t>, </a:t>
            </a:r>
            <a:r>
              <a:rPr lang="ru-RU" sz="1700" dirty="0" err="1" smtClean="0"/>
              <a:t>порівняти</a:t>
            </a:r>
            <a:r>
              <a:rPr lang="ru-RU" sz="1700" dirty="0" smtClean="0"/>
              <a:t> товар з </a:t>
            </a:r>
            <a:r>
              <a:rPr lang="ru-RU" sz="1700" dirty="0" err="1" smtClean="0"/>
              <a:t>менш</a:t>
            </a:r>
            <a:r>
              <a:rPr lang="ru-RU" sz="1700" dirty="0" smtClean="0"/>
              <a:t> </a:t>
            </a:r>
            <a:r>
              <a:rPr lang="ru-RU" sz="1700" dirty="0" err="1" smtClean="0"/>
              <a:t>якісними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дешевшими</a:t>
            </a:r>
            <a:r>
              <a:rPr lang="ru-RU" sz="1700" dirty="0" smtClean="0"/>
              <a:t> аналогами та </a:t>
            </a:r>
            <a:r>
              <a:rPr lang="ru-RU" sz="1700" dirty="0" err="1" smtClean="0"/>
              <a:t>підкреслити</a:t>
            </a:r>
            <a:r>
              <a:rPr lang="ru-RU" sz="1700" dirty="0" smtClean="0"/>
              <a:t> </a:t>
            </a:r>
            <a:r>
              <a:rPr lang="ru-RU" sz="1700" dirty="0" err="1" smtClean="0"/>
              <a:t>усі</a:t>
            </a:r>
            <a:r>
              <a:rPr lang="ru-RU" sz="1700" dirty="0" smtClean="0"/>
              <a:t> </a:t>
            </a:r>
            <a:r>
              <a:rPr lang="ru-RU" sz="1700" dirty="0" err="1" smtClean="0"/>
              <a:t>позитивні</a:t>
            </a:r>
            <a:r>
              <a:rPr lang="ru-RU" sz="1700" dirty="0" smtClean="0"/>
              <a:t> характеристики. Робота з такими </a:t>
            </a:r>
            <a:r>
              <a:rPr lang="ru-RU" sz="1700" dirty="0" err="1" smtClean="0"/>
              <a:t>клієнтами</a:t>
            </a:r>
            <a:r>
              <a:rPr lang="ru-RU" sz="1700" dirty="0" smtClean="0"/>
              <a:t> — </a:t>
            </a:r>
            <a:r>
              <a:rPr lang="ru-RU" sz="1700" dirty="0" err="1" smtClean="0"/>
              <a:t>цікавий</a:t>
            </a:r>
            <a:r>
              <a:rPr lang="ru-RU" sz="1700" dirty="0" smtClean="0"/>
              <a:t> і </a:t>
            </a:r>
            <a:r>
              <a:rPr lang="ru-RU" sz="1700" dirty="0" err="1" smtClean="0"/>
              <a:t>приємний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процес</a:t>
            </a:r>
            <a:r>
              <a:rPr lang="ru-RU" sz="1700" dirty="0" smtClean="0"/>
              <a:t>. Вони добре </a:t>
            </a:r>
            <a:r>
              <a:rPr lang="ru-RU" sz="1700" dirty="0" err="1" smtClean="0"/>
              <a:t>реагують</a:t>
            </a:r>
            <a:r>
              <a:rPr lang="ru-RU" sz="1700" dirty="0" smtClean="0"/>
              <a:t> на </a:t>
            </a:r>
            <a:r>
              <a:rPr lang="ru-RU" sz="1700" dirty="0" err="1" smtClean="0"/>
              <a:t>пропозиції</a:t>
            </a:r>
            <a:r>
              <a:rPr lang="ru-RU" sz="1700" dirty="0" smtClean="0"/>
              <a:t> з </a:t>
            </a:r>
            <a:r>
              <a:rPr lang="ru-RU" sz="1700" dirty="0" err="1" smtClean="0"/>
              <a:t>обмеженим</a:t>
            </a:r>
            <a:r>
              <a:rPr lang="ru-RU" sz="1700" dirty="0" smtClean="0"/>
              <a:t> </a:t>
            </a:r>
            <a:r>
              <a:rPr lang="ru-RU" sz="1700" dirty="0" err="1" smtClean="0"/>
              <a:t>терміном</a:t>
            </a:r>
            <a:r>
              <a:rPr lang="ru-RU" sz="1700" dirty="0" smtClean="0"/>
              <a:t> </a:t>
            </a:r>
            <a:r>
              <a:rPr lang="ru-RU" sz="1700" dirty="0" err="1" smtClean="0"/>
              <a:t>дії</a:t>
            </a:r>
            <a:r>
              <a:rPr lang="ru-RU" sz="1700" dirty="0" smtClean="0"/>
              <a:t>. В </a:t>
            </a:r>
            <a:r>
              <a:rPr lang="ru-RU" sz="1700" dirty="0" err="1" smtClean="0"/>
              <a:t>інтернет-магазині</a:t>
            </a:r>
            <a:r>
              <a:rPr lang="ru-RU" sz="1700" dirty="0" smtClean="0"/>
              <a:t> </a:t>
            </a:r>
            <a:r>
              <a:rPr lang="ru-RU" sz="1700" dirty="0" err="1" smtClean="0"/>
              <a:t>створіть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переконливий</a:t>
            </a:r>
            <a:r>
              <a:rPr lang="ru-RU" sz="1700" dirty="0" smtClean="0"/>
              <a:t> та </a:t>
            </a:r>
            <a:r>
              <a:rPr lang="ru-RU" sz="1700" dirty="0" err="1" smtClean="0"/>
              <a:t>емоційний</a:t>
            </a:r>
            <a:r>
              <a:rPr lang="ru-RU" sz="1700" dirty="0" smtClean="0"/>
              <a:t> контент, додайте </a:t>
            </a:r>
            <a:r>
              <a:rPr lang="ru-RU" sz="1700" dirty="0" err="1" smtClean="0"/>
              <a:t>заклики</a:t>
            </a:r>
            <a:r>
              <a:rPr lang="ru-RU" sz="1700" dirty="0" smtClean="0"/>
              <a:t> до </a:t>
            </a:r>
            <a:r>
              <a:rPr lang="ru-RU" sz="1700" dirty="0" err="1" smtClean="0"/>
              <a:t>дії</a:t>
            </a:r>
            <a:r>
              <a:rPr lang="ru-RU" sz="1700" dirty="0" smtClean="0"/>
              <a:t>, </a:t>
            </a:r>
            <a:r>
              <a:rPr lang="ru-RU" sz="1700" dirty="0" err="1" smtClean="0"/>
              <a:t>після</a:t>
            </a:r>
            <a:r>
              <a:rPr lang="ru-RU" sz="1700" dirty="0" smtClean="0"/>
              <a:t> </a:t>
            </a:r>
            <a:r>
              <a:rPr lang="ru-RU" sz="1700" dirty="0" err="1" smtClean="0"/>
              <a:t>прочитання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яких</a:t>
            </a:r>
            <a:r>
              <a:rPr lang="ru-RU" sz="1700" dirty="0" smtClean="0"/>
              <a:t>  </a:t>
            </a:r>
            <a:r>
              <a:rPr lang="ru-RU" sz="1700" dirty="0" err="1" smtClean="0"/>
              <a:t>імпульсивний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клієнт</a:t>
            </a:r>
            <a:r>
              <a:rPr lang="ru-RU" sz="1700" dirty="0" smtClean="0"/>
              <a:t> </a:t>
            </a:r>
            <a:r>
              <a:rPr lang="ru-RU" sz="1700" dirty="0" err="1" smtClean="0"/>
              <a:t>одразу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прийме</a:t>
            </a:r>
            <a:r>
              <a:rPr lang="ru-RU" sz="1700" dirty="0" smtClean="0"/>
              <a:t> </a:t>
            </a:r>
            <a:r>
              <a:rPr lang="ru-RU" sz="1700" dirty="0" err="1" smtClean="0"/>
              <a:t>рішення</a:t>
            </a:r>
            <a:r>
              <a:rPr lang="ru-RU" sz="1700" dirty="0" smtClean="0"/>
              <a:t> про покупку. </a:t>
            </a:r>
            <a:r>
              <a:rPr lang="ru-RU" sz="1700" dirty="0" err="1" smtClean="0"/>
              <a:t>Єдине</a:t>
            </a:r>
            <a:r>
              <a:rPr lang="ru-RU" sz="1700" dirty="0" smtClean="0"/>
              <a:t>, </a:t>
            </a:r>
            <a:r>
              <a:rPr lang="ru-RU" sz="1700" dirty="0" err="1" smtClean="0"/>
              <a:t>чого</a:t>
            </a:r>
            <a:r>
              <a:rPr lang="ru-RU" sz="1700" dirty="0" smtClean="0"/>
              <a:t> не </a:t>
            </a:r>
            <a:r>
              <a:rPr lang="ru-RU" sz="1700" dirty="0" err="1" smtClean="0"/>
              <a:t>терпить</a:t>
            </a:r>
            <a:r>
              <a:rPr lang="ru-RU" sz="1700" dirty="0" smtClean="0"/>
              <a:t> </a:t>
            </a:r>
            <a:r>
              <a:rPr lang="ru-RU" sz="1700" dirty="0" err="1" smtClean="0"/>
              <a:t>такий</a:t>
            </a:r>
            <a:r>
              <a:rPr lang="ru-RU" sz="1700" dirty="0" smtClean="0"/>
              <a:t> вид </a:t>
            </a:r>
            <a:r>
              <a:rPr lang="ru-RU" sz="1700" dirty="0" err="1" smtClean="0"/>
              <a:t>покупців</a:t>
            </a:r>
            <a:r>
              <a:rPr lang="ru-RU" sz="1700" dirty="0" smtClean="0"/>
              <a:t> — </a:t>
            </a:r>
            <a:r>
              <a:rPr lang="ru-RU" sz="1700" dirty="0" err="1" smtClean="0"/>
              <a:t>байдужість</a:t>
            </a:r>
            <a:r>
              <a:rPr lang="ru-RU" sz="1700" dirty="0" smtClean="0"/>
              <a:t> до </a:t>
            </a:r>
            <a:r>
              <a:rPr lang="ru-RU" sz="1700" dirty="0" err="1" smtClean="0"/>
              <a:t>розв'язання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проблеми</a:t>
            </a:r>
            <a:r>
              <a:rPr lang="ru-RU" sz="1700" dirty="0" smtClean="0"/>
              <a:t>.</a:t>
            </a:r>
          </a:p>
          <a:p>
            <a:r>
              <a:rPr lang="ru-RU" sz="1700" b="1" dirty="0" err="1" smtClean="0"/>
              <a:t>Невпевнений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клієнт</a:t>
            </a:r>
            <a:endParaRPr lang="ru-RU" sz="1700" b="1" dirty="0" smtClean="0"/>
          </a:p>
          <a:p>
            <a:r>
              <a:rPr lang="ru-RU" sz="1700" dirty="0" err="1" smtClean="0"/>
              <a:t>Такий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клієнт</a:t>
            </a:r>
            <a:r>
              <a:rPr lang="ru-RU" sz="1700" dirty="0" smtClean="0"/>
              <a:t> і </a:t>
            </a:r>
            <a:r>
              <a:rPr lang="ru-RU" sz="1700" dirty="0" err="1" smtClean="0"/>
              <a:t>хоче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придбати</a:t>
            </a:r>
            <a:r>
              <a:rPr lang="ru-RU" sz="1700" dirty="0" smtClean="0"/>
              <a:t> товар, і </a:t>
            </a:r>
            <a:r>
              <a:rPr lang="ru-RU" sz="1700" dirty="0" err="1" smtClean="0"/>
              <a:t>він</a:t>
            </a:r>
            <a:r>
              <a:rPr lang="ru-RU" sz="1700" dirty="0" smtClean="0"/>
              <a:t> </a:t>
            </a:r>
            <a:r>
              <a:rPr lang="ru-RU" sz="1700" dirty="0" err="1" smtClean="0"/>
              <a:t>йому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потрібен</a:t>
            </a:r>
            <a:r>
              <a:rPr lang="ru-RU" sz="1700" dirty="0" smtClean="0"/>
              <a:t>, але </a:t>
            </a:r>
            <a:r>
              <a:rPr lang="ru-RU" sz="1700" dirty="0" err="1" smtClean="0"/>
              <a:t>покупець</a:t>
            </a:r>
            <a:r>
              <a:rPr lang="ru-RU" sz="1700" dirty="0" smtClean="0"/>
              <a:t> </a:t>
            </a:r>
            <a:r>
              <a:rPr lang="ru-RU" sz="1700" dirty="0" err="1" smtClean="0"/>
              <a:t>ніяк</a:t>
            </a:r>
            <a:r>
              <a:rPr lang="ru-RU" sz="1700" dirty="0" smtClean="0"/>
              <a:t> не </a:t>
            </a:r>
            <a:r>
              <a:rPr lang="ru-RU" sz="1700" dirty="0" err="1" smtClean="0"/>
              <a:t>наважується</a:t>
            </a:r>
            <a:r>
              <a:rPr lang="ru-RU" sz="1700" dirty="0" smtClean="0"/>
              <a:t> на </a:t>
            </a:r>
            <a:r>
              <a:rPr lang="ru-RU" sz="1700" dirty="0" err="1" smtClean="0"/>
              <a:t>рішення</a:t>
            </a:r>
            <a:r>
              <a:rPr lang="ru-RU" sz="1700" dirty="0" smtClean="0"/>
              <a:t>, не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переконати</a:t>
            </a:r>
            <a:r>
              <a:rPr lang="ru-RU" sz="1700" dirty="0" smtClean="0"/>
              <a:t> себе у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доцільності</a:t>
            </a:r>
            <a:r>
              <a:rPr lang="ru-RU" sz="1700" dirty="0" smtClean="0"/>
              <a:t>. У </a:t>
            </a:r>
            <a:r>
              <a:rPr lang="ru-RU" sz="1700" dirty="0" err="1" smtClean="0"/>
              <a:t>голові</a:t>
            </a:r>
            <a:r>
              <a:rPr lang="ru-RU" sz="1700" dirty="0" smtClean="0"/>
              <a:t> </a:t>
            </a:r>
            <a:r>
              <a:rPr lang="ru-RU" sz="1700" dirty="0" err="1" smtClean="0"/>
              <a:t>покупця</a:t>
            </a:r>
            <a:r>
              <a:rPr lang="ru-RU" sz="1700" dirty="0" smtClean="0"/>
              <a:t> </a:t>
            </a:r>
            <a:r>
              <a:rPr lang="ru-RU" sz="1700" dirty="0" err="1" smtClean="0"/>
              <a:t>завжди</a:t>
            </a:r>
            <a:r>
              <a:rPr lang="ru-RU" sz="1700" dirty="0" smtClean="0"/>
              <a:t> </a:t>
            </a:r>
            <a:r>
              <a:rPr lang="ru-RU" sz="1700" dirty="0" err="1" smtClean="0"/>
              <a:t>рій</a:t>
            </a:r>
            <a:r>
              <a:rPr lang="ru-RU" sz="1700" dirty="0" smtClean="0"/>
              <a:t> думок, </a:t>
            </a:r>
            <a:r>
              <a:rPr lang="ru-RU" sz="1700" dirty="0" err="1" smtClean="0"/>
              <a:t>які</a:t>
            </a:r>
            <a:r>
              <a:rPr lang="ru-RU" sz="1700" dirty="0" smtClean="0"/>
              <a:t>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«</a:t>
            </a:r>
            <a:r>
              <a:rPr lang="ru-RU" sz="1700" dirty="0" err="1" smtClean="0"/>
              <a:t>розривають</a:t>
            </a:r>
            <a:r>
              <a:rPr lang="ru-RU" sz="1700" dirty="0" smtClean="0"/>
              <a:t> на </a:t>
            </a:r>
            <a:r>
              <a:rPr lang="ru-RU" sz="1700" dirty="0" err="1" smtClean="0"/>
              <a:t>частини</a:t>
            </a:r>
            <a:r>
              <a:rPr lang="ru-RU" sz="1700" dirty="0" smtClean="0"/>
              <a:t>»: «</a:t>
            </a:r>
            <a:r>
              <a:rPr lang="ru-RU" sz="1700" dirty="0" err="1" smtClean="0"/>
              <a:t>Занадто</a:t>
            </a:r>
            <a:r>
              <a:rPr lang="ru-RU" sz="1700" dirty="0" smtClean="0"/>
              <a:t> дорого», «</a:t>
            </a:r>
            <a:r>
              <a:rPr lang="ru-RU" sz="1700" dirty="0" err="1" smtClean="0"/>
              <a:t>Занадто</a:t>
            </a:r>
            <a:r>
              <a:rPr lang="ru-RU" sz="1700" dirty="0" smtClean="0"/>
              <a:t> дешево», «</a:t>
            </a:r>
            <a:r>
              <a:rPr lang="ru-RU" sz="1700" dirty="0" err="1" smtClean="0"/>
              <a:t>Це</a:t>
            </a:r>
            <a:r>
              <a:rPr lang="ru-RU" sz="1700" dirty="0" smtClean="0"/>
              <a:t> не для </a:t>
            </a:r>
            <a:r>
              <a:rPr lang="ru-RU" sz="1700" dirty="0" err="1" smtClean="0"/>
              <a:t>моєї</a:t>
            </a:r>
            <a:r>
              <a:rPr lang="ru-RU" sz="1700" dirty="0" smtClean="0"/>
              <a:t> </a:t>
            </a:r>
            <a:r>
              <a:rPr lang="ru-RU" sz="1700" dirty="0" err="1" smtClean="0"/>
              <a:t>фігури</a:t>
            </a:r>
            <a:r>
              <a:rPr lang="ru-RU" sz="1700" dirty="0" smtClean="0"/>
              <a:t>», «А </a:t>
            </a:r>
            <a:r>
              <a:rPr lang="ru-RU" sz="1700" dirty="0" err="1" smtClean="0"/>
              <a:t>що</a:t>
            </a:r>
            <a:r>
              <a:rPr lang="ru-RU" sz="1700" dirty="0" smtClean="0"/>
              <a:t>, </a:t>
            </a:r>
            <a:r>
              <a:rPr lang="ru-RU" sz="1700" dirty="0" err="1" smtClean="0"/>
              <a:t>якщо</a:t>
            </a:r>
            <a:r>
              <a:rPr lang="ru-RU" sz="1700" dirty="0" smtClean="0"/>
              <a:t>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шкідливо</a:t>
            </a:r>
            <a:r>
              <a:rPr lang="ru-RU" sz="1700" dirty="0" smtClean="0"/>
              <a:t> для </a:t>
            </a:r>
            <a:r>
              <a:rPr lang="ru-RU" sz="1700" dirty="0" err="1" smtClean="0"/>
              <a:t>здоров’я</a:t>
            </a:r>
            <a:r>
              <a:rPr lang="ru-RU" sz="1700" dirty="0" smtClean="0"/>
              <a:t>», «А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скаже</a:t>
            </a:r>
            <a:r>
              <a:rPr lang="ru-RU" sz="1700" dirty="0" smtClean="0"/>
              <a:t> </a:t>
            </a:r>
            <a:r>
              <a:rPr lang="ru-RU" sz="1700" dirty="0" err="1" smtClean="0"/>
              <a:t>сусідка</a:t>
            </a:r>
            <a:r>
              <a:rPr lang="ru-RU" sz="1700" dirty="0" smtClean="0"/>
              <a:t> з </a:t>
            </a:r>
            <a:r>
              <a:rPr lang="ru-RU" sz="1700" dirty="0" err="1" smtClean="0"/>
              <a:t>третього</a:t>
            </a:r>
            <a:r>
              <a:rPr lang="ru-RU" sz="1700" dirty="0" smtClean="0"/>
              <a:t> поверху». </a:t>
            </a:r>
            <a:r>
              <a:rPr lang="ru-RU" sz="1700" dirty="0" err="1" smtClean="0"/>
              <a:t>Внутрішніх</a:t>
            </a:r>
            <a:r>
              <a:rPr lang="ru-RU" sz="1700" dirty="0" smtClean="0"/>
              <a:t> </a:t>
            </a:r>
            <a:r>
              <a:rPr lang="ru-RU" sz="1700" dirty="0" err="1" smtClean="0"/>
              <a:t>сперечань</a:t>
            </a:r>
            <a:r>
              <a:rPr lang="ru-RU" sz="1700" dirty="0" smtClean="0"/>
              <a:t> так </a:t>
            </a:r>
            <a:r>
              <a:rPr lang="ru-RU" sz="1700" dirty="0" err="1" smtClean="0"/>
              <a:t>багато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їх</a:t>
            </a:r>
            <a:r>
              <a:rPr lang="ru-RU" sz="1700" dirty="0" smtClean="0"/>
              <a:t> </a:t>
            </a:r>
            <a:r>
              <a:rPr lang="ru-RU" sz="1700" dirty="0" err="1" smtClean="0"/>
              <a:t>зможе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розібрати</a:t>
            </a:r>
            <a:r>
              <a:rPr lang="ru-RU" sz="1700" dirty="0" smtClean="0"/>
              <a:t> </a:t>
            </a:r>
            <a:r>
              <a:rPr lang="ru-RU" sz="1700" dirty="0" err="1" smtClean="0"/>
              <a:t>лише</a:t>
            </a:r>
            <a:r>
              <a:rPr lang="ru-RU" sz="1700" dirty="0" smtClean="0"/>
              <a:t> хороший психолог,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хороший </a:t>
            </a:r>
            <a:r>
              <a:rPr lang="ru-RU" sz="1700" dirty="0" err="1" smtClean="0"/>
              <a:t>продавець.Завдання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продавця</a:t>
            </a:r>
            <a:r>
              <a:rPr lang="ru-RU" sz="1700" dirty="0" smtClean="0"/>
              <a:t> — </a:t>
            </a:r>
            <a:r>
              <a:rPr lang="ru-RU" sz="1700" dirty="0" err="1" smtClean="0"/>
              <a:t>підвести</a:t>
            </a:r>
            <a:r>
              <a:rPr lang="ru-RU" sz="1700" dirty="0" smtClean="0"/>
              <a:t> до покупки </a:t>
            </a:r>
            <a:r>
              <a:rPr lang="ru-RU" sz="1700" dirty="0" err="1" smtClean="0"/>
              <a:t>сильними</a:t>
            </a:r>
            <a:r>
              <a:rPr lang="ru-RU" sz="1700" dirty="0" smtClean="0"/>
              <a:t> аргументами, </a:t>
            </a:r>
            <a:r>
              <a:rPr lang="ru-RU" sz="1700" dirty="0" err="1" smtClean="0"/>
              <a:t>чому</a:t>
            </a:r>
            <a:r>
              <a:rPr lang="ru-RU" sz="1700" dirty="0" smtClean="0"/>
              <a:t> «так». З таким типом </a:t>
            </a:r>
            <a:r>
              <a:rPr lang="ru-RU" sz="1700" dirty="0" err="1" smtClean="0"/>
              <a:t>клієнтів</a:t>
            </a:r>
            <a:r>
              <a:rPr lang="ru-RU" sz="1700" dirty="0" smtClean="0"/>
              <a:t> добре </a:t>
            </a:r>
            <a:r>
              <a:rPr lang="ru-RU" sz="1700" dirty="0" err="1" smtClean="0"/>
              <a:t>працюють</a:t>
            </a:r>
            <a:r>
              <a:rPr lang="ru-RU" sz="1700" dirty="0" smtClean="0"/>
              <a:t> </a:t>
            </a:r>
            <a:r>
              <a:rPr lang="ru-RU" sz="1700" dirty="0" err="1" smtClean="0"/>
              <a:t>практичні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приклади</a:t>
            </a:r>
            <a:r>
              <a:rPr lang="ru-RU" sz="1700" dirty="0" smtClean="0"/>
              <a:t> </a:t>
            </a:r>
            <a:r>
              <a:rPr lang="ru-RU" sz="1700" dirty="0" err="1" smtClean="0"/>
              <a:t>використання</a:t>
            </a:r>
            <a:r>
              <a:rPr lang="ru-RU" sz="1700" dirty="0" smtClean="0"/>
              <a:t> товару, </a:t>
            </a:r>
            <a:r>
              <a:rPr lang="ru-RU" sz="1700" dirty="0" err="1" smtClean="0"/>
              <a:t>порівняння</a:t>
            </a:r>
            <a:r>
              <a:rPr lang="ru-RU" sz="1700" dirty="0" smtClean="0"/>
              <a:t> з </a:t>
            </a:r>
            <a:r>
              <a:rPr lang="ru-RU" sz="1700" dirty="0" err="1" smtClean="0"/>
              <a:t>успішним</a:t>
            </a:r>
            <a:r>
              <a:rPr lang="ru-RU" sz="1700" dirty="0" smtClean="0"/>
              <a:t> </a:t>
            </a:r>
            <a:r>
              <a:rPr lang="ru-RU" sz="1700" dirty="0" err="1" smtClean="0"/>
              <a:t>досвідом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наявністю</a:t>
            </a:r>
            <a:r>
              <a:rPr lang="ru-RU" sz="1700" dirty="0" smtClean="0"/>
              <a:t> </a:t>
            </a:r>
            <a:r>
              <a:rPr lang="ru-RU" sz="1700" dirty="0" err="1" smtClean="0"/>
              <a:t>такої</a:t>
            </a:r>
            <a:r>
              <a:rPr lang="ru-RU" sz="1700" dirty="0" smtClean="0"/>
              <a:t> </a:t>
            </a:r>
            <a:r>
              <a:rPr lang="ru-RU" sz="1700" dirty="0" err="1" smtClean="0"/>
              <a:t>речі</a:t>
            </a:r>
            <a:r>
              <a:rPr lang="ru-RU" sz="1700" dirty="0" smtClean="0"/>
              <a:t> у </a:t>
            </a:r>
            <a:r>
              <a:rPr lang="ru-RU" sz="1700" dirty="0" err="1" smtClean="0"/>
              <a:t>відомих</a:t>
            </a:r>
            <a:r>
              <a:rPr lang="ru-RU" sz="1700" dirty="0" smtClean="0"/>
              <a:t> </a:t>
            </a:r>
            <a:r>
              <a:rPr lang="ru-RU" sz="1700" dirty="0" err="1" smtClean="0"/>
              <a:t>людей.Їм</a:t>
            </a:r>
            <a:r>
              <a:rPr lang="ru-RU" sz="1700" dirty="0" smtClean="0"/>
              <a:t> </a:t>
            </a:r>
            <a:r>
              <a:rPr lang="ru-RU" sz="1700" dirty="0" err="1" smtClean="0"/>
              <a:t>потрібні</a:t>
            </a:r>
            <a:r>
              <a:rPr lang="ru-RU" sz="1700" dirty="0" smtClean="0"/>
              <a:t> </a:t>
            </a:r>
            <a:r>
              <a:rPr lang="ru-RU" sz="1700" dirty="0" err="1" smtClean="0"/>
              <a:t>якомога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більше</a:t>
            </a:r>
            <a:r>
              <a:rPr lang="ru-RU" sz="1700" dirty="0" smtClean="0"/>
              <a:t> </a:t>
            </a:r>
            <a:r>
              <a:rPr lang="ru-RU" sz="1700" dirty="0" err="1" smtClean="0"/>
              <a:t>інформації</a:t>
            </a:r>
            <a:r>
              <a:rPr lang="ru-RU" sz="1700" dirty="0" smtClean="0"/>
              <a:t> про продукт, </a:t>
            </a:r>
            <a:r>
              <a:rPr lang="ru-RU" sz="1700" dirty="0" err="1" smtClean="0"/>
              <a:t>щоб</a:t>
            </a:r>
            <a:r>
              <a:rPr lang="ru-RU" sz="1700" dirty="0" smtClean="0"/>
              <a:t> </a:t>
            </a:r>
            <a:r>
              <a:rPr lang="ru-RU" sz="1700" dirty="0" err="1" smtClean="0"/>
              <a:t>розвіяти</a:t>
            </a:r>
            <a:r>
              <a:rPr lang="ru-RU" sz="1700" dirty="0" smtClean="0"/>
              <a:t> </a:t>
            </a:r>
            <a:r>
              <a:rPr lang="ru-RU" sz="1700" dirty="0" err="1" smtClean="0"/>
              <a:t>всі</a:t>
            </a:r>
            <a:r>
              <a:rPr lang="ru-RU" sz="1700" dirty="0" smtClean="0"/>
              <a:t> </a:t>
            </a:r>
            <a:r>
              <a:rPr lang="ru-RU" sz="1700" dirty="0" err="1" smtClean="0"/>
              <a:t>сумніви</a:t>
            </a:r>
            <a:r>
              <a:rPr lang="ru-RU" sz="1700" dirty="0" smtClean="0"/>
              <a:t>, </a:t>
            </a:r>
            <a:r>
              <a:rPr lang="ru-RU" sz="1700" dirty="0" err="1" smtClean="0"/>
              <a:t>постійна</a:t>
            </a:r>
            <a:r>
              <a:rPr lang="ru-RU" sz="1700" dirty="0" smtClean="0"/>
              <a:t> </a:t>
            </a:r>
            <a:r>
              <a:rPr lang="ru-RU" sz="1700" dirty="0" err="1" smtClean="0"/>
              <a:t>інформаційна</a:t>
            </a:r>
            <a:r>
              <a:rPr lang="ru-RU" sz="1700" dirty="0" smtClean="0"/>
              <a:t> </a:t>
            </a:r>
            <a:r>
              <a:rPr lang="ru-RU" sz="1700" dirty="0" err="1" smtClean="0"/>
              <a:t>підтримка</a:t>
            </a:r>
            <a:r>
              <a:rPr lang="ru-RU" sz="1700" dirty="0" smtClean="0"/>
              <a:t>: </a:t>
            </a:r>
            <a:r>
              <a:rPr lang="ru-RU" sz="1700" dirty="0" err="1" smtClean="0"/>
              <a:t>доступність</a:t>
            </a:r>
            <a:r>
              <a:rPr lang="ru-RU" sz="1700" dirty="0" smtClean="0"/>
              <a:t> менеджера через чат та </a:t>
            </a:r>
            <a:r>
              <a:rPr lang="ru-RU" sz="1700" dirty="0" err="1" smtClean="0"/>
              <a:t>месенджери</a:t>
            </a:r>
            <a:r>
              <a:rPr lang="ru-RU" sz="1700" dirty="0" smtClean="0"/>
              <a:t>, </a:t>
            </a:r>
            <a:r>
              <a:rPr lang="ru-RU" sz="1700" dirty="0" err="1" smtClean="0"/>
              <a:t>можливість</a:t>
            </a:r>
            <a:r>
              <a:rPr lang="ru-RU" sz="1700" dirty="0" smtClean="0"/>
              <a:t> </a:t>
            </a:r>
            <a:r>
              <a:rPr lang="ru-RU" sz="1700" dirty="0" err="1" smtClean="0"/>
              <a:t>обговорити</a:t>
            </a:r>
            <a:r>
              <a:rPr lang="ru-RU" sz="1700" dirty="0" smtClean="0"/>
              <a:t> покупку та </a:t>
            </a:r>
            <a:r>
              <a:rPr lang="ru-RU" sz="1700" dirty="0" err="1" smtClean="0"/>
              <a:t>нюанси</a:t>
            </a:r>
            <a:r>
              <a:rPr lang="ru-RU" sz="1700" dirty="0" smtClean="0"/>
              <a:t> </a:t>
            </a:r>
            <a:r>
              <a:rPr lang="ru-RU" sz="1700" dirty="0" err="1" smtClean="0"/>
              <a:t>її</a:t>
            </a:r>
            <a:r>
              <a:rPr lang="ru-RU" sz="1700" dirty="0" smtClean="0"/>
              <a:t> </a:t>
            </a:r>
            <a:r>
              <a:rPr lang="ru-RU" sz="1700" dirty="0" err="1" smtClean="0"/>
              <a:t>використання</a:t>
            </a:r>
            <a:r>
              <a:rPr lang="ru-RU" sz="1700" dirty="0" smtClean="0"/>
              <a:t> телефоном, </a:t>
            </a:r>
            <a:r>
              <a:rPr lang="ru-RU" sz="1700" dirty="0" err="1" smtClean="0"/>
              <a:t>наявність</a:t>
            </a:r>
            <a:r>
              <a:rPr lang="ru-RU" sz="1700" dirty="0" smtClean="0"/>
              <a:t> </a:t>
            </a:r>
            <a:r>
              <a:rPr lang="ru-RU" sz="1700" dirty="0" err="1" smtClean="0"/>
              <a:t>служби</a:t>
            </a:r>
            <a:r>
              <a:rPr lang="ru-RU" sz="1700" dirty="0" smtClean="0"/>
              <a:t> </a:t>
            </a:r>
            <a:r>
              <a:rPr lang="ru-RU" sz="1700" dirty="0" err="1" smtClean="0"/>
              <a:t>підтримки</a:t>
            </a:r>
            <a:r>
              <a:rPr lang="ru-RU" sz="1700" dirty="0" smtClean="0"/>
              <a:t> та </a:t>
            </a:r>
            <a:r>
              <a:rPr lang="ru-RU" sz="1700" dirty="0" err="1" smtClean="0"/>
              <a:t>сервісу</a:t>
            </a:r>
            <a:r>
              <a:rPr lang="ru-RU" sz="1700" dirty="0" smtClean="0"/>
              <a:t>. </a:t>
            </a:r>
          </a:p>
          <a:p>
            <a:r>
              <a:rPr lang="ru-RU" sz="1700" dirty="0" err="1" smtClean="0"/>
              <a:t>Саме</a:t>
            </a:r>
            <a:r>
              <a:rPr lang="ru-RU" sz="1700" dirty="0" smtClean="0"/>
              <a:t> на таких </a:t>
            </a:r>
            <a:r>
              <a:rPr lang="ru-RU" sz="1700" dirty="0" err="1" smtClean="0"/>
              <a:t>покупцях</a:t>
            </a:r>
            <a:r>
              <a:rPr lang="ru-RU" sz="1700" dirty="0" smtClean="0"/>
              <a:t> </a:t>
            </a:r>
            <a:r>
              <a:rPr lang="ru-RU" sz="1700" dirty="0" err="1" smtClean="0"/>
              <a:t>дуже</a:t>
            </a:r>
            <a:r>
              <a:rPr lang="ru-RU" sz="1700" dirty="0" smtClean="0"/>
              <a:t> добре </a:t>
            </a:r>
            <a:r>
              <a:rPr lang="ru-RU" sz="1700" dirty="0" err="1" smtClean="0"/>
              <a:t>відпрацьовується</a:t>
            </a:r>
            <a:r>
              <a:rPr lang="ru-RU" sz="1700" dirty="0" smtClean="0"/>
              <a:t> робота з </a:t>
            </a:r>
            <a:r>
              <a:rPr lang="ru-RU" sz="1700" dirty="0" err="1" smtClean="0"/>
              <a:t>запереченнями</a:t>
            </a:r>
            <a:r>
              <a:rPr lang="ru-RU" sz="1700" dirty="0" smtClean="0"/>
              <a:t> в продажах: не </a:t>
            </a:r>
            <a:r>
              <a:rPr lang="ru-RU" sz="1700" dirty="0" err="1" smtClean="0"/>
              <a:t>переконали</a:t>
            </a:r>
            <a:r>
              <a:rPr lang="ru-RU" sz="1700" dirty="0" smtClean="0"/>
              <a:t> — не продали. У такому </a:t>
            </a:r>
            <a:r>
              <a:rPr lang="ru-RU" sz="1700" dirty="0" err="1" smtClean="0"/>
              <a:t>випадку</a:t>
            </a:r>
            <a:r>
              <a:rPr lang="ru-RU" sz="1700" dirty="0" smtClean="0"/>
              <a:t> </a:t>
            </a:r>
            <a:r>
              <a:rPr lang="ru-RU" sz="1700" dirty="0" err="1" smtClean="0"/>
              <a:t>доцільно</a:t>
            </a:r>
            <a:r>
              <a:rPr lang="ru-RU" sz="1700" dirty="0" smtClean="0"/>
              <a:t> </a:t>
            </a:r>
            <a:r>
              <a:rPr lang="ru-RU" sz="1700" dirty="0" err="1" smtClean="0"/>
              <a:t>спитати</a:t>
            </a:r>
            <a:r>
              <a:rPr lang="ru-RU" sz="1700" dirty="0" smtClean="0"/>
              <a:t> себе </a:t>
            </a:r>
            <a:r>
              <a:rPr lang="ru-RU" sz="1700" dirty="0" err="1" smtClean="0"/>
              <a:t>чи</a:t>
            </a:r>
            <a:r>
              <a:rPr lang="ru-RU" sz="1700" dirty="0" smtClean="0"/>
              <a:t> </a:t>
            </a:r>
            <a:r>
              <a:rPr lang="ru-RU" sz="1700" dirty="0" err="1" smtClean="0"/>
              <a:t>продавця</a:t>
            </a:r>
            <a:r>
              <a:rPr lang="ru-RU" sz="1700" dirty="0" smtClean="0"/>
              <a:t> «</a:t>
            </a:r>
            <a:r>
              <a:rPr lang="ru-RU" sz="1700" dirty="0" err="1" smtClean="0"/>
              <a:t>Чому</a:t>
            </a:r>
            <a:r>
              <a:rPr lang="ru-RU" sz="1700" dirty="0" smtClean="0"/>
              <a:t> </a:t>
            </a:r>
            <a:r>
              <a:rPr lang="ru-RU" sz="1700" dirty="0" err="1" smtClean="0"/>
              <a:t>цей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клієнт</a:t>
            </a:r>
            <a:r>
              <a:rPr lang="ru-RU" sz="1700" dirty="0" smtClean="0"/>
              <a:t> не купив?» і </a:t>
            </a:r>
            <a:r>
              <a:rPr lang="ru-RU" sz="1700" dirty="0" err="1" smtClean="0"/>
              <a:t>попрацювати</a:t>
            </a:r>
            <a:r>
              <a:rPr lang="ru-RU" sz="1700" dirty="0" smtClean="0"/>
              <a:t> </a:t>
            </a:r>
            <a:r>
              <a:rPr lang="ru-RU" sz="1700" dirty="0" err="1" smtClean="0"/>
              <a:t>із</a:t>
            </a:r>
            <a:r>
              <a:rPr lang="ru-RU" sz="1700" dirty="0" smtClean="0"/>
              <a:t>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аргументами.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882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0"/>
            <a:ext cx="3932237" cy="78377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802" y="862149"/>
            <a:ext cx="4549775" cy="422111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503" y="78377"/>
            <a:ext cx="6191793" cy="6583679"/>
          </a:xfrm>
        </p:spPr>
        <p:txBody>
          <a:bodyPr>
            <a:normAutofit/>
          </a:bodyPr>
          <a:lstStyle/>
          <a:p>
            <a:r>
              <a:rPr lang="ru-RU" sz="2200" b="1" dirty="0" err="1" smtClean="0"/>
              <a:t>Преміум-клієнт</a:t>
            </a:r>
            <a:endParaRPr lang="ru-RU" sz="2200" b="1" dirty="0" smtClean="0"/>
          </a:p>
          <a:p>
            <a:r>
              <a:rPr lang="ru-RU" sz="2200" dirty="0" err="1" smtClean="0"/>
              <a:t>Завжди</a:t>
            </a:r>
            <a:r>
              <a:rPr lang="ru-RU" sz="2200" dirty="0" smtClean="0"/>
              <a:t> у </a:t>
            </a:r>
            <a:r>
              <a:rPr lang="ru-RU" sz="2200" dirty="0" err="1" smtClean="0"/>
              <a:t>всьому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шукає</a:t>
            </a:r>
            <a:r>
              <a:rPr lang="ru-RU" sz="2200" dirty="0" smtClean="0"/>
              <a:t> </a:t>
            </a:r>
            <a:r>
              <a:rPr lang="ru-RU" sz="2200" dirty="0" err="1" smtClean="0"/>
              <a:t>індивідуальний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підхід</a:t>
            </a:r>
            <a:r>
              <a:rPr lang="ru-RU" sz="2200" dirty="0" smtClean="0"/>
              <a:t>, </a:t>
            </a:r>
            <a:r>
              <a:rPr lang="ru-RU" sz="2200" dirty="0" err="1" smtClean="0"/>
              <a:t>готовий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віддавати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грошей за </a:t>
            </a:r>
            <a:r>
              <a:rPr lang="ru-RU" sz="2200" dirty="0" err="1" smtClean="0"/>
              <a:t>якісні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речі</a:t>
            </a:r>
            <a:r>
              <a:rPr lang="ru-RU" sz="2200" dirty="0" smtClean="0"/>
              <a:t>. Не </a:t>
            </a:r>
            <a:r>
              <a:rPr lang="ru-RU" sz="2200" dirty="0" err="1" smtClean="0"/>
              <a:t>надто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переймається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дрібницями</a:t>
            </a:r>
            <a:r>
              <a:rPr lang="ru-RU" sz="2200" dirty="0" smtClean="0"/>
              <a:t>, легко </a:t>
            </a:r>
            <a:r>
              <a:rPr lang="ru-RU" sz="2200" dirty="0" err="1" smtClean="0"/>
              <a:t>приймає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 про покупку. Але є й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 </a:t>
            </a:r>
            <a:r>
              <a:rPr lang="ru-RU" sz="2200" dirty="0" err="1" smtClean="0"/>
              <a:t>типи</a:t>
            </a:r>
            <a:r>
              <a:rPr lang="ru-RU" sz="2200" dirty="0" smtClean="0"/>
              <a:t> </a:t>
            </a:r>
            <a:r>
              <a:rPr lang="en-US" sz="2200" dirty="0" err="1" smtClean="0"/>
              <a:t>vip</a:t>
            </a:r>
            <a:r>
              <a:rPr lang="en-US" sz="2200" dirty="0" smtClean="0"/>
              <a:t>-</a:t>
            </a:r>
            <a:r>
              <a:rPr lang="ru-RU" sz="2200" dirty="0" err="1" smtClean="0"/>
              <a:t>клієнтів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погодяться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розпрощатися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зі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своїми</a:t>
            </a:r>
            <a:r>
              <a:rPr lang="ru-RU" sz="2200" dirty="0" smtClean="0"/>
              <a:t> коштами </a:t>
            </a:r>
            <a:r>
              <a:rPr lang="ru-RU" sz="2200" dirty="0" err="1" smtClean="0"/>
              <a:t>лише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того, як </a:t>
            </a:r>
            <a:r>
              <a:rPr lang="ru-RU" sz="2200" dirty="0" err="1" smtClean="0"/>
              <a:t>зведуть</a:t>
            </a:r>
            <a:r>
              <a:rPr lang="ru-RU" sz="2200" dirty="0" smtClean="0"/>
              <a:t> вас з </a:t>
            </a:r>
            <a:r>
              <a:rPr lang="ru-RU" sz="2200" dirty="0" err="1" smtClean="0"/>
              <a:t>розуму</a:t>
            </a:r>
            <a:r>
              <a:rPr lang="ru-RU" sz="2200" dirty="0" smtClean="0"/>
              <a:t>. </a:t>
            </a:r>
            <a:r>
              <a:rPr lang="ru-RU" sz="2200" dirty="0" err="1" smtClean="0"/>
              <a:t>Прискіпливі</a:t>
            </a:r>
            <a:r>
              <a:rPr lang="ru-RU" sz="2200" dirty="0" smtClean="0"/>
              <a:t> не </a:t>
            </a:r>
            <a:r>
              <a:rPr lang="ru-RU" sz="2200" dirty="0" err="1" smtClean="0"/>
              <a:t>стільки</a:t>
            </a:r>
            <a:r>
              <a:rPr lang="ru-RU" sz="2200" dirty="0" smtClean="0"/>
              <a:t> до товару, </a:t>
            </a:r>
            <a:r>
              <a:rPr lang="ru-RU" sz="2200" dirty="0" err="1" smtClean="0"/>
              <a:t>скільки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презентації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швидкості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обслуговування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різновид</a:t>
            </a:r>
            <a:r>
              <a:rPr lang="ru-RU" sz="2200" dirty="0" smtClean="0"/>
              <a:t> </a:t>
            </a:r>
            <a:r>
              <a:rPr lang="ru-RU" sz="2200" dirty="0" err="1" smtClean="0"/>
              <a:t>поєднує</a:t>
            </a:r>
            <a:r>
              <a:rPr lang="ru-RU" sz="2200" dirty="0" smtClean="0"/>
              <a:t> в </a:t>
            </a:r>
            <a:r>
              <a:rPr lang="ru-RU" sz="2200" dirty="0" err="1" smtClean="0"/>
              <a:t>собі</a:t>
            </a:r>
            <a:r>
              <a:rPr lang="ru-RU" sz="2200" dirty="0" smtClean="0"/>
              <a:t> два </a:t>
            </a:r>
            <a:r>
              <a:rPr lang="ru-RU" sz="2200" dirty="0" err="1" smtClean="0"/>
              <a:t>типи</a:t>
            </a:r>
            <a:r>
              <a:rPr lang="ru-RU" sz="2200" dirty="0" smtClean="0"/>
              <a:t>: </a:t>
            </a:r>
            <a:r>
              <a:rPr lang="ru-RU" sz="2200" dirty="0" err="1" smtClean="0"/>
              <a:t>преміум</a:t>
            </a:r>
            <a:r>
              <a:rPr lang="ru-RU" sz="2200" dirty="0" smtClean="0"/>
              <a:t> та </a:t>
            </a:r>
            <a:r>
              <a:rPr lang="ru-RU" sz="2200" dirty="0" err="1" smtClean="0"/>
              <a:t>економ</a:t>
            </a:r>
            <a:r>
              <a:rPr lang="ru-RU" sz="2200" dirty="0" smtClean="0"/>
              <a:t>. Часто </a:t>
            </a:r>
            <a:r>
              <a:rPr lang="ru-RU" sz="2200" dirty="0" err="1" smtClean="0"/>
              <a:t>це</a:t>
            </a:r>
            <a:r>
              <a:rPr lang="ru-RU" sz="2200" dirty="0" smtClean="0"/>
              <a:t> люди,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рахують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кожну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копійку</a:t>
            </a:r>
            <a:r>
              <a:rPr lang="ru-RU" sz="2200" dirty="0" smtClean="0"/>
              <a:t>, і </a:t>
            </a:r>
            <a:r>
              <a:rPr lang="ru-RU" sz="2200" dirty="0" err="1" smtClean="0"/>
              <a:t>їм</a:t>
            </a:r>
            <a:r>
              <a:rPr lang="ru-RU" sz="2200" dirty="0" smtClean="0"/>
              <a:t> </a:t>
            </a:r>
            <a:r>
              <a:rPr lang="ru-RU" sz="2200" dirty="0" err="1" smtClean="0"/>
              <a:t>обґрунтовано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потрібно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розуміти</a:t>
            </a:r>
            <a:r>
              <a:rPr lang="ru-RU" sz="2200" dirty="0" smtClean="0"/>
              <a:t>, за </a:t>
            </a:r>
            <a:r>
              <a:rPr lang="ru-RU" sz="2200" dirty="0" err="1" smtClean="0"/>
              <a:t>що</a:t>
            </a:r>
            <a:r>
              <a:rPr lang="ru-RU" sz="2200" dirty="0" smtClean="0"/>
              <a:t> вони </a:t>
            </a:r>
            <a:r>
              <a:rPr lang="ru-RU" sz="2200" dirty="0" err="1" smtClean="0"/>
              <a:t>сплачують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кошти</a:t>
            </a:r>
            <a:r>
              <a:rPr lang="ru-RU" sz="2200" dirty="0" smtClean="0"/>
              <a:t>. </a:t>
            </a:r>
            <a:r>
              <a:rPr lang="ru-RU" sz="2200" dirty="0" err="1" smtClean="0"/>
              <a:t>Головний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критерій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спілкування</a:t>
            </a:r>
            <a:r>
              <a:rPr lang="ru-RU" sz="2200" dirty="0" smtClean="0"/>
              <a:t> — </a:t>
            </a:r>
            <a:r>
              <a:rPr lang="ru-RU" sz="2200" dirty="0" err="1" smtClean="0"/>
              <a:t>індивідуальний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делікатний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підхід</a:t>
            </a:r>
            <a:r>
              <a:rPr lang="ru-RU" sz="2200" dirty="0" smtClean="0"/>
              <a:t>, 100% </a:t>
            </a:r>
            <a:r>
              <a:rPr lang="ru-RU" sz="2200" dirty="0" err="1" smtClean="0"/>
              <a:t>увага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продавця</a:t>
            </a:r>
            <a:r>
              <a:rPr lang="ru-RU" sz="2200" dirty="0" smtClean="0"/>
              <a:t>, </a:t>
            </a:r>
            <a:r>
              <a:rPr lang="ru-RU" sz="2200" dirty="0" err="1" smtClean="0"/>
              <a:t>вміння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вислухати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надати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персональну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пропозицію</a:t>
            </a:r>
            <a:r>
              <a:rPr lang="ru-RU" sz="2200" dirty="0" smtClean="0"/>
              <a:t>, на </a:t>
            </a:r>
            <a:r>
              <a:rPr lang="ru-RU" sz="2200" dirty="0" err="1" smtClean="0"/>
              <a:t>найвищому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рівні</a:t>
            </a:r>
            <a:r>
              <a:rPr lang="ru-RU" sz="2200" dirty="0" smtClean="0"/>
              <a:t>. За </a:t>
            </a:r>
            <a:r>
              <a:rPr lang="ru-RU" sz="2200" dirty="0" err="1" smtClean="0"/>
              <a:t>вдалої</a:t>
            </a:r>
            <a:r>
              <a:rPr lang="ru-RU" sz="2200" dirty="0" smtClean="0"/>
              <a:t> угоди, </a:t>
            </a:r>
            <a:r>
              <a:rPr lang="ru-RU" sz="2200" dirty="0" err="1" smtClean="0"/>
              <a:t>такі</a:t>
            </a:r>
            <a:r>
              <a:rPr lang="ru-RU" sz="2200" dirty="0" smtClean="0"/>
              <a:t> </a:t>
            </a:r>
            <a:r>
              <a:rPr lang="ru-RU" sz="2200" dirty="0" err="1" smtClean="0"/>
              <a:t>клієнти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приводять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своїх</a:t>
            </a:r>
            <a:r>
              <a:rPr lang="ru-RU" sz="2200" dirty="0" smtClean="0"/>
              <a:t> </a:t>
            </a:r>
            <a:r>
              <a:rPr lang="ru-RU" sz="2200" dirty="0" err="1" smtClean="0"/>
              <a:t>друзів</a:t>
            </a:r>
            <a:r>
              <a:rPr lang="ru-RU" sz="2200" dirty="0" smtClean="0"/>
              <a:t> і </a:t>
            </a:r>
            <a:r>
              <a:rPr lang="ru-RU" sz="2200" dirty="0" err="1" smtClean="0"/>
              <a:t>стають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постійними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покупцями</a:t>
            </a:r>
            <a:r>
              <a:rPr lang="ru-RU" sz="2200" dirty="0" smtClean="0"/>
              <a:t>, </a:t>
            </a:r>
            <a:r>
              <a:rPr lang="ru-RU" sz="2200" dirty="0" err="1" smtClean="0"/>
              <a:t>очікуючи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рівень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сервісу</a:t>
            </a:r>
            <a:r>
              <a:rPr lang="ru-RU" sz="2200" dirty="0" smtClean="0"/>
              <a:t> не </a:t>
            </a:r>
            <a:r>
              <a:rPr lang="ru-RU" sz="2200" dirty="0" err="1" smtClean="0"/>
              <a:t>нижчий</a:t>
            </a:r>
            <a:r>
              <a:rPr lang="ru-RU" sz="2200" dirty="0" smtClean="0"/>
              <a:t>,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першої</a:t>
            </a:r>
            <a:r>
              <a:rPr lang="ru-RU" sz="2200" dirty="0" smtClean="0"/>
              <a:t> покупки.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63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5462" y="1149531"/>
            <a:ext cx="3569925" cy="50292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9818" y="248194"/>
            <a:ext cx="7511142" cy="64530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Різновиди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за статусом у </a:t>
            </a:r>
            <a:r>
              <a:rPr lang="ru-RU" b="1" dirty="0" err="1" smtClean="0"/>
              <a:t>компанії</a:t>
            </a:r>
            <a:endParaRPr lang="ru-RU" b="1" dirty="0" smtClean="0"/>
          </a:p>
          <a:p>
            <a:r>
              <a:rPr lang="ru-RU" dirty="0" err="1" smtClean="0"/>
              <a:t>Комунікуйте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виходячи</a:t>
            </a:r>
            <a:r>
              <a:rPr lang="ru-RU" dirty="0" smtClean="0"/>
              <a:t> 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вашого</a:t>
            </a:r>
            <a:r>
              <a:rPr lang="ru-RU" dirty="0" smtClean="0"/>
              <a:t> продукту і магазину. </a:t>
            </a:r>
          </a:p>
          <a:p>
            <a:r>
              <a:rPr lang="ru-RU" b="1" dirty="0" err="1" smtClean="0"/>
              <a:t>Новачок</a:t>
            </a:r>
            <a:endParaRPr lang="ru-RU" b="1" dirty="0" smtClean="0"/>
          </a:p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знають</a:t>
            </a:r>
            <a:r>
              <a:rPr lang="ru-RU" dirty="0" smtClean="0"/>
              <a:t> про вас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небагато</a:t>
            </a:r>
            <a:r>
              <a:rPr lang="ru-RU" dirty="0" smtClean="0"/>
              <a:t>. Ваша задача —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перше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магазину, як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побаченні</a:t>
            </a:r>
            <a:r>
              <a:rPr lang="ru-RU" dirty="0" smtClean="0"/>
              <a:t>.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зорієнтуєтеся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клієнту</a:t>
            </a:r>
            <a:r>
              <a:rPr lang="ru-RU" dirty="0" smtClean="0"/>
              <a:t> «просто </a:t>
            </a:r>
            <a:r>
              <a:rPr lang="ru-RU" dirty="0" err="1" smtClean="0"/>
              <a:t>подивитись</a:t>
            </a:r>
            <a:r>
              <a:rPr lang="ru-RU" dirty="0" smtClean="0"/>
              <a:t>»,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підхопити</a:t>
            </a:r>
            <a:r>
              <a:rPr lang="ru-RU" dirty="0" smtClean="0"/>
              <a:t> кураж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приділити</a:t>
            </a:r>
            <a:r>
              <a:rPr lang="ru-RU" dirty="0" smtClean="0"/>
              <a:t> максимум </a:t>
            </a:r>
            <a:r>
              <a:rPr lang="ru-RU" dirty="0" err="1" smtClean="0"/>
              <a:t>уваги</a:t>
            </a:r>
            <a:r>
              <a:rPr lang="ru-RU" dirty="0" smtClean="0"/>
              <a:t> та </a:t>
            </a:r>
            <a:r>
              <a:rPr lang="ru-RU" dirty="0" err="1" smtClean="0"/>
              <a:t>піклування</a:t>
            </a:r>
            <a:r>
              <a:rPr lang="ru-RU" dirty="0" smtClean="0"/>
              <a:t>. </a:t>
            </a:r>
          </a:p>
          <a:p>
            <a:r>
              <a:rPr lang="ru-RU" dirty="0" err="1" smtClean="0"/>
              <a:t>Організуйте</a:t>
            </a:r>
            <a:r>
              <a:rPr lang="ru-RU" dirty="0" smtClean="0"/>
              <a:t> </a:t>
            </a:r>
            <a:r>
              <a:rPr lang="ru-RU" dirty="0" err="1" smtClean="0"/>
              <a:t>знайомство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на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продукту і </a:t>
            </a:r>
            <a:r>
              <a:rPr lang="ru-RU" dirty="0" err="1" smtClean="0"/>
              <a:t>сервісу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все: </a:t>
            </a:r>
            <a:r>
              <a:rPr lang="ru-RU" dirty="0" err="1" smtClean="0"/>
              <a:t>від</a:t>
            </a:r>
            <a:r>
              <a:rPr lang="ru-RU" dirty="0" smtClean="0"/>
              <a:t> тембру голосу </a:t>
            </a:r>
            <a:r>
              <a:rPr lang="ru-RU" dirty="0" err="1" smtClean="0"/>
              <a:t>продавця</a:t>
            </a:r>
            <a:r>
              <a:rPr lang="ru-RU" dirty="0" smtClean="0"/>
              <a:t> — до </a:t>
            </a:r>
            <a:r>
              <a:rPr lang="ru-RU" dirty="0" err="1" smtClean="0"/>
              <a:t>супроводу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покупки. 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Як створити інтернет-магазин?"/>
              </a:rPr>
              <a:t>інтернет-магазинів</a:t>
            </a:r>
            <a:r>
              <a:rPr lang="ru-RU" dirty="0" smtClean="0"/>
              <a:t>, то дизайн та </a:t>
            </a:r>
            <a:r>
              <a:rPr lang="ru-RU" dirty="0" err="1" smtClean="0"/>
              <a:t>зручність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сайтом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клієнт</a:t>
            </a:r>
            <a:endParaRPr lang="ru-RU" b="1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часто </a:t>
            </a:r>
            <a:r>
              <a:rPr lang="ru-RU" dirty="0" err="1" smtClean="0"/>
              <a:t>користується</a:t>
            </a:r>
            <a:r>
              <a:rPr lang="ru-RU" dirty="0" smtClean="0"/>
              <a:t> вашими </a:t>
            </a:r>
            <a:r>
              <a:rPr lang="ru-RU" dirty="0" err="1" smtClean="0"/>
              <a:t>послугами</a:t>
            </a:r>
            <a:r>
              <a:rPr lang="ru-RU" dirty="0" smtClean="0"/>
              <a:t> й продуктами, але </a:t>
            </a:r>
            <a:r>
              <a:rPr lang="ru-RU" dirty="0" err="1" smtClean="0"/>
              <a:t>ще</a:t>
            </a:r>
            <a:r>
              <a:rPr lang="ru-RU" dirty="0" smtClean="0"/>
              <a:t> не став вашим на 100%.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до </a:t>
            </a:r>
            <a:r>
              <a:rPr lang="ru-RU" dirty="0" err="1" smtClean="0"/>
              <a:t>конкурентів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у них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вигідніші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активними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 будьте </a:t>
            </a:r>
            <a:r>
              <a:rPr lang="ru-RU" dirty="0" err="1" smtClean="0"/>
              <a:t>обережними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вони легко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свою думку про вас. Тому регулярно, але </a:t>
            </a:r>
            <a:r>
              <a:rPr lang="ru-RU" dirty="0" err="1" smtClean="0"/>
              <a:t>ненав’язливо</a:t>
            </a:r>
            <a:r>
              <a:rPr lang="ru-RU" dirty="0" smtClean="0"/>
              <a:t>, </a:t>
            </a:r>
            <a:r>
              <a:rPr lang="ru-RU" dirty="0" err="1" smtClean="0"/>
              <a:t>нагадуйте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про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акції</a:t>
            </a:r>
            <a:r>
              <a:rPr lang="ru-RU" dirty="0" smtClean="0"/>
              <a:t> та </a:t>
            </a:r>
            <a:r>
              <a:rPr lang="ru-RU" dirty="0" err="1" smtClean="0"/>
              <a:t>знижки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зв’язку</a:t>
            </a:r>
            <a:r>
              <a:rPr lang="ru-RU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найкращого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 стане </a:t>
            </a:r>
            <a:r>
              <a:rPr lang="ru-RU" dirty="0" err="1" smtClean="0"/>
              <a:t>вашою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 і </a:t>
            </a:r>
            <a:r>
              <a:rPr lang="ru-RU" dirty="0" err="1" smtClean="0"/>
              <a:t>гарним</a:t>
            </a:r>
            <a:r>
              <a:rPr lang="ru-RU" dirty="0" smtClean="0"/>
              <a:t> приводом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. </a:t>
            </a:r>
          </a:p>
          <a:p>
            <a:r>
              <a:rPr lang="ru-RU" b="1" dirty="0" err="1" smtClean="0"/>
              <a:t>Клієнт</a:t>
            </a:r>
            <a:r>
              <a:rPr lang="ru-RU" b="1" dirty="0" smtClean="0"/>
              <a:t>-друг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ідеальний</a:t>
            </a:r>
            <a:r>
              <a:rPr lang="ru-RU" dirty="0" smtClean="0"/>
              <a:t> тип </a:t>
            </a:r>
            <a:r>
              <a:rPr lang="ru-RU" dirty="0" err="1" smtClean="0"/>
              <a:t>клієнта</a:t>
            </a:r>
            <a:r>
              <a:rPr lang="ru-RU" dirty="0" smtClean="0"/>
              <a:t> для </a:t>
            </a:r>
            <a:r>
              <a:rPr lang="ru-RU" dirty="0" err="1" smtClean="0"/>
              <a:t>бізнесу</a:t>
            </a:r>
            <a:r>
              <a:rPr lang="ru-RU" dirty="0" smtClean="0"/>
              <a:t>, </a:t>
            </a:r>
            <a:r>
              <a:rPr lang="ru-RU" dirty="0" err="1" smtClean="0"/>
              <a:t>амбасадори</a:t>
            </a:r>
            <a:r>
              <a:rPr lang="ru-RU" dirty="0" smtClean="0"/>
              <a:t> бренду.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купуватиме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за будь-</a:t>
            </a:r>
            <a:r>
              <a:rPr lang="ru-RU" dirty="0" err="1" smtClean="0"/>
              <a:t>яких</a:t>
            </a:r>
            <a:r>
              <a:rPr lang="ru-RU" dirty="0" smtClean="0"/>
              <a:t> умов. </a:t>
            </a:r>
            <a:r>
              <a:rPr lang="ru-RU" dirty="0" err="1" smtClean="0"/>
              <a:t>Його</a:t>
            </a:r>
            <a:r>
              <a:rPr lang="ru-RU" dirty="0" smtClean="0"/>
              <a:t> все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все </a:t>
            </a:r>
            <a:r>
              <a:rPr lang="ru-RU" dirty="0" err="1" smtClean="0"/>
              <a:t>влаштовує</a:t>
            </a:r>
            <a:r>
              <a:rPr lang="ru-RU" dirty="0" smtClean="0"/>
              <a:t> у </a:t>
            </a:r>
            <a:r>
              <a:rPr lang="ru-RU" dirty="0" err="1" smtClean="0"/>
              <a:t>продукті</a:t>
            </a:r>
            <a:r>
              <a:rPr lang="ru-RU" dirty="0" smtClean="0"/>
              <a:t> й </a:t>
            </a:r>
            <a:r>
              <a:rPr lang="ru-RU" dirty="0" err="1" smtClean="0"/>
              <a:t>сервісі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на </a:t>
            </a:r>
            <a:r>
              <a:rPr lang="ru-RU" dirty="0" err="1" smtClean="0"/>
              <a:t>зміни</a:t>
            </a:r>
            <a:r>
              <a:rPr lang="ru-RU" dirty="0" smtClean="0"/>
              <a:t>, для них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те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відданість</a:t>
            </a:r>
            <a:r>
              <a:rPr lang="ru-RU" dirty="0" smtClean="0"/>
              <a:t> одному </a:t>
            </a:r>
            <a:r>
              <a:rPr lang="ru-RU" dirty="0" err="1" smtClean="0"/>
              <a:t>перукарю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стоматологу.</a:t>
            </a:r>
          </a:p>
          <a:p>
            <a:r>
              <a:rPr lang="ru-RU" dirty="0" err="1" smtClean="0"/>
              <a:t>Завоювавши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-друга, </a:t>
            </a:r>
            <a:r>
              <a:rPr lang="ru-RU" dirty="0" err="1" smtClean="0"/>
              <a:t>зробіть</a:t>
            </a:r>
            <a:r>
              <a:rPr lang="ru-RU" dirty="0" smtClean="0"/>
              <a:t> все </a:t>
            </a:r>
            <a:r>
              <a:rPr lang="ru-RU" dirty="0" err="1" smtClean="0"/>
              <a:t>можливе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втратити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З </a:t>
            </a:r>
            <a:r>
              <a:rPr lang="ru-RU" dirty="0" err="1" smtClean="0"/>
              <a:t>найменшого</a:t>
            </a:r>
            <a:r>
              <a:rPr lang="ru-RU" dirty="0" smtClean="0"/>
              <a:t> — додавайте до покупки </a:t>
            </a:r>
            <a:r>
              <a:rPr lang="ru-RU" dirty="0" err="1" smtClean="0"/>
              <a:t>якусь</a:t>
            </a:r>
            <a:r>
              <a:rPr lang="ru-RU" dirty="0" smtClean="0"/>
              <a:t> </a:t>
            </a:r>
            <a:r>
              <a:rPr lang="ru-RU" dirty="0" err="1" smtClean="0"/>
              <a:t>дрібничку</a:t>
            </a:r>
            <a:r>
              <a:rPr lang="ru-RU" dirty="0" smtClean="0"/>
              <a:t> як </a:t>
            </a:r>
            <a:r>
              <a:rPr lang="ru-RU" dirty="0" err="1" smtClean="0"/>
              <a:t>вдячність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прихильність</a:t>
            </a:r>
            <a:r>
              <a:rPr lang="ru-RU" dirty="0" smtClean="0"/>
              <a:t>. </a:t>
            </a:r>
            <a:r>
              <a:rPr lang="ru-RU" dirty="0" err="1" smtClean="0"/>
              <a:t>Прислуховуйтесь</a:t>
            </a:r>
            <a:r>
              <a:rPr lang="ru-RU" dirty="0" smtClean="0"/>
              <a:t> до </a:t>
            </a:r>
            <a:r>
              <a:rPr lang="ru-RU" dirty="0" err="1" smtClean="0"/>
              <a:t>побажань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товарного </a:t>
            </a:r>
            <a:r>
              <a:rPr lang="ru-RU" dirty="0" err="1" smtClean="0"/>
              <a:t>асортименту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. Питайте про </a:t>
            </a:r>
            <a:r>
              <a:rPr lang="ru-RU" dirty="0" err="1" smtClean="0"/>
              <a:t>пораду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про </a:t>
            </a:r>
            <a:r>
              <a:rPr lang="ru-RU" dirty="0" err="1" smtClean="0"/>
              <a:t>користування</a:t>
            </a:r>
            <a:r>
              <a:rPr lang="ru-RU" dirty="0" smtClean="0"/>
              <a:t> товаром.</a:t>
            </a:r>
          </a:p>
          <a:p>
            <a:r>
              <a:rPr lang="ru-RU" dirty="0" smtClean="0"/>
              <a:t>Головне правило — не </a:t>
            </a:r>
            <a:r>
              <a:rPr lang="ru-RU" dirty="0" err="1" smtClean="0"/>
              <a:t>знецінюйте</a:t>
            </a:r>
            <a:r>
              <a:rPr lang="ru-RU" dirty="0" smtClean="0"/>
              <a:t> </a:t>
            </a:r>
            <a:r>
              <a:rPr lang="ru-RU" dirty="0" err="1" smtClean="0"/>
              <a:t>прив’язаність</a:t>
            </a:r>
            <a:r>
              <a:rPr lang="ru-RU" dirty="0" smtClean="0"/>
              <a:t> </a:t>
            </a:r>
            <a:r>
              <a:rPr lang="ru-RU" dirty="0" err="1" smtClean="0"/>
              <a:t>лояльних</a:t>
            </a:r>
            <a:r>
              <a:rPr lang="ru-RU" dirty="0" smtClean="0"/>
              <a:t> до вас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байдужість</a:t>
            </a:r>
            <a:r>
              <a:rPr lang="ru-RU" dirty="0" smtClean="0"/>
              <a:t> вони </a:t>
            </a:r>
            <a:r>
              <a:rPr lang="ru-RU" dirty="0" err="1" smtClean="0"/>
              <a:t>відчують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8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7043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Критерій</a:t>
            </a:r>
            <a:r>
              <a:rPr lang="ru-RU" b="1" dirty="0" smtClean="0"/>
              <a:t>: </a:t>
            </a:r>
            <a:r>
              <a:rPr lang="ru-RU" b="1" dirty="0" err="1" smtClean="0"/>
              <a:t>етапи</a:t>
            </a:r>
            <a:r>
              <a:rPr lang="ru-RU" b="1" dirty="0" smtClean="0"/>
              <a:t> покупки</a:t>
            </a:r>
          </a:p>
          <a:p>
            <a:r>
              <a:rPr lang="ru-RU" b="1" dirty="0" err="1" smtClean="0"/>
              <a:t>Клієнти</a:t>
            </a:r>
            <a:r>
              <a:rPr lang="ru-RU" b="1" dirty="0" smtClean="0"/>
              <a:t> «до покупки»</a:t>
            </a:r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покупки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сайті</a:t>
            </a:r>
            <a:r>
              <a:rPr lang="ru-RU" dirty="0" smtClean="0"/>
              <a:t>.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все </a:t>
            </a:r>
            <a:r>
              <a:rPr lang="ru-RU" dirty="0" err="1" smtClean="0"/>
              <a:t>сподобалось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моменту. </a:t>
            </a:r>
          </a:p>
          <a:p>
            <a:r>
              <a:rPr lang="ru-RU" dirty="0" smtClean="0"/>
              <a:t>Ваше </a:t>
            </a:r>
            <a:r>
              <a:rPr lang="ru-RU" dirty="0" err="1" smtClean="0"/>
              <a:t>завдання</a:t>
            </a:r>
            <a:r>
              <a:rPr lang="ru-RU" dirty="0" smtClean="0"/>
              <a:t>: </a:t>
            </a:r>
            <a:r>
              <a:rPr lang="ru-RU" dirty="0" err="1" smtClean="0"/>
              <a:t>зачепити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 та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формуванням</a:t>
            </a:r>
            <a:r>
              <a:rPr lang="ru-RU" dirty="0" smtClean="0"/>
              <a:t> </a:t>
            </a:r>
            <a:r>
              <a:rPr lang="ru-RU" dirty="0" err="1" smtClean="0"/>
              <a:t>прихильності</a:t>
            </a:r>
            <a:r>
              <a:rPr lang="ru-RU" dirty="0" smtClean="0"/>
              <a:t> до магазину, </a:t>
            </a:r>
            <a:r>
              <a:rPr lang="ru-RU" dirty="0" err="1" smtClean="0"/>
              <a:t>навіть</a:t>
            </a:r>
            <a:r>
              <a:rPr lang="ru-RU" dirty="0" smtClean="0"/>
              <a:t> до того, як вони </a:t>
            </a:r>
            <a:r>
              <a:rPr lang="ru-RU" dirty="0" err="1" smtClean="0"/>
              <a:t>приймуть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свою першу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наступну</a:t>
            </a:r>
            <a:r>
              <a:rPr lang="ru-RU" dirty="0" smtClean="0"/>
              <a:t> покупку.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але не треба </a:t>
            </a:r>
            <a:r>
              <a:rPr lang="ru-RU" dirty="0" err="1" smtClean="0"/>
              <a:t>забувати</a:t>
            </a:r>
            <a:r>
              <a:rPr lang="ru-RU" dirty="0" smtClean="0"/>
              <a:t> про </a:t>
            </a:r>
            <a:r>
              <a:rPr lang="ru-RU" dirty="0" err="1" smtClean="0"/>
              <a:t>комунікації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став вашими </a:t>
            </a:r>
            <a:r>
              <a:rPr lang="ru-RU" dirty="0" err="1" smtClean="0"/>
              <a:t>постійними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, але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у вас </a:t>
            </a:r>
            <a:r>
              <a:rPr lang="ru-RU" dirty="0" err="1" smtClean="0"/>
              <a:t>одне</a:t>
            </a:r>
            <a:r>
              <a:rPr lang="ru-RU" dirty="0" smtClean="0"/>
              <a:t>-два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Клієнти</a:t>
            </a:r>
            <a:r>
              <a:rPr lang="ru-RU" b="1" dirty="0" smtClean="0"/>
              <a:t> «</a:t>
            </a:r>
            <a:r>
              <a:rPr lang="ru-RU" b="1" dirty="0" err="1" smtClean="0"/>
              <a:t>після</a:t>
            </a:r>
            <a:r>
              <a:rPr lang="ru-RU" b="1" dirty="0" smtClean="0"/>
              <a:t> покупки»</a:t>
            </a:r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категорія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здійснила</a:t>
            </a:r>
            <a:r>
              <a:rPr lang="ru-RU" dirty="0" smtClean="0"/>
              <a:t> покупку, </a:t>
            </a:r>
            <a:r>
              <a:rPr lang="ru-RU" dirty="0" err="1" smtClean="0"/>
              <a:t>познайомилась</a:t>
            </a:r>
            <a:r>
              <a:rPr lang="ru-RU" dirty="0" smtClean="0"/>
              <a:t> з вашим брендом,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змінитися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контакту. </a:t>
            </a:r>
            <a:r>
              <a:rPr lang="ru-RU" dirty="0" err="1" smtClean="0">
                <a:hlinkClick r:id="rId2" tooltip="Етапи продажів"/>
              </a:rPr>
              <a:t>Техніка</a:t>
            </a:r>
            <a:r>
              <a:rPr lang="ru-RU" dirty="0" smtClean="0">
                <a:hlinkClick r:id="rId2" tooltip="Етапи продажів"/>
              </a:rPr>
              <a:t> </a:t>
            </a:r>
            <a:r>
              <a:rPr lang="ru-RU" dirty="0" err="1" smtClean="0">
                <a:hlinkClick r:id="rId2" tooltip="Етапи продажів"/>
              </a:rPr>
              <a:t>роботи</a:t>
            </a:r>
            <a:r>
              <a:rPr lang="ru-RU" dirty="0" smtClean="0">
                <a:hlinkClick r:id="rId2" tooltip="Етапи продажів"/>
              </a:rPr>
              <a:t> з </a:t>
            </a:r>
            <a:r>
              <a:rPr lang="ru-RU" dirty="0" err="1" smtClean="0">
                <a:hlinkClick r:id="rId2" tooltip="Етапи продажів"/>
              </a:rPr>
              <a:t>клієнтами</a:t>
            </a:r>
            <a:r>
              <a:rPr lang="ru-RU" dirty="0" smtClean="0">
                <a:hlinkClick r:id="rId2" tooltip="Етапи продажів"/>
              </a:rPr>
              <a:t> </a:t>
            </a:r>
            <a:r>
              <a:rPr lang="ru-RU" dirty="0" err="1" smtClean="0">
                <a:hlinkClick r:id="rId2" tooltip="Етапи продажів"/>
              </a:rPr>
              <a:t>після</a:t>
            </a:r>
            <a:r>
              <a:rPr lang="ru-RU" dirty="0" smtClean="0">
                <a:hlinkClick r:id="rId2" tooltip="Етапи продажів"/>
              </a:rPr>
              <a:t> покупок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підігрів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до бренду, </a:t>
            </a:r>
            <a:r>
              <a:rPr lang="ru-RU" dirty="0" err="1" smtClean="0"/>
              <a:t>пропозиції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та </a:t>
            </a:r>
            <a:r>
              <a:rPr lang="ru-RU" dirty="0" err="1" smtClean="0"/>
              <a:t>частоти</a:t>
            </a:r>
            <a:r>
              <a:rPr lang="ru-RU" dirty="0" smtClean="0"/>
              <a:t> покупок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за </a:t>
            </a:r>
            <a:r>
              <a:rPr lang="ru-RU" b="1" dirty="0" err="1" smtClean="0"/>
              <a:t>позицією</a:t>
            </a:r>
            <a:r>
              <a:rPr lang="ru-RU" b="1" dirty="0" smtClean="0"/>
              <a:t> і темпераментом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розділяти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темпераментом, </a:t>
            </a:r>
            <a:r>
              <a:rPr lang="ru-RU" dirty="0" err="1" smtClean="0"/>
              <a:t>ставленням</a:t>
            </a:r>
            <a:r>
              <a:rPr lang="ru-RU" dirty="0" smtClean="0"/>
              <a:t> до покупок і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Негативний</a:t>
            </a:r>
            <a:r>
              <a:rPr lang="ru-RU" b="1" dirty="0" smtClean="0"/>
              <a:t> консерватор </a:t>
            </a:r>
          </a:p>
          <a:p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незадоволений</a:t>
            </a:r>
            <a:r>
              <a:rPr lang="ru-RU" dirty="0" smtClean="0"/>
              <a:t>, </a:t>
            </a:r>
            <a:r>
              <a:rPr lang="ru-RU" dirty="0" err="1" smtClean="0"/>
              <a:t>жодні</a:t>
            </a:r>
            <a:r>
              <a:rPr lang="ru-RU" dirty="0" smtClean="0"/>
              <a:t> </a:t>
            </a:r>
            <a:r>
              <a:rPr lang="ru-RU" dirty="0" err="1" smtClean="0"/>
              <a:t>аргументи</a:t>
            </a:r>
            <a:r>
              <a:rPr lang="ru-RU" dirty="0" smtClean="0"/>
              <a:t> не </a:t>
            </a:r>
            <a:r>
              <a:rPr lang="ru-RU" dirty="0" err="1" smtClean="0"/>
              <a:t>проб'ють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. З такими типами треба </a:t>
            </a:r>
            <a:r>
              <a:rPr lang="ru-RU" dirty="0" err="1" smtClean="0"/>
              <a:t>взаємодіяти</a:t>
            </a:r>
            <a:r>
              <a:rPr lang="ru-RU" dirty="0" smtClean="0"/>
              <a:t> через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докази</a:t>
            </a:r>
            <a:r>
              <a:rPr lang="ru-RU" dirty="0" smtClean="0"/>
              <a:t>. На них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авторитети</a:t>
            </a:r>
            <a:r>
              <a:rPr lang="ru-RU" dirty="0" smtClean="0"/>
              <a:t> — </a:t>
            </a:r>
            <a:r>
              <a:rPr lang="ru-RU" dirty="0" err="1" smtClean="0"/>
              <a:t>родичі</a:t>
            </a:r>
            <a:r>
              <a:rPr lang="ru-RU" dirty="0" smtClean="0"/>
              <a:t>, </a:t>
            </a:r>
            <a:r>
              <a:rPr lang="ru-RU" dirty="0" err="1" smtClean="0"/>
              <a:t>відомі</a:t>
            </a: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вашим продуктом. </a:t>
            </a:r>
          </a:p>
          <a:p>
            <a:r>
              <a:rPr lang="ru-RU" b="1" dirty="0" err="1" smtClean="0"/>
              <a:t>Душніла</a:t>
            </a:r>
            <a:endParaRPr lang="ru-RU" b="1" dirty="0" smtClean="0"/>
          </a:p>
          <a:p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перепитує</a:t>
            </a:r>
            <a:r>
              <a:rPr lang="ru-RU" dirty="0" smtClean="0"/>
              <a:t> про товар,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спілкується</a:t>
            </a:r>
            <a:r>
              <a:rPr lang="ru-RU" dirty="0" smtClean="0"/>
              <a:t>, часто </a:t>
            </a:r>
            <a:r>
              <a:rPr lang="ru-RU" dirty="0" err="1" smtClean="0"/>
              <a:t>висловлює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безапеляційне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брендів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на все свою «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правильну</a:t>
            </a:r>
            <a:r>
              <a:rPr lang="ru-RU" dirty="0" smtClean="0"/>
              <a:t>» точку </a:t>
            </a:r>
            <a:r>
              <a:rPr lang="ru-RU" dirty="0" err="1" smtClean="0"/>
              <a:t>зору</a:t>
            </a:r>
            <a:r>
              <a:rPr lang="ru-RU" dirty="0" smtClean="0"/>
              <a:t>, але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Такому </a:t>
            </a:r>
            <a:r>
              <a:rPr lang="ru-RU" dirty="0" err="1" smtClean="0"/>
              <a:t>покупцю</a:t>
            </a:r>
            <a:r>
              <a:rPr lang="ru-RU" dirty="0" smtClean="0"/>
              <a:t> давайте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лаконічні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поставлені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без детального </a:t>
            </a:r>
            <a:r>
              <a:rPr lang="ru-RU" dirty="0" err="1" smtClean="0"/>
              <a:t>роз’яснення</a:t>
            </a:r>
            <a:r>
              <a:rPr lang="ru-RU" dirty="0" smtClean="0"/>
              <a:t>. </a:t>
            </a:r>
            <a:r>
              <a:rPr lang="ru-RU" dirty="0" err="1" smtClean="0"/>
              <a:t>Намагайтесь</a:t>
            </a:r>
            <a:r>
              <a:rPr lang="ru-RU" dirty="0" smtClean="0"/>
              <a:t> не </a:t>
            </a:r>
            <a:r>
              <a:rPr lang="ru-RU" dirty="0" err="1" smtClean="0"/>
              <a:t>встрягти</a:t>
            </a:r>
            <a:r>
              <a:rPr lang="ru-RU" dirty="0" smtClean="0"/>
              <a:t> у </a:t>
            </a:r>
            <a:r>
              <a:rPr lang="ru-RU" dirty="0" err="1" smtClean="0"/>
              <a:t>суперечку</a:t>
            </a:r>
            <a:r>
              <a:rPr lang="ru-RU" dirty="0" smtClean="0"/>
              <a:t> — таких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, а часу 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73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5244</Words>
  <Application>Microsoft Office PowerPoint</Application>
  <PresentationFormat>Широкоэкранный</PresentationFormat>
  <Paragraphs>231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ТИПИ КЛІЄНТІВ У СИСТЕМІ ПРОДАЖІВ</vt:lpstr>
      <vt:lpstr>Пошук клієнтів: як знайти свою цільову аудиторію </vt:lpstr>
      <vt:lpstr>Презентация PowerPoint</vt:lpstr>
      <vt:lpstr>Основні типи клієнтів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Мотиви покупок </vt:lpstr>
      <vt:lpstr>Етапи продажів:як діють різні типи клієнтів на кожному етапі </vt:lpstr>
      <vt:lpstr>Презентация PowerPoint</vt:lpstr>
      <vt:lpstr>Презентация PowerPoint</vt:lpstr>
      <vt:lpstr>Презентация PowerPoint</vt:lpstr>
      <vt:lpstr>Кроспродажі та апсейлінг: як збільшити цінність для клієнта і прибуток для бізнесу </vt:lpstr>
      <vt:lpstr>техніки продажів застосовувати у розмові зі складним клієнтом </vt:lpstr>
      <vt:lpstr>Презентация PowerPoint</vt:lpstr>
      <vt:lpstr>Презентация PowerPoint</vt:lpstr>
      <vt:lpstr>Презентация PowerPoint</vt:lpstr>
      <vt:lpstr>Оцінка ефективності: як зрозуміти, що ви обрали правильний підхід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КЛІЄНТІВ У СИСТЕМІ ПРОДАЖІВ</dc:title>
  <dc:creator>Valeria Tymoshyk</dc:creator>
  <cp:lastModifiedBy>Valeria Tymoshyk</cp:lastModifiedBy>
  <cp:revision>6</cp:revision>
  <dcterms:created xsi:type="dcterms:W3CDTF">2026-03-24T17:06:53Z</dcterms:created>
  <dcterms:modified xsi:type="dcterms:W3CDTF">2026-03-24T17:52:22Z</dcterms:modified>
</cp:coreProperties>
</file>