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C5C031-5D8B-4B25-AACF-20A04CBA4D3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B58EE83-580E-4691-92A4-4090D63E434B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>
            <a:buNone/>
          </a:pPr>
          <a:r>
            <a:rPr lang="en-US" b="1" i="0" dirty="0">
              <a:solidFill>
                <a:schemeClr val="tx1"/>
              </a:solidFill>
            </a:rPr>
            <a:t>Google Trends</a:t>
          </a:r>
          <a:endParaRPr lang="uk-UA" b="1" i="0" dirty="0">
            <a:solidFill>
              <a:schemeClr val="tx1"/>
            </a:solidFill>
          </a:endParaRPr>
        </a:p>
      </dgm:t>
    </dgm:pt>
    <dgm:pt modelId="{31E9D60B-E4FE-4F3D-8557-BBC251E917D5}" type="parTrans" cxnId="{ED9C9B8D-21EC-4A87-A8E2-D6CF535AB258}">
      <dgm:prSet/>
      <dgm:spPr/>
      <dgm:t>
        <a:bodyPr/>
        <a:lstStyle/>
        <a:p>
          <a:endParaRPr lang="uk-UA"/>
        </a:p>
      </dgm:t>
    </dgm:pt>
    <dgm:pt modelId="{AA129201-F7D2-4645-9A77-E9C7532F749B}" type="sibTrans" cxnId="{ED9C9B8D-21EC-4A87-A8E2-D6CF535AB258}">
      <dgm:prSet/>
      <dgm:spPr/>
      <dgm:t>
        <a:bodyPr/>
        <a:lstStyle/>
        <a:p>
          <a:endParaRPr lang="uk-UA"/>
        </a:p>
      </dgm:t>
    </dgm:pt>
    <dgm:pt modelId="{0D524A29-499C-4377-881F-EB2176F234B8}">
      <dgm:prSet phldrT="[Текст]" phldr="0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uk-UA" b="1" dirty="0">
              <a:solidFill>
                <a:schemeClr val="tx1"/>
              </a:solidFill>
            </a:rPr>
            <a:t>Інструкція:</a:t>
          </a:r>
        </a:p>
        <a:p>
          <a:pPr algn="l"/>
          <a:r>
            <a:rPr lang="uk-UA" dirty="0">
              <a:solidFill>
                <a:schemeClr val="tx1"/>
              </a:solidFill>
            </a:rPr>
            <a:t>1. Обрати подію.</a:t>
          </a:r>
        </a:p>
        <a:p>
          <a:pPr algn="l"/>
          <a:r>
            <a:rPr lang="uk-UA" dirty="0">
              <a:solidFill>
                <a:schemeClr val="tx1"/>
              </a:solidFill>
            </a:rPr>
            <a:t>2. Налаштувати період, регіон, обрати «усі категорії».</a:t>
          </a:r>
        </a:p>
        <a:p>
          <a:pPr algn="l"/>
          <a:r>
            <a:rPr lang="uk-UA" dirty="0">
              <a:solidFill>
                <a:schemeClr val="tx1"/>
              </a:solidFill>
            </a:rPr>
            <a:t>3. Обрати </a:t>
          </a:r>
          <a:r>
            <a:rPr lang="uk-UA" b="1" i="0" dirty="0">
              <a:solidFill>
                <a:schemeClr val="tx1"/>
              </a:solidFill>
            </a:rPr>
            <a:t>«Пошук у </a:t>
          </a:r>
          <a:r>
            <a:rPr lang="en-US" b="1" i="0" dirty="0">
              <a:solidFill>
                <a:schemeClr val="tx1"/>
              </a:solidFill>
            </a:rPr>
            <a:t>YouTube»</a:t>
          </a:r>
          <a:endParaRPr lang="uk-UA" dirty="0">
            <a:solidFill>
              <a:schemeClr val="tx1"/>
            </a:solidFill>
          </a:endParaRPr>
        </a:p>
      </dgm:t>
    </dgm:pt>
    <dgm:pt modelId="{997E9BB9-9081-467E-B5BF-526F2A2B446E}" type="parTrans" cxnId="{EA029F69-D60A-485D-86B5-8A884A145EF1}">
      <dgm:prSet/>
      <dgm:spPr/>
      <dgm:t>
        <a:bodyPr/>
        <a:lstStyle/>
        <a:p>
          <a:endParaRPr lang="uk-UA"/>
        </a:p>
      </dgm:t>
    </dgm:pt>
    <dgm:pt modelId="{16D9D303-A59A-4E04-9D9A-BC612D28CF89}" type="sibTrans" cxnId="{EA029F69-D60A-485D-86B5-8A884A145EF1}">
      <dgm:prSet/>
      <dgm:spPr/>
      <dgm:t>
        <a:bodyPr/>
        <a:lstStyle/>
        <a:p>
          <a:endParaRPr lang="uk-UA"/>
        </a:p>
      </dgm:t>
    </dgm:pt>
    <dgm:pt modelId="{D214B846-F18D-488B-ABB0-9C273EC06334}">
      <dgm:prSet phldrT="[Текст]" phldr="0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uk-UA" b="1" dirty="0">
              <a:solidFill>
                <a:schemeClr val="tx1"/>
              </a:solidFill>
            </a:rPr>
            <a:t>Аналіз:</a:t>
          </a:r>
        </a:p>
        <a:p>
          <a:pPr algn="l"/>
          <a:r>
            <a:rPr lang="uk-UA" dirty="0">
              <a:solidFill>
                <a:schemeClr val="tx1"/>
              </a:solidFill>
            </a:rPr>
            <a:t>1. Пік активності.</a:t>
          </a:r>
        </a:p>
        <a:p>
          <a:pPr algn="l"/>
          <a:r>
            <a:rPr lang="uk-UA" dirty="0">
              <a:solidFill>
                <a:schemeClr val="tx1"/>
              </a:solidFill>
            </a:rPr>
            <a:t>2. Тривалість популярності.</a:t>
          </a:r>
        </a:p>
        <a:p>
          <a:pPr algn="l"/>
          <a:r>
            <a:rPr lang="uk-UA" dirty="0">
              <a:solidFill>
                <a:schemeClr val="tx1"/>
              </a:solidFill>
            </a:rPr>
            <a:t>3. Географія поширення.</a:t>
          </a:r>
        </a:p>
        <a:p>
          <a:pPr algn="l"/>
          <a:r>
            <a:rPr lang="uk-UA" dirty="0">
              <a:solidFill>
                <a:schemeClr val="tx1"/>
              </a:solidFill>
            </a:rPr>
            <a:t>4. Зробіть порівняння з іншим запитом.</a:t>
          </a:r>
        </a:p>
      </dgm:t>
    </dgm:pt>
    <dgm:pt modelId="{D839C482-4D40-4A68-84BD-19A1B747A5BD}" type="parTrans" cxnId="{4CF673A2-825C-44AA-93B5-7F45B5C27409}">
      <dgm:prSet/>
      <dgm:spPr/>
      <dgm:t>
        <a:bodyPr/>
        <a:lstStyle/>
        <a:p>
          <a:endParaRPr lang="uk-UA"/>
        </a:p>
      </dgm:t>
    </dgm:pt>
    <dgm:pt modelId="{220E209E-9994-49BF-B330-8FDF70305676}" type="sibTrans" cxnId="{4CF673A2-825C-44AA-93B5-7F45B5C27409}">
      <dgm:prSet/>
      <dgm:spPr/>
      <dgm:t>
        <a:bodyPr/>
        <a:lstStyle/>
        <a:p>
          <a:endParaRPr lang="uk-UA"/>
        </a:p>
      </dgm:t>
    </dgm:pt>
    <dgm:pt modelId="{8887F3C3-5FF4-4388-9814-B4D12F5BF06F}" type="pres">
      <dgm:prSet presAssocID="{09C5C031-5D8B-4B25-AACF-20A04CBA4D36}" presName="Name0" presStyleCnt="0">
        <dgm:presLayoutVars>
          <dgm:dir/>
          <dgm:resizeHandles val="exact"/>
        </dgm:presLayoutVars>
      </dgm:prSet>
      <dgm:spPr/>
    </dgm:pt>
    <dgm:pt modelId="{1C921B48-770B-44CD-A6E5-4929419ABE7F}" type="pres">
      <dgm:prSet presAssocID="{9B58EE83-580E-4691-92A4-4090D63E434B}" presName="node" presStyleLbl="node1" presStyleIdx="0" presStyleCnt="3">
        <dgm:presLayoutVars>
          <dgm:bulletEnabled val="1"/>
        </dgm:presLayoutVars>
      </dgm:prSet>
      <dgm:spPr/>
    </dgm:pt>
    <dgm:pt modelId="{839F5FB1-BC71-431B-BE68-F611C0D4F32E}" type="pres">
      <dgm:prSet presAssocID="{AA129201-F7D2-4645-9A77-E9C7532F749B}" presName="sibTrans" presStyleLbl="sibTrans2D1" presStyleIdx="0" presStyleCnt="2"/>
      <dgm:spPr/>
    </dgm:pt>
    <dgm:pt modelId="{677EC78F-82D9-4606-945F-7CFCBFBE2A2F}" type="pres">
      <dgm:prSet presAssocID="{AA129201-F7D2-4645-9A77-E9C7532F749B}" presName="connectorText" presStyleLbl="sibTrans2D1" presStyleIdx="0" presStyleCnt="2"/>
      <dgm:spPr/>
    </dgm:pt>
    <dgm:pt modelId="{C7E21B39-2FD9-4C6F-841D-C1469AEE8975}" type="pres">
      <dgm:prSet presAssocID="{0D524A29-499C-4377-881F-EB2176F234B8}" presName="node" presStyleLbl="node1" presStyleIdx="1" presStyleCnt="3">
        <dgm:presLayoutVars>
          <dgm:bulletEnabled val="1"/>
        </dgm:presLayoutVars>
      </dgm:prSet>
      <dgm:spPr/>
    </dgm:pt>
    <dgm:pt modelId="{3EFC25EA-B1C3-4AF0-B98F-36BECF45A493}" type="pres">
      <dgm:prSet presAssocID="{16D9D303-A59A-4E04-9D9A-BC612D28CF89}" presName="sibTrans" presStyleLbl="sibTrans2D1" presStyleIdx="1" presStyleCnt="2"/>
      <dgm:spPr/>
    </dgm:pt>
    <dgm:pt modelId="{9BB960D1-624D-4E64-AB0D-FFF8F0749C5A}" type="pres">
      <dgm:prSet presAssocID="{16D9D303-A59A-4E04-9D9A-BC612D28CF89}" presName="connectorText" presStyleLbl="sibTrans2D1" presStyleIdx="1" presStyleCnt="2"/>
      <dgm:spPr/>
    </dgm:pt>
    <dgm:pt modelId="{10954053-01E6-4175-A1C7-F8AA001E1A9A}" type="pres">
      <dgm:prSet presAssocID="{D214B846-F18D-488B-ABB0-9C273EC06334}" presName="node" presStyleLbl="node1" presStyleIdx="2" presStyleCnt="3">
        <dgm:presLayoutVars>
          <dgm:bulletEnabled val="1"/>
        </dgm:presLayoutVars>
      </dgm:prSet>
      <dgm:spPr/>
    </dgm:pt>
  </dgm:ptLst>
  <dgm:cxnLst>
    <dgm:cxn modelId="{DA208714-B93B-49EC-B3ED-2E532FD0D7E2}" type="presOf" srcId="{D214B846-F18D-488B-ABB0-9C273EC06334}" destId="{10954053-01E6-4175-A1C7-F8AA001E1A9A}" srcOrd="0" destOrd="0" presId="urn:microsoft.com/office/officeart/2005/8/layout/process1"/>
    <dgm:cxn modelId="{EC57923D-6844-4EE2-821C-C8F7CED2BE2E}" type="presOf" srcId="{AA129201-F7D2-4645-9A77-E9C7532F749B}" destId="{677EC78F-82D9-4606-945F-7CFCBFBE2A2F}" srcOrd="1" destOrd="0" presId="urn:microsoft.com/office/officeart/2005/8/layout/process1"/>
    <dgm:cxn modelId="{EA029F69-D60A-485D-86B5-8A884A145EF1}" srcId="{09C5C031-5D8B-4B25-AACF-20A04CBA4D36}" destId="{0D524A29-499C-4377-881F-EB2176F234B8}" srcOrd="1" destOrd="0" parTransId="{997E9BB9-9081-467E-B5BF-526F2A2B446E}" sibTransId="{16D9D303-A59A-4E04-9D9A-BC612D28CF89}"/>
    <dgm:cxn modelId="{1448F37D-D142-41B0-BB58-4ACD4D4FB582}" type="presOf" srcId="{16D9D303-A59A-4E04-9D9A-BC612D28CF89}" destId="{3EFC25EA-B1C3-4AF0-B98F-36BECF45A493}" srcOrd="0" destOrd="0" presId="urn:microsoft.com/office/officeart/2005/8/layout/process1"/>
    <dgm:cxn modelId="{932A9286-73FA-400B-85AC-5F926F37C586}" type="presOf" srcId="{16D9D303-A59A-4E04-9D9A-BC612D28CF89}" destId="{9BB960D1-624D-4E64-AB0D-FFF8F0749C5A}" srcOrd="1" destOrd="0" presId="urn:microsoft.com/office/officeart/2005/8/layout/process1"/>
    <dgm:cxn modelId="{ED9C9B8D-21EC-4A87-A8E2-D6CF535AB258}" srcId="{09C5C031-5D8B-4B25-AACF-20A04CBA4D36}" destId="{9B58EE83-580E-4691-92A4-4090D63E434B}" srcOrd="0" destOrd="0" parTransId="{31E9D60B-E4FE-4F3D-8557-BBC251E917D5}" sibTransId="{AA129201-F7D2-4645-9A77-E9C7532F749B}"/>
    <dgm:cxn modelId="{4CF673A2-825C-44AA-93B5-7F45B5C27409}" srcId="{09C5C031-5D8B-4B25-AACF-20A04CBA4D36}" destId="{D214B846-F18D-488B-ABB0-9C273EC06334}" srcOrd="2" destOrd="0" parTransId="{D839C482-4D40-4A68-84BD-19A1B747A5BD}" sibTransId="{220E209E-9994-49BF-B330-8FDF70305676}"/>
    <dgm:cxn modelId="{04A047AB-5C53-4C22-B282-F59F2F577DA8}" type="presOf" srcId="{0D524A29-499C-4377-881F-EB2176F234B8}" destId="{C7E21B39-2FD9-4C6F-841D-C1469AEE8975}" srcOrd="0" destOrd="0" presId="urn:microsoft.com/office/officeart/2005/8/layout/process1"/>
    <dgm:cxn modelId="{11DB77B0-7ED3-4125-A1BB-28D453267FCE}" type="presOf" srcId="{09C5C031-5D8B-4B25-AACF-20A04CBA4D36}" destId="{8887F3C3-5FF4-4388-9814-B4D12F5BF06F}" srcOrd="0" destOrd="0" presId="urn:microsoft.com/office/officeart/2005/8/layout/process1"/>
    <dgm:cxn modelId="{BF8EC1B7-A56A-4479-A1C6-44E26405CC90}" type="presOf" srcId="{AA129201-F7D2-4645-9A77-E9C7532F749B}" destId="{839F5FB1-BC71-431B-BE68-F611C0D4F32E}" srcOrd="0" destOrd="0" presId="urn:microsoft.com/office/officeart/2005/8/layout/process1"/>
    <dgm:cxn modelId="{903160FE-07D4-4A9B-96CF-BA988F9F296C}" type="presOf" srcId="{9B58EE83-580E-4691-92A4-4090D63E434B}" destId="{1C921B48-770B-44CD-A6E5-4929419ABE7F}" srcOrd="0" destOrd="0" presId="urn:microsoft.com/office/officeart/2005/8/layout/process1"/>
    <dgm:cxn modelId="{DD7A0C59-AAED-4BC4-990B-B172615BB5D2}" type="presParOf" srcId="{8887F3C3-5FF4-4388-9814-B4D12F5BF06F}" destId="{1C921B48-770B-44CD-A6E5-4929419ABE7F}" srcOrd="0" destOrd="0" presId="urn:microsoft.com/office/officeart/2005/8/layout/process1"/>
    <dgm:cxn modelId="{70BBD573-D974-445C-B782-B444F4C88390}" type="presParOf" srcId="{8887F3C3-5FF4-4388-9814-B4D12F5BF06F}" destId="{839F5FB1-BC71-431B-BE68-F611C0D4F32E}" srcOrd="1" destOrd="0" presId="urn:microsoft.com/office/officeart/2005/8/layout/process1"/>
    <dgm:cxn modelId="{28CF2694-4603-477B-8C86-0DE2684FD7CD}" type="presParOf" srcId="{839F5FB1-BC71-431B-BE68-F611C0D4F32E}" destId="{677EC78F-82D9-4606-945F-7CFCBFBE2A2F}" srcOrd="0" destOrd="0" presId="urn:microsoft.com/office/officeart/2005/8/layout/process1"/>
    <dgm:cxn modelId="{565DF9EF-446F-4E0D-B7D2-AEBD1973F560}" type="presParOf" srcId="{8887F3C3-5FF4-4388-9814-B4D12F5BF06F}" destId="{C7E21B39-2FD9-4C6F-841D-C1469AEE8975}" srcOrd="2" destOrd="0" presId="urn:microsoft.com/office/officeart/2005/8/layout/process1"/>
    <dgm:cxn modelId="{2096B8CD-1527-484A-9584-A259D4DF6D11}" type="presParOf" srcId="{8887F3C3-5FF4-4388-9814-B4D12F5BF06F}" destId="{3EFC25EA-B1C3-4AF0-B98F-36BECF45A493}" srcOrd="3" destOrd="0" presId="urn:microsoft.com/office/officeart/2005/8/layout/process1"/>
    <dgm:cxn modelId="{D5844CD2-4702-44B9-9B76-AC6A9EA255AE}" type="presParOf" srcId="{3EFC25EA-B1C3-4AF0-B98F-36BECF45A493}" destId="{9BB960D1-624D-4E64-AB0D-FFF8F0749C5A}" srcOrd="0" destOrd="0" presId="urn:microsoft.com/office/officeart/2005/8/layout/process1"/>
    <dgm:cxn modelId="{04CA80D9-EE5D-4518-9410-3C882E6E72BC}" type="presParOf" srcId="{8887F3C3-5FF4-4388-9814-B4D12F5BF06F}" destId="{10954053-01E6-4175-A1C7-F8AA001E1A9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BE91E1-0BA8-4ED0-809E-01A0D1C7164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A11B983-C957-4E10-99A4-282B65311864}">
      <dgm:prSet phldrT="[Текст]" phldr="0"/>
      <dgm:spPr>
        <a:solidFill>
          <a:schemeClr val="tx2">
            <a:lumMod val="25000"/>
            <a:lumOff val="75000"/>
          </a:schemeClr>
        </a:solidFill>
      </dgm:spPr>
      <dgm:t>
        <a:bodyPr/>
        <a:lstStyle/>
        <a:p>
          <a:r>
            <a:rPr lang="uk-UA" dirty="0">
              <a:solidFill>
                <a:schemeClr val="tx1"/>
              </a:solidFill>
            </a:rPr>
            <a:t>Обрати текст промови відомого лідера</a:t>
          </a:r>
        </a:p>
      </dgm:t>
    </dgm:pt>
    <dgm:pt modelId="{9937C170-ADAB-4D11-A577-F221023B7765}" type="parTrans" cxnId="{E1951651-C2E8-4BC5-9C35-1ABEB3AF3336}">
      <dgm:prSet/>
      <dgm:spPr/>
      <dgm:t>
        <a:bodyPr/>
        <a:lstStyle/>
        <a:p>
          <a:endParaRPr lang="uk-UA"/>
        </a:p>
      </dgm:t>
    </dgm:pt>
    <dgm:pt modelId="{30F84272-0E1D-45E6-933F-E99E3A4CC03C}" type="sibTrans" cxnId="{E1951651-C2E8-4BC5-9C35-1ABEB3AF3336}">
      <dgm:prSet/>
      <dgm:spPr/>
      <dgm:t>
        <a:bodyPr/>
        <a:lstStyle/>
        <a:p>
          <a:endParaRPr lang="uk-UA"/>
        </a:p>
      </dgm:t>
    </dgm:pt>
    <dgm:pt modelId="{2B44F0C8-BA72-48C9-96DA-A7103F204D9A}">
      <dgm:prSet phldrT="[Текст]" phldr="0"/>
      <dgm:spPr>
        <a:solidFill>
          <a:schemeClr val="tx2">
            <a:lumMod val="25000"/>
            <a:lumOff val="75000"/>
          </a:schemeClr>
        </a:solidFill>
      </dgm:spPr>
      <dgm:t>
        <a:bodyPr/>
        <a:lstStyle/>
        <a:p>
          <a:r>
            <a:rPr lang="uk-UA" dirty="0">
              <a:solidFill>
                <a:schemeClr val="tx1"/>
              </a:solidFill>
            </a:rPr>
            <a:t>Завантажити до ШІ</a:t>
          </a:r>
        </a:p>
        <a:p>
          <a:r>
            <a:rPr lang="uk-UA" dirty="0" err="1">
              <a:solidFill>
                <a:schemeClr val="tx1"/>
              </a:solidFill>
            </a:rPr>
            <a:t>Промт</a:t>
          </a:r>
          <a:r>
            <a:rPr lang="uk-UA" dirty="0">
              <a:solidFill>
                <a:schemeClr val="tx1"/>
              </a:solidFill>
            </a:rPr>
            <a:t>: </a:t>
          </a:r>
          <a:r>
            <a:rPr lang="uk-UA" b="0" i="0" noProof="0" dirty="0">
              <a:solidFill>
                <a:schemeClr val="tx1"/>
              </a:solidFill>
            </a:rPr>
            <a:t>«Виділи в цьому тексті прийоми ствердження, повторення та зараження за </a:t>
          </a:r>
          <a:r>
            <a:rPr lang="uk-UA" b="0" i="0" noProof="0" dirty="0" err="1">
              <a:solidFill>
                <a:schemeClr val="tx1"/>
              </a:solidFill>
            </a:rPr>
            <a:t>Ле</a:t>
          </a:r>
          <a:r>
            <a:rPr lang="uk-UA" b="0" i="0" noProof="0" dirty="0">
              <a:solidFill>
                <a:schemeClr val="tx1"/>
              </a:solidFill>
            </a:rPr>
            <a:t> Боном»</a:t>
          </a:r>
          <a:endParaRPr lang="uk-UA" dirty="0">
            <a:solidFill>
              <a:schemeClr val="tx1"/>
            </a:solidFill>
          </a:endParaRPr>
        </a:p>
      </dgm:t>
    </dgm:pt>
    <dgm:pt modelId="{38F5548D-18AF-41DC-BF03-8CE18C1344BD}" type="parTrans" cxnId="{86370CC0-9B51-41BB-8C57-86BCEDEB2F0F}">
      <dgm:prSet/>
      <dgm:spPr/>
      <dgm:t>
        <a:bodyPr/>
        <a:lstStyle/>
        <a:p>
          <a:endParaRPr lang="uk-UA"/>
        </a:p>
      </dgm:t>
    </dgm:pt>
    <dgm:pt modelId="{22E781F9-92D7-48E1-B846-3AAABFB4CBB5}" type="sibTrans" cxnId="{86370CC0-9B51-41BB-8C57-86BCEDEB2F0F}">
      <dgm:prSet/>
      <dgm:spPr/>
      <dgm:t>
        <a:bodyPr/>
        <a:lstStyle/>
        <a:p>
          <a:endParaRPr lang="uk-UA"/>
        </a:p>
      </dgm:t>
    </dgm:pt>
    <dgm:pt modelId="{57CDD0F3-83E5-4AC7-BCDB-2E419B6598E2}">
      <dgm:prSet phldrT="[Текст]" phldr="0"/>
      <dgm:spPr>
        <a:solidFill>
          <a:schemeClr val="tx2">
            <a:lumMod val="25000"/>
            <a:lumOff val="75000"/>
          </a:schemeClr>
        </a:solidFill>
      </dgm:spPr>
      <dgm:t>
        <a:bodyPr/>
        <a:lstStyle/>
        <a:p>
          <a:r>
            <a:rPr lang="uk-UA" dirty="0">
              <a:solidFill>
                <a:schemeClr val="tx1"/>
              </a:solidFill>
            </a:rPr>
            <a:t>Обговорення: Наскільки</a:t>
          </a:r>
          <a:r>
            <a:rPr lang="uk-UA" b="0" i="0" noProof="0" dirty="0">
              <a:solidFill>
                <a:schemeClr val="tx1"/>
              </a:solidFill>
            </a:rPr>
            <a:t> ці маніпулятивні техніки є очевидними?</a:t>
          </a:r>
          <a:endParaRPr lang="uk-UA" dirty="0">
            <a:solidFill>
              <a:schemeClr val="tx1"/>
            </a:solidFill>
          </a:endParaRPr>
        </a:p>
      </dgm:t>
    </dgm:pt>
    <dgm:pt modelId="{334ABA46-5DC7-443D-9CD3-A33256D3E5D4}" type="parTrans" cxnId="{47936B21-3489-4C00-B7F4-E9CF6DBBF6A5}">
      <dgm:prSet/>
      <dgm:spPr/>
      <dgm:t>
        <a:bodyPr/>
        <a:lstStyle/>
        <a:p>
          <a:endParaRPr lang="uk-UA"/>
        </a:p>
      </dgm:t>
    </dgm:pt>
    <dgm:pt modelId="{3B627A9B-B276-4957-BF3F-F0F04D57710C}" type="sibTrans" cxnId="{47936B21-3489-4C00-B7F4-E9CF6DBBF6A5}">
      <dgm:prSet/>
      <dgm:spPr/>
      <dgm:t>
        <a:bodyPr/>
        <a:lstStyle/>
        <a:p>
          <a:endParaRPr lang="uk-UA"/>
        </a:p>
      </dgm:t>
    </dgm:pt>
    <dgm:pt modelId="{62892E28-62F1-421F-AC40-3F2156711227}" type="pres">
      <dgm:prSet presAssocID="{E5BE91E1-0BA8-4ED0-809E-01A0D1C71642}" presName="Name0" presStyleCnt="0">
        <dgm:presLayoutVars>
          <dgm:dir/>
          <dgm:animLvl val="lvl"/>
          <dgm:resizeHandles val="exact"/>
        </dgm:presLayoutVars>
      </dgm:prSet>
      <dgm:spPr/>
    </dgm:pt>
    <dgm:pt modelId="{FAF62E2D-26B5-476C-B957-8BED6FAC5940}" type="pres">
      <dgm:prSet presAssocID="{EA11B983-C957-4E10-99A4-282B65311864}" presName="parTxOnly" presStyleLbl="node1" presStyleIdx="0" presStyleCnt="3" custLinFactNeighborX="-4932">
        <dgm:presLayoutVars>
          <dgm:chMax val="0"/>
          <dgm:chPref val="0"/>
          <dgm:bulletEnabled val="1"/>
        </dgm:presLayoutVars>
      </dgm:prSet>
      <dgm:spPr/>
    </dgm:pt>
    <dgm:pt modelId="{54CA22B3-7F90-4DDC-8B86-B217499A7779}" type="pres">
      <dgm:prSet presAssocID="{30F84272-0E1D-45E6-933F-E99E3A4CC03C}" presName="parTxOnlySpace" presStyleCnt="0"/>
      <dgm:spPr/>
    </dgm:pt>
    <dgm:pt modelId="{F3EFEC59-D09D-4C46-B4A1-66D82B01D7E6}" type="pres">
      <dgm:prSet presAssocID="{2B44F0C8-BA72-48C9-96DA-A7103F204D9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C366D827-85A4-4BBD-B77D-EE3930E082B2}" type="pres">
      <dgm:prSet presAssocID="{22E781F9-92D7-48E1-B846-3AAABFB4CBB5}" presName="parTxOnlySpace" presStyleCnt="0"/>
      <dgm:spPr/>
    </dgm:pt>
    <dgm:pt modelId="{5DC278BE-372A-477E-B0F6-E530CF5B8332}" type="pres">
      <dgm:prSet presAssocID="{57CDD0F3-83E5-4AC7-BCDB-2E419B6598E2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47936B21-3489-4C00-B7F4-E9CF6DBBF6A5}" srcId="{E5BE91E1-0BA8-4ED0-809E-01A0D1C71642}" destId="{57CDD0F3-83E5-4AC7-BCDB-2E419B6598E2}" srcOrd="2" destOrd="0" parTransId="{334ABA46-5DC7-443D-9CD3-A33256D3E5D4}" sibTransId="{3B627A9B-B276-4957-BF3F-F0F04D57710C}"/>
    <dgm:cxn modelId="{E1951651-C2E8-4BC5-9C35-1ABEB3AF3336}" srcId="{E5BE91E1-0BA8-4ED0-809E-01A0D1C71642}" destId="{EA11B983-C957-4E10-99A4-282B65311864}" srcOrd="0" destOrd="0" parTransId="{9937C170-ADAB-4D11-A577-F221023B7765}" sibTransId="{30F84272-0E1D-45E6-933F-E99E3A4CC03C}"/>
    <dgm:cxn modelId="{C67C6D53-0A49-4B0A-90A2-0D79363ECB68}" type="presOf" srcId="{E5BE91E1-0BA8-4ED0-809E-01A0D1C71642}" destId="{62892E28-62F1-421F-AC40-3F2156711227}" srcOrd="0" destOrd="0" presId="urn:microsoft.com/office/officeart/2005/8/layout/chevron1"/>
    <dgm:cxn modelId="{FF43BD7B-2944-48A9-9643-088E6A0365CA}" type="presOf" srcId="{2B44F0C8-BA72-48C9-96DA-A7103F204D9A}" destId="{F3EFEC59-D09D-4C46-B4A1-66D82B01D7E6}" srcOrd="0" destOrd="0" presId="urn:microsoft.com/office/officeart/2005/8/layout/chevron1"/>
    <dgm:cxn modelId="{86370CC0-9B51-41BB-8C57-86BCEDEB2F0F}" srcId="{E5BE91E1-0BA8-4ED0-809E-01A0D1C71642}" destId="{2B44F0C8-BA72-48C9-96DA-A7103F204D9A}" srcOrd="1" destOrd="0" parTransId="{38F5548D-18AF-41DC-BF03-8CE18C1344BD}" sibTransId="{22E781F9-92D7-48E1-B846-3AAABFB4CBB5}"/>
    <dgm:cxn modelId="{A6C18BFB-31AD-40CF-B4C6-E2DF619061A1}" type="presOf" srcId="{57CDD0F3-83E5-4AC7-BCDB-2E419B6598E2}" destId="{5DC278BE-372A-477E-B0F6-E530CF5B8332}" srcOrd="0" destOrd="0" presId="urn:microsoft.com/office/officeart/2005/8/layout/chevron1"/>
    <dgm:cxn modelId="{4867D2FD-1BDA-4708-BFFA-58202009A77F}" type="presOf" srcId="{EA11B983-C957-4E10-99A4-282B65311864}" destId="{FAF62E2D-26B5-476C-B957-8BED6FAC5940}" srcOrd="0" destOrd="0" presId="urn:microsoft.com/office/officeart/2005/8/layout/chevron1"/>
    <dgm:cxn modelId="{FFB358F6-FC2B-48F4-AF25-E706E6972DA6}" type="presParOf" srcId="{62892E28-62F1-421F-AC40-3F2156711227}" destId="{FAF62E2D-26B5-476C-B957-8BED6FAC5940}" srcOrd="0" destOrd="0" presId="urn:microsoft.com/office/officeart/2005/8/layout/chevron1"/>
    <dgm:cxn modelId="{B6FC508B-BCD9-4737-93F9-F768F7146017}" type="presParOf" srcId="{62892E28-62F1-421F-AC40-3F2156711227}" destId="{54CA22B3-7F90-4DDC-8B86-B217499A7779}" srcOrd="1" destOrd="0" presId="urn:microsoft.com/office/officeart/2005/8/layout/chevron1"/>
    <dgm:cxn modelId="{422C8753-65CB-4D52-9EEE-DD915E0655FE}" type="presParOf" srcId="{62892E28-62F1-421F-AC40-3F2156711227}" destId="{F3EFEC59-D09D-4C46-B4A1-66D82B01D7E6}" srcOrd="2" destOrd="0" presId="urn:microsoft.com/office/officeart/2005/8/layout/chevron1"/>
    <dgm:cxn modelId="{A103696F-176C-465E-8F0B-D29FF0598BC8}" type="presParOf" srcId="{62892E28-62F1-421F-AC40-3F2156711227}" destId="{C366D827-85A4-4BBD-B77D-EE3930E082B2}" srcOrd="3" destOrd="0" presId="urn:microsoft.com/office/officeart/2005/8/layout/chevron1"/>
    <dgm:cxn modelId="{45C27802-A537-4352-990E-7FFB0E5F6146}" type="presParOf" srcId="{62892E28-62F1-421F-AC40-3F2156711227}" destId="{5DC278BE-372A-477E-B0F6-E530CF5B8332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21B48-770B-44CD-A6E5-4929419ABE7F}">
      <dsp:nvSpPr>
        <dsp:cNvPr id="0" name=""/>
        <dsp:cNvSpPr/>
      </dsp:nvSpPr>
      <dsp:spPr>
        <a:xfrm>
          <a:off x="10333" y="1522129"/>
          <a:ext cx="3088659" cy="2374407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>
              <a:solidFill>
                <a:schemeClr val="tx1"/>
              </a:solidFill>
            </a:rPr>
            <a:t>Google Trends</a:t>
          </a:r>
          <a:endParaRPr lang="uk-UA" sz="1800" b="1" i="0" kern="1200" dirty="0">
            <a:solidFill>
              <a:schemeClr val="tx1"/>
            </a:solidFill>
          </a:endParaRPr>
        </a:p>
      </dsp:txBody>
      <dsp:txXfrm>
        <a:off x="79877" y="1591673"/>
        <a:ext cx="2949571" cy="2235319"/>
      </dsp:txXfrm>
    </dsp:sp>
    <dsp:sp modelId="{839F5FB1-BC71-431B-BE68-F611C0D4F32E}">
      <dsp:nvSpPr>
        <dsp:cNvPr id="0" name=""/>
        <dsp:cNvSpPr/>
      </dsp:nvSpPr>
      <dsp:spPr>
        <a:xfrm>
          <a:off x="3407859" y="2326339"/>
          <a:ext cx="654795" cy="7659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400" kern="1200"/>
        </a:p>
      </dsp:txBody>
      <dsp:txXfrm>
        <a:off x="3407859" y="2479536"/>
        <a:ext cx="458357" cy="459593"/>
      </dsp:txXfrm>
    </dsp:sp>
    <dsp:sp modelId="{C7E21B39-2FD9-4C6F-841D-C1469AEE8975}">
      <dsp:nvSpPr>
        <dsp:cNvPr id="0" name=""/>
        <dsp:cNvSpPr/>
      </dsp:nvSpPr>
      <dsp:spPr>
        <a:xfrm>
          <a:off x="4334457" y="1522129"/>
          <a:ext cx="3088659" cy="2374407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solidFill>
                <a:schemeClr val="tx1"/>
              </a:solidFill>
            </a:rPr>
            <a:t>Інструкція: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tx1"/>
              </a:solidFill>
            </a:rPr>
            <a:t>1. Обрати подію.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tx1"/>
              </a:solidFill>
            </a:rPr>
            <a:t>2. Налаштувати період, регіон, обрати «усі категорії».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tx1"/>
              </a:solidFill>
            </a:rPr>
            <a:t>3. Обрати </a:t>
          </a:r>
          <a:r>
            <a:rPr lang="uk-UA" sz="1800" b="1" i="0" kern="1200" dirty="0">
              <a:solidFill>
                <a:schemeClr val="tx1"/>
              </a:solidFill>
            </a:rPr>
            <a:t>«Пошук у </a:t>
          </a:r>
          <a:r>
            <a:rPr lang="en-US" sz="1800" b="1" i="0" kern="1200" dirty="0">
              <a:solidFill>
                <a:schemeClr val="tx1"/>
              </a:solidFill>
            </a:rPr>
            <a:t>YouTube»</a:t>
          </a:r>
          <a:endParaRPr lang="uk-UA" sz="1800" kern="1200" dirty="0">
            <a:solidFill>
              <a:schemeClr val="tx1"/>
            </a:solidFill>
          </a:endParaRPr>
        </a:p>
      </dsp:txBody>
      <dsp:txXfrm>
        <a:off x="4404001" y="1591673"/>
        <a:ext cx="2949571" cy="2235319"/>
      </dsp:txXfrm>
    </dsp:sp>
    <dsp:sp modelId="{3EFC25EA-B1C3-4AF0-B98F-36BECF45A493}">
      <dsp:nvSpPr>
        <dsp:cNvPr id="0" name=""/>
        <dsp:cNvSpPr/>
      </dsp:nvSpPr>
      <dsp:spPr>
        <a:xfrm>
          <a:off x="7731982" y="2326339"/>
          <a:ext cx="654795" cy="7659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400" kern="1200"/>
        </a:p>
      </dsp:txBody>
      <dsp:txXfrm>
        <a:off x="7731982" y="2479536"/>
        <a:ext cx="458357" cy="459593"/>
      </dsp:txXfrm>
    </dsp:sp>
    <dsp:sp modelId="{10954053-01E6-4175-A1C7-F8AA001E1A9A}">
      <dsp:nvSpPr>
        <dsp:cNvPr id="0" name=""/>
        <dsp:cNvSpPr/>
      </dsp:nvSpPr>
      <dsp:spPr>
        <a:xfrm>
          <a:off x="8658580" y="1522129"/>
          <a:ext cx="3088659" cy="2374407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>
              <a:solidFill>
                <a:schemeClr val="tx1"/>
              </a:solidFill>
            </a:rPr>
            <a:t>Аналіз: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tx1"/>
              </a:solidFill>
            </a:rPr>
            <a:t>1. Пік активності.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tx1"/>
              </a:solidFill>
            </a:rPr>
            <a:t>2. Тривалість популярності.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tx1"/>
              </a:solidFill>
            </a:rPr>
            <a:t>3. Географія поширення.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>
              <a:solidFill>
                <a:schemeClr val="tx1"/>
              </a:solidFill>
            </a:rPr>
            <a:t>4. Зробіть порівняння з іншим запитом.</a:t>
          </a:r>
        </a:p>
      </dsp:txBody>
      <dsp:txXfrm>
        <a:off x="8728124" y="1591673"/>
        <a:ext cx="2949571" cy="22353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F62E2D-26B5-476C-B957-8BED6FAC5940}">
      <dsp:nvSpPr>
        <dsp:cNvPr id="0" name=""/>
        <dsp:cNvSpPr/>
      </dsp:nvSpPr>
      <dsp:spPr>
        <a:xfrm>
          <a:off x="0" y="2119701"/>
          <a:ext cx="4213929" cy="1685571"/>
        </a:xfrm>
        <a:prstGeom prst="chevron">
          <a:avLst/>
        </a:prstGeom>
        <a:solidFill>
          <a:schemeClr val="tx2">
            <a:lumMod val="25000"/>
            <a:lumOff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>
              <a:solidFill>
                <a:schemeClr val="tx1"/>
              </a:solidFill>
            </a:rPr>
            <a:t>Обрати текст промови відомого лідера</a:t>
          </a:r>
        </a:p>
      </dsp:txBody>
      <dsp:txXfrm>
        <a:off x="842786" y="2119701"/>
        <a:ext cx="2528358" cy="1685571"/>
      </dsp:txXfrm>
    </dsp:sp>
    <dsp:sp modelId="{F3EFEC59-D09D-4C46-B4A1-66D82B01D7E6}">
      <dsp:nvSpPr>
        <dsp:cNvPr id="0" name=""/>
        <dsp:cNvSpPr/>
      </dsp:nvSpPr>
      <dsp:spPr>
        <a:xfrm>
          <a:off x="3795995" y="2119701"/>
          <a:ext cx="4213929" cy="1685571"/>
        </a:xfrm>
        <a:prstGeom prst="chevron">
          <a:avLst/>
        </a:prstGeom>
        <a:solidFill>
          <a:schemeClr val="tx2">
            <a:lumMod val="25000"/>
            <a:lumOff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>
              <a:solidFill>
                <a:schemeClr val="tx1"/>
              </a:solidFill>
            </a:rPr>
            <a:t>Завантажити до ШІ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 err="1">
              <a:solidFill>
                <a:schemeClr val="tx1"/>
              </a:solidFill>
            </a:rPr>
            <a:t>Промт</a:t>
          </a:r>
          <a:r>
            <a:rPr lang="uk-UA" sz="1700" kern="1200" dirty="0">
              <a:solidFill>
                <a:schemeClr val="tx1"/>
              </a:solidFill>
            </a:rPr>
            <a:t>: </a:t>
          </a:r>
          <a:r>
            <a:rPr lang="uk-UA" sz="1700" b="0" i="0" kern="1200" noProof="0" dirty="0">
              <a:solidFill>
                <a:schemeClr val="tx1"/>
              </a:solidFill>
            </a:rPr>
            <a:t>«Виділи в цьому тексті прийоми ствердження, повторення та зараження за </a:t>
          </a:r>
          <a:r>
            <a:rPr lang="uk-UA" sz="1700" b="0" i="0" kern="1200" noProof="0" dirty="0" err="1">
              <a:solidFill>
                <a:schemeClr val="tx1"/>
              </a:solidFill>
            </a:rPr>
            <a:t>Ле</a:t>
          </a:r>
          <a:r>
            <a:rPr lang="uk-UA" sz="1700" b="0" i="0" kern="1200" noProof="0" dirty="0">
              <a:solidFill>
                <a:schemeClr val="tx1"/>
              </a:solidFill>
            </a:rPr>
            <a:t> Боном»</a:t>
          </a:r>
          <a:endParaRPr lang="uk-UA" sz="1700" kern="1200" dirty="0">
            <a:solidFill>
              <a:schemeClr val="tx1"/>
            </a:solidFill>
          </a:endParaRPr>
        </a:p>
      </dsp:txBody>
      <dsp:txXfrm>
        <a:off x="4638781" y="2119701"/>
        <a:ext cx="2528358" cy="1685571"/>
      </dsp:txXfrm>
    </dsp:sp>
    <dsp:sp modelId="{5DC278BE-372A-477E-B0F6-E530CF5B8332}">
      <dsp:nvSpPr>
        <dsp:cNvPr id="0" name=""/>
        <dsp:cNvSpPr/>
      </dsp:nvSpPr>
      <dsp:spPr>
        <a:xfrm>
          <a:off x="7588531" y="2119701"/>
          <a:ext cx="4213929" cy="1685571"/>
        </a:xfrm>
        <a:prstGeom prst="chevron">
          <a:avLst/>
        </a:prstGeom>
        <a:solidFill>
          <a:schemeClr val="tx2">
            <a:lumMod val="25000"/>
            <a:lumOff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>
              <a:solidFill>
                <a:schemeClr val="tx1"/>
              </a:solidFill>
            </a:rPr>
            <a:t>Обговорення: Наскільки</a:t>
          </a:r>
          <a:r>
            <a:rPr lang="uk-UA" sz="1700" b="0" i="0" kern="1200" noProof="0" dirty="0">
              <a:solidFill>
                <a:schemeClr val="tx1"/>
              </a:solidFill>
            </a:rPr>
            <a:t> ці маніпулятивні техніки є очевидними?</a:t>
          </a:r>
          <a:endParaRPr lang="uk-UA" sz="1700" kern="1200" dirty="0">
            <a:solidFill>
              <a:schemeClr val="tx1"/>
            </a:solidFill>
          </a:endParaRPr>
        </a:p>
      </dsp:txBody>
      <dsp:txXfrm>
        <a:off x="8431317" y="2119701"/>
        <a:ext cx="2528358" cy="16855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EADDB-DC0D-9BE3-BC2C-0A790480B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22A001B-E056-59C2-4DE0-56BA1713C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69065A5-F9CC-C30D-EF97-D1BE1C93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C0E5A9D-D105-7FA7-E35F-D4229B6EB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97EEFB9-68E5-5CBB-68B5-FA1C63B85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7351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E7ED46-EB35-C66E-2F99-9726F9ECD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A604BFF4-1A41-D0A2-2C8E-2B04EE94A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4AF47D3-8D1F-6D0D-F66B-20C363372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A931820-9E68-D003-F288-E975697B6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C78903-72EF-E954-D0A8-E7510E858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474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38A60FD-82E1-1F7A-038E-8BEC5647CD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BADF5294-1B93-57B4-FD7C-E426EB304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1593DF-E23C-DA01-FB3D-8A662862F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3B26FC2-B533-8F6B-1806-42E85D696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FC9CAD-1488-0933-AA95-60B24FD5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854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B2E530-37C8-78D1-C15C-B2FB15935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1C13C5-8C40-6727-0866-DC36E2F26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DFB70F1-C351-6326-C40C-63CEFB19B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0F6846A-D36C-063D-AA7A-C7853D3C7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EDD605F-EF6F-F756-9D56-A5E4C178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675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972D46-FB0C-5593-1F30-D192F3279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A4819B8-6859-194B-446E-115820B3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C70AA74-40B6-B0CA-E770-031CB94E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91239B9-6550-6F4D-9696-D4F0AB03E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9522F9D-A979-CDCB-D617-760BF51FB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956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D5F92F-343D-8FEF-4253-54B67A496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EE25F7-F699-65AB-F06A-1140263537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B034DF9-B710-E8A8-8B4D-D2A5F8410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8391F9D-3502-29A8-892C-DDAE61322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4802511-803D-43F2-B458-88AA86184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AC071CE-50EF-8A09-E7F3-5958AD79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230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6C8DE-BD2D-B606-615C-F0AD79BC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A041086-A53A-791A-B168-3A7F3E786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9352966-92B9-06F5-1358-CB4B84FC8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1169829-27B1-F07C-71B5-48A890B4FB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71F29EC-BFD8-2A31-FFFB-070A53343A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F97C20D-7070-2706-0EDB-33A59E51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1C0203A-C923-5029-AA4A-E7E32E77C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2F2CCC1-8CB2-B7EF-6E9A-F0BB068E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900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F62376-42E6-5556-A9F9-D0659A72D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B636235-C065-F4FB-6E97-7EF5AA5BE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1E1DB60-1877-456C-4B0B-B5862478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1609B76-E0AC-ABC9-65EA-FA4D4B40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452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BF9DA93-CDB4-5465-E7C8-129E7D45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C9F3CF2B-59DF-F2CD-695A-442E4AD97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E187A53-B0B9-BCCC-7567-6E3FF56C9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513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37321-178F-0878-E04E-8A5ECDC23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5DC6715-353D-8672-7309-6240C48CC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8D20DD8-39E6-DBE4-E687-35225A7A1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C72E902-37DD-9CFF-AC8B-EACFD123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7C9A638-0692-0C14-41F2-89C7F9CDB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997AE8B-FD40-BACF-EA8D-0CF43DAFF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966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C045C-8183-1F39-20E4-966598FF2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495708DE-7582-CD87-1CA3-13850B5C0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4841024-A029-382D-16F1-2373F0EDC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E480075-76AE-871C-19A0-253AA4C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D76D638-BC74-5087-7468-18C0C9D23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5B32512-7506-6B55-24D1-974B3B694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781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C6898330-0CE3-85D5-8752-D887C2CA2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C424CFC-6EE0-54D7-769F-9DC82C946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B7F62F3-FC5A-C979-421F-9C0D4CFB97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7C2C8-D04E-402E-AEE3-1D2F1F4986DF}" type="datetimeFigureOut">
              <a:rPr lang="uk-UA" smtClean="0"/>
              <a:t>26.03.2026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EC5FFD7-3A75-85A9-D59F-82C5B77793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B76CCE5-539F-C45E-B31B-66EFB833E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552874-D6B5-46AB-BA3C-66DDE05B0B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921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trends.google.com/trends/?geo=&amp;hl=uk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https://www.youtube.com/embed/4-7nDeeM4TU?feature=oembed" TargetMode="External"/><Relationship Id="rId7" Type="http://schemas.openxmlformats.org/officeDocument/2006/relationships/image" Target="../media/image3.jpeg"/><Relationship Id="rId2" Type="http://schemas.openxmlformats.org/officeDocument/2006/relationships/video" Target="https://www.youtube.com/embed/bBmVVQnocjc?feature=oembed" TargetMode="External"/><Relationship Id="rId1" Type="http://schemas.openxmlformats.org/officeDocument/2006/relationships/video" Target="https://www.youtube.com/embed/qLQAzx5fBCE?feature=oembed" TargetMode="Externa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LQAzx5fBCE?feature=oemb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BmVVQnocjc?feature=oembe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-7nDeeM4TU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FEE4B4FC-F61F-8640-F751-AEC879DC415F}"/>
              </a:ext>
            </a:extLst>
          </p:cNvPr>
          <p:cNvSpPr/>
          <p:nvPr/>
        </p:nvSpPr>
        <p:spPr>
          <a:xfrm>
            <a:off x="3231363" y="136919"/>
            <a:ext cx="5729273" cy="13967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ysClr val="windowText" lastClr="000000"/>
                </a:solidFill>
              </a:rPr>
              <a:t>Цифровий натовп</a:t>
            </a:r>
          </a:p>
          <a:p>
            <a:pPr algn="ctr"/>
            <a:r>
              <a:rPr lang="uk-UA" sz="3200" b="1" i="0" dirty="0">
                <a:solidFill>
                  <a:schemeClr val="tx1"/>
                </a:solidFill>
              </a:rPr>
              <a:t>Аналіз соціальних мереж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97BB60EB-FC14-3408-5828-37FB401043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2201754"/>
              </p:ext>
            </p:extLst>
          </p:nvPr>
        </p:nvGraphicFramePr>
        <p:xfrm>
          <a:off x="318812" y="835279"/>
          <a:ext cx="1175757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1672FD6-EDC9-56E1-4A42-48C75F7325B7}"/>
              </a:ext>
            </a:extLst>
          </p:cNvPr>
          <p:cNvSpPr txBox="1"/>
          <p:nvPr/>
        </p:nvSpPr>
        <p:spPr>
          <a:xfrm>
            <a:off x="115614" y="4914900"/>
            <a:ext cx="4869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7"/>
              </a:rPr>
              <a:t>https://trends.google.com/trends/?geo=&amp;hl=uk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9399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0C351F17-2734-BF19-49C8-8C6ED6EB5937}"/>
              </a:ext>
            </a:extLst>
          </p:cNvPr>
          <p:cNvSpPr/>
          <p:nvPr/>
        </p:nvSpPr>
        <p:spPr>
          <a:xfrm>
            <a:off x="3231363" y="136919"/>
            <a:ext cx="5729273" cy="13967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ysClr val="windowText" lastClr="000000"/>
                </a:solidFill>
              </a:rPr>
              <a:t>Відео-кейс</a:t>
            </a:r>
          </a:p>
          <a:p>
            <a:pPr algn="ctr"/>
            <a:r>
              <a:rPr lang="uk-UA" sz="3200" b="1" i="0" dirty="0">
                <a:solidFill>
                  <a:sysClr val="windowText" lastClr="000000"/>
                </a:solidFill>
              </a:rPr>
              <a:t>«Типи натовпу»</a:t>
            </a:r>
            <a:endParaRPr lang="uk-UA" sz="3200" b="1" i="0" dirty="0">
              <a:solidFill>
                <a:schemeClr val="tx1"/>
              </a:solidFill>
            </a:endParaRPr>
          </a:p>
        </p:txBody>
      </p:sp>
      <p:pic>
        <p:nvPicPr>
          <p:cNvPr id="5" name="Мультимедіа з Інтернету 4" title="Imagine Dragons - Believer (Live) Lollapalooza Paris 2022">
            <a:hlinkClick r:id="" action="ppaction://media"/>
            <a:extLst>
              <a:ext uri="{FF2B5EF4-FFF2-40B4-BE49-F238E27FC236}">
                <a16:creationId xmlns:a16="http://schemas.microsoft.com/office/drawing/2014/main" id="{BF0FF08E-B215-F0F3-7C76-68268A0D275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400773" y="2029652"/>
            <a:ext cx="3330382" cy="188019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8C0A67-56D7-19AF-E03A-6E19E5D7FA00}"/>
              </a:ext>
            </a:extLst>
          </p:cNvPr>
          <p:cNvSpPr txBox="1"/>
          <p:nvPr/>
        </p:nvSpPr>
        <p:spPr>
          <a:xfrm>
            <a:off x="508000" y="3995888"/>
            <a:ext cx="29367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Imagine Dragons - Believer </a:t>
            </a:r>
            <a:endParaRPr lang="uk-UA" dirty="0"/>
          </a:p>
          <a:p>
            <a:r>
              <a:rPr lang="en-US" dirty="0"/>
              <a:t>(Live at Lollapalooza)</a:t>
            </a:r>
            <a:endParaRPr lang="uk-UA" dirty="0"/>
          </a:p>
        </p:txBody>
      </p:sp>
      <p:sp>
        <p:nvSpPr>
          <p:cNvPr id="10" name="Прямокутник: округлені кути 9">
            <a:extLst>
              <a:ext uri="{FF2B5EF4-FFF2-40B4-BE49-F238E27FC236}">
                <a16:creationId xmlns:a16="http://schemas.microsoft.com/office/drawing/2014/main" id="{62C5F4BF-5286-BC41-6CD3-3C9352DA4F8C}"/>
              </a:ext>
            </a:extLst>
          </p:cNvPr>
          <p:cNvSpPr/>
          <p:nvPr/>
        </p:nvSpPr>
        <p:spPr>
          <a:xfrm>
            <a:off x="8848601" y="5757475"/>
            <a:ext cx="3220720" cy="10363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ysClr val="windowText" lastClr="000000"/>
                </a:solidFill>
              </a:rPr>
              <a:t>Конвенційний </a:t>
            </a:r>
          </a:p>
        </p:txBody>
      </p:sp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F1415FEE-7909-BC2E-6B35-908A6D419EDD}"/>
              </a:ext>
            </a:extLst>
          </p:cNvPr>
          <p:cNvSpPr/>
          <p:nvPr/>
        </p:nvSpPr>
        <p:spPr>
          <a:xfrm>
            <a:off x="400773" y="5757475"/>
            <a:ext cx="3220720" cy="10363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ysClr val="windowText" lastClr="000000"/>
                </a:solidFill>
              </a:rPr>
              <a:t>Експресивний </a:t>
            </a:r>
          </a:p>
        </p:txBody>
      </p:sp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EFC48CF2-72AC-6825-A46D-96938ABCAF49}"/>
              </a:ext>
            </a:extLst>
          </p:cNvPr>
          <p:cNvSpPr/>
          <p:nvPr/>
        </p:nvSpPr>
        <p:spPr>
          <a:xfrm>
            <a:off x="4478757" y="5757475"/>
            <a:ext cx="3220720" cy="10363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ysClr val="windowText" lastClr="000000"/>
                </a:solidFill>
              </a:rPr>
              <a:t>Діючий</a:t>
            </a:r>
          </a:p>
          <a:p>
            <a:pPr algn="ctr"/>
            <a:r>
              <a:rPr lang="uk-UA" sz="2000" b="1" dirty="0">
                <a:solidFill>
                  <a:sysClr val="windowText" lastClr="000000"/>
                </a:solidFill>
              </a:rPr>
              <a:t>Підвид: Захватний  </a:t>
            </a:r>
          </a:p>
        </p:txBody>
      </p:sp>
      <p:pic>
        <p:nvPicPr>
          <p:cNvPr id="13" name="Мультимедіа з Інтернету 12" title="Drone captures sea of fans celebrating in Buenos Aires after Argentina's World Cup win – video">
            <a:hlinkClick r:id="" action="ppaction://media"/>
            <a:extLst>
              <a:ext uri="{FF2B5EF4-FFF2-40B4-BE49-F238E27FC236}">
                <a16:creationId xmlns:a16="http://schemas.microsoft.com/office/drawing/2014/main" id="{09DE0626-6F5E-2C24-A2CD-817D3DFF32D4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6"/>
          <a:stretch>
            <a:fillRect/>
          </a:stretch>
        </p:blipFill>
        <p:spPr>
          <a:xfrm>
            <a:off x="4195474" y="2029652"/>
            <a:ext cx="3330382" cy="188019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FC98219-5351-ABDE-2D17-FBEDA77118B5}"/>
              </a:ext>
            </a:extLst>
          </p:cNvPr>
          <p:cNvSpPr txBox="1"/>
          <p:nvPr/>
        </p:nvSpPr>
        <p:spPr>
          <a:xfrm>
            <a:off x="4195474" y="3995888"/>
            <a:ext cx="350400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Drone captures sea of fans celebrating in Buenos Aires after Argentina's World Cup win</a:t>
            </a:r>
            <a:endParaRPr lang="uk-UA" dirty="0"/>
          </a:p>
        </p:txBody>
      </p:sp>
      <p:pic>
        <p:nvPicPr>
          <p:cNvPr id="18" name="Мультимедіа з Інтернету 17" title="Crowd Goes Crazy during Black Friday | Ultimate Shoppers">
            <a:hlinkClick r:id="" action="ppaction://media"/>
            <a:extLst>
              <a:ext uri="{FF2B5EF4-FFF2-40B4-BE49-F238E27FC236}">
                <a16:creationId xmlns:a16="http://schemas.microsoft.com/office/drawing/2014/main" id="{DA3C6AD3-218D-2B5A-4BF3-C4CBED61E5D2}"/>
              </a:ext>
            </a:extLst>
          </p:cNvPr>
          <p:cNvPicPr>
            <a:picLocks noRot="1" noChangeAspect="1"/>
          </p:cNvPicPr>
          <p:nvPr>
            <a:videoFile r:link="rId3"/>
          </p:nvPr>
        </p:nvPicPr>
        <p:blipFill>
          <a:blip r:embed="rId7"/>
          <a:stretch>
            <a:fillRect/>
          </a:stretch>
        </p:blipFill>
        <p:spPr>
          <a:xfrm>
            <a:off x="8107680" y="2029652"/>
            <a:ext cx="3330382" cy="188019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C59B065-CA28-007D-DC2E-8AEBE821976C}"/>
              </a:ext>
            </a:extLst>
          </p:cNvPr>
          <p:cNvSpPr txBox="1"/>
          <p:nvPr/>
        </p:nvSpPr>
        <p:spPr>
          <a:xfrm>
            <a:off x="8730678" y="3995887"/>
            <a:ext cx="22923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Crowd Goes Crazy </a:t>
            </a:r>
            <a:endParaRPr lang="uk-UA" dirty="0"/>
          </a:p>
          <a:p>
            <a:r>
              <a:rPr lang="en-US" dirty="0"/>
              <a:t>during Black Friday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26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5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21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 vol="80000">
                <p:cTn id="27" fill="hold" display="0">
                  <p:stCondLst>
                    <p:cond delay="indefinite"/>
                  </p:stCondLst>
                </p:cTn>
                <p:tgtEl>
                  <p:spTgt spid="18"/>
                </p:tgtEl>
              </p:cMediaNode>
            </p:video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2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70CB7-FA08-F7F2-09EB-BFDF2C443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3B1E0B9-8755-AB85-4E6D-089A9AFEE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Мультимедіа з Інтернету 4" title="Imagine Dragons - Believer (Live) Lollapalooza Paris 2022">
            <a:hlinkClick r:id="" action="ppaction://media"/>
            <a:extLst>
              <a:ext uri="{FF2B5EF4-FFF2-40B4-BE49-F238E27FC236}">
                <a16:creationId xmlns:a16="http://schemas.microsoft.com/office/drawing/2014/main" id="{13FCD516-41FD-E579-5C09-B0D9AEA7C5B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8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58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7DBEE-ED38-EFCC-C312-6132277B6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9432E0C-5938-46CD-78D9-599660BB8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Мультимедіа з Інтернету 12" title="Drone captures sea of fans celebrating in Buenos Aires after Argentina's World Cup win – video">
            <a:hlinkClick r:id="" action="ppaction://media"/>
            <a:extLst>
              <a:ext uri="{FF2B5EF4-FFF2-40B4-BE49-F238E27FC236}">
                <a16:creationId xmlns:a16="http://schemas.microsoft.com/office/drawing/2014/main" id="{B1E699A5-7B73-E408-3660-314F109AE40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17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D0DE4E-AE3A-20CA-253F-6B51695B2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210D78-BC33-078B-B7B1-8198CF661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Мультимедіа з Інтернету 17" title="Crowd Goes Crazy during Black Friday | Ultimate Shoppers">
            <a:hlinkClick r:id="" action="ppaction://media"/>
            <a:extLst>
              <a:ext uri="{FF2B5EF4-FFF2-40B4-BE49-F238E27FC236}">
                <a16:creationId xmlns:a16="http://schemas.microsoft.com/office/drawing/2014/main" id="{32FF5D02-8D01-58A1-1FFF-7A83BCBBA05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25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D850AB04-6C07-DE4E-0CF7-C8A80D5F6611}"/>
              </a:ext>
            </a:extLst>
          </p:cNvPr>
          <p:cNvSpPr/>
          <p:nvPr/>
        </p:nvSpPr>
        <p:spPr>
          <a:xfrm>
            <a:off x="3075709" y="267467"/>
            <a:ext cx="5458691" cy="1571723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ysClr val="windowText" lastClr="000000"/>
                </a:solidFill>
              </a:rPr>
              <a:t>НАТОВП І ЛІДЕР</a:t>
            </a:r>
          </a:p>
          <a:p>
            <a:pPr algn="ctr"/>
            <a:r>
              <a:rPr lang="uk-UA" sz="2800" b="1" dirty="0">
                <a:solidFill>
                  <a:sysClr val="windowText" lastClr="000000"/>
                </a:solidFill>
              </a:rPr>
              <a:t>Аналіз промови </a:t>
            </a:r>
          </a:p>
          <a:p>
            <a:pPr algn="ctr"/>
            <a:r>
              <a:rPr lang="uk-UA" sz="2800" b="1" dirty="0">
                <a:solidFill>
                  <a:sysClr val="windowText" lastClr="000000"/>
                </a:solidFill>
              </a:rPr>
              <a:t>(</a:t>
            </a:r>
            <a:r>
              <a:rPr lang="en-US" sz="2800" b="1" dirty="0">
                <a:solidFill>
                  <a:sysClr val="windowText" lastClr="000000"/>
                </a:solidFill>
              </a:rPr>
              <a:t>AI-</a:t>
            </a:r>
            <a:r>
              <a:rPr lang="uk-UA" sz="2800" b="1" dirty="0">
                <a:solidFill>
                  <a:sysClr val="windowText" lastClr="000000"/>
                </a:solidFill>
              </a:rPr>
              <a:t>аналітика)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6E34755E-F426-9200-D63C-6D33B2AF78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3239015"/>
              </p:ext>
            </p:extLst>
          </p:nvPr>
        </p:nvGraphicFramePr>
        <p:xfrm>
          <a:off x="274320" y="933026"/>
          <a:ext cx="11805920" cy="592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1383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699068-1299-D89C-4E4C-FF4ED032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195695"/>
            <a:ext cx="11166764" cy="162993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Промова  Володимира Зеленського - звернення до нації у перший день повномасштабного вторгнення (24 лютого 2022 року)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416B8E-BA9B-D212-D2A7-8DCC9C5B3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373" y="1825625"/>
            <a:ext cx="10865427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Уривок: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«Сьогодні вранці Росія розпочала нову військову операцію проти нашої держави. Це нічим не виправдане брехливе й цинічне вторгнення. &lt;...&gt; Ми розриваємо дипломатичні відносини з Росією. Україна захищається. Україна не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своєї свободи, що б там не думали в Москві. &lt;...&gt; Ми вже видаємо зброю і будемо видавати для захисту нашої землі всім, хто хоче і має спроможність захищати наш суверенітет. Від кожного українця залежить майбутнє нашого українського народу. Кожен, хто має бойовий досвід і може приєднатися до оборони України, повинен негайно прибути до відповідних центрів комплектування. &lt;...&gt; Збройні Сили України ведуть справді важкі бої, відбиваючи атаки на Донбасі, в інших регіонах на сході, 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півночі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півдні. Ворог зазнав тяжких втрат. Втрат ворога буде ще більше. Вони прийшли на нашу землю. Україна атакована з повітря, з землі. &lt;...&gt; Працюємо. Ми сильні. Ми готові до всього. Ми переможемо всіх. Бо ми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Україна. Слава Україні!»</a:t>
            </a:r>
          </a:p>
        </p:txBody>
      </p:sp>
    </p:spTree>
    <p:extLst>
      <p:ext uri="{BB962C8B-B14F-4D97-AF65-F5344CB8AC3E}">
        <p14:creationId xmlns:p14="http://schemas.microsoft.com/office/powerpoint/2010/main" val="25185736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351</Words>
  <Application>Microsoft Office PowerPoint</Application>
  <PresentationFormat>Широкий екран</PresentationFormat>
  <Paragraphs>34</Paragraphs>
  <Slides>7</Slides>
  <Notes>0</Notes>
  <HiddenSlides>0</HiddenSlides>
  <MMClips>6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Промова  Володимира Зеленського - звернення до нації у перший день повномасштабного вторгнення (24 лютого 2022 року)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Катерина</dc:creator>
  <cp:lastModifiedBy>Катерина</cp:lastModifiedBy>
  <cp:revision>5</cp:revision>
  <dcterms:created xsi:type="dcterms:W3CDTF">2026-03-25T19:58:01Z</dcterms:created>
  <dcterms:modified xsi:type="dcterms:W3CDTF">2026-03-26T20:54:01Z</dcterms:modified>
</cp:coreProperties>
</file>