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77" r:id="rId7"/>
    <p:sldId id="261" r:id="rId8"/>
    <p:sldId id="262" r:id="rId9"/>
    <p:sldId id="278" r:id="rId10"/>
    <p:sldId id="263" r:id="rId11"/>
    <p:sldId id="264" r:id="rId12"/>
    <p:sldId id="265" r:id="rId13"/>
    <p:sldId id="266" r:id="rId14"/>
    <p:sldId id="267" r:id="rId15"/>
    <p:sldId id="268" r:id="rId16"/>
    <p:sldId id="269" r:id="rId17"/>
    <p:sldId id="270" r:id="rId18"/>
    <p:sldId id="271" r:id="rId19"/>
    <p:sldId id="279" r:id="rId20"/>
    <p:sldId id="272" r:id="rId21"/>
    <p:sldId id="280" r:id="rId22"/>
    <p:sldId id="273" r:id="rId23"/>
    <p:sldId id="274" r:id="rId24"/>
    <p:sldId id="275" r:id="rId25"/>
    <p:sldId id="276"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431" userDrawn="1">
          <p15:clr>
            <a:srgbClr val="A4A3A4"/>
          </p15:clr>
        </p15:guide>
        <p15:guide id="3" pos="340" userDrawn="1">
          <p15:clr>
            <a:srgbClr val="747775"/>
          </p15:clr>
        </p15:guide>
        <p15:guide id="4" orient="horz" pos="418" userDrawn="1">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HM6rEx7CLMZ+4bsNNpkXdZWEB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90" y="72"/>
      </p:cViewPr>
      <p:guideLst>
        <p:guide orient="horz" pos="1620"/>
        <p:guide pos="431"/>
        <p:guide pos="340"/>
        <p:guide orient="horz" pos="4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BD695-F066-49E6-95B9-FDEC6D190A47}"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ru-RU"/>
        </a:p>
      </dgm:t>
    </dgm:pt>
    <dgm:pt modelId="{6EC45373-C42B-4A5C-B47D-BE4C72D00046}">
      <dgm:prSet custT="1"/>
      <dgm:spPr>
        <a:solidFill>
          <a:srgbClr val="B9D6D5"/>
        </a:solidFill>
      </dgm:spPr>
      <dgm:t>
        <a:bodyPr anchor="ctr"/>
        <a:lstStyle/>
        <a:p>
          <a:r>
            <a:rPr lang="ru-RU" sz="1400" dirty="0" err="1">
              <a:solidFill>
                <a:schemeClr val="tx1"/>
              </a:solidFill>
            </a:rPr>
            <a:t>текстів</a:t>
          </a:r>
          <a:endParaRPr lang="ru-RU" sz="1400" dirty="0">
            <a:solidFill>
              <a:schemeClr val="tx1"/>
            </a:solidFill>
          </a:endParaRPr>
        </a:p>
      </dgm:t>
    </dgm:pt>
    <dgm:pt modelId="{598F78B2-91C9-4F63-AC3F-87E91A805A4C}" type="parTrans" cxnId="{8DE1D63D-F36B-4771-AAA3-D010D9E28763}">
      <dgm:prSet/>
      <dgm:spPr/>
      <dgm:t>
        <a:bodyPr/>
        <a:lstStyle/>
        <a:p>
          <a:endParaRPr lang="ru-RU"/>
        </a:p>
      </dgm:t>
    </dgm:pt>
    <dgm:pt modelId="{528E7B49-5BC3-41C7-ACC2-9EAB0AEE136F}" type="sibTrans" cxnId="{8DE1D63D-F36B-4771-AAA3-D010D9E28763}">
      <dgm:prSet/>
      <dgm:spPr/>
      <dgm:t>
        <a:bodyPr/>
        <a:lstStyle/>
        <a:p>
          <a:endParaRPr lang="ru-RU"/>
        </a:p>
      </dgm:t>
    </dgm:pt>
    <dgm:pt modelId="{2BA2ABC4-C9A4-49FB-B7A6-3F7A936CD8F7}">
      <dgm:prSet custT="1"/>
      <dgm:spPr>
        <a:solidFill>
          <a:srgbClr val="B9D6D5"/>
        </a:solidFill>
      </dgm:spPr>
      <dgm:t>
        <a:bodyPr anchor="ctr"/>
        <a:lstStyle/>
        <a:p>
          <a:r>
            <a:rPr lang="ru-RU" sz="1400" dirty="0" err="1">
              <a:solidFill>
                <a:schemeClr val="tx1"/>
              </a:solidFill>
            </a:rPr>
            <a:t>рисунків</a:t>
          </a:r>
          <a:endParaRPr lang="ru-RU" sz="1400" dirty="0">
            <a:solidFill>
              <a:schemeClr val="tx1"/>
            </a:solidFill>
          </a:endParaRPr>
        </a:p>
      </dgm:t>
    </dgm:pt>
    <dgm:pt modelId="{B28ECBF9-07AE-417C-B3A3-D9BBE68CB8FE}" type="parTrans" cxnId="{1BCAA6DD-66C9-49A5-A1A0-3253CFCF5231}">
      <dgm:prSet/>
      <dgm:spPr/>
      <dgm:t>
        <a:bodyPr/>
        <a:lstStyle/>
        <a:p>
          <a:endParaRPr lang="ru-RU"/>
        </a:p>
      </dgm:t>
    </dgm:pt>
    <dgm:pt modelId="{E7F125EA-8B4F-4214-B7E1-1B983797A823}" type="sibTrans" cxnId="{1BCAA6DD-66C9-49A5-A1A0-3253CFCF5231}">
      <dgm:prSet/>
      <dgm:spPr/>
      <dgm:t>
        <a:bodyPr/>
        <a:lstStyle/>
        <a:p>
          <a:endParaRPr lang="ru-RU"/>
        </a:p>
      </dgm:t>
    </dgm:pt>
    <dgm:pt modelId="{0BFB1B8F-4A32-499F-BF63-323696D446F6}">
      <dgm:prSet custT="1"/>
      <dgm:spPr>
        <a:solidFill>
          <a:srgbClr val="B9D6D5"/>
        </a:solidFill>
      </dgm:spPr>
      <dgm:t>
        <a:bodyPr anchor="ctr"/>
        <a:lstStyle/>
        <a:p>
          <a:r>
            <a:rPr lang="ru-RU" sz="1400" dirty="0" err="1">
              <a:solidFill>
                <a:schemeClr val="tx1"/>
              </a:solidFill>
            </a:rPr>
            <a:t>фрагментів</a:t>
          </a:r>
          <a:r>
            <a:rPr lang="ru-RU" sz="1400" dirty="0">
              <a:solidFill>
                <a:schemeClr val="tx1"/>
              </a:solidFill>
            </a:rPr>
            <a:t> </a:t>
          </a:r>
          <a:r>
            <a:rPr lang="ru-RU" sz="1400" dirty="0" err="1">
              <a:solidFill>
                <a:schemeClr val="tx1"/>
              </a:solidFill>
            </a:rPr>
            <a:t>музичних</a:t>
          </a:r>
          <a:r>
            <a:rPr lang="ru-RU" sz="1400" dirty="0">
              <a:solidFill>
                <a:schemeClr val="tx1"/>
              </a:solidFill>
            </a:rPr>
            <a:t> </a:t>
          </a:r>
          <a:r>
            <a:rPr lang="ru-RU" sz="1400" dirty="0" err="1">
              <a:solidFill>
                <a:schemeClr val="tx1"/>
              </a:solidFill>
            </a:rPr>
            <a:t>творів</a:t>
          </a:r>
          <a:endParaRPr lang="ru-RU" sz="1400" dirty="0">
            <a:solidFill>
              <a:schemeClr val="tx1"/>
            </a:solidFill>
          </a:endParaRPr>
        </a:p>
      </dgm:t>
    </dgm:pt>
    <dgm:pt modelId="{25E2D415-FAB9-4A9B-9D26-A887F0BC6AE0}" type="parTrans" cxnId="{466E3E58-663D-4E0A-97DB-1271279BBF0E}">
      <dgm:prSet/>
      <dgm:spPr/>
      <dgm:t>
        <a:bodyPr/>
        <a:lstStyle/>
        <a:p>
          <a:endParaRPr lang="ru-RU"/>
        </a:p>
      </dgm:t>
    </dgm:pt>
    <dgm:pt modelId="{FE15A0E8-F192-4C18-93FD-16E6CE11FAF7}" type="sibTrans" cxnId="{466E3E58-663D-4E0A-97DB-1271279BBF0E}">
      <dgm:prSet/>
      <dgm:spPr/>
      <dgm:t>
        <a:bodyPr/>
        <a:lstStyle/>
        <a:p>
          <a:endParaRPr lang="ru-RU"/>
        </a:p>
      </dgm:t>
    </dgm:pt>
    <dgm:pt modelId="{98E59E79-6670-4B71-A953-BC73105B5D84}">
      <dgm:prSet custT="1"/>
      <dgm:spPr>
        <a:solidFill>
          <a:srgbClr val="B9D6D5"/>
        </a:solidFill>
      </dgm:spPr>
      <dgm:t>
        <a:bodyPr anchor="ctr"/>
        <a:lstStyle/>
        <a:p>
          <a:r>
            <a:rPr lang="ru-RU" sz="1400" dirty="0" err="1">
              <a:solidFill>
                <a:schemeClr val="tx1"/>
              </a:solidFill>
            </a:rPr>
            <a:t>математичних</a:t>
          </a:r>
          <a:r>
            <a:rPr lang="ru-RU" sz="1400" dirty="0">
              <a:solidFill>
                <a:schemeClr val="tx1"/>
              </a:solidFill>
            </a:rPr>
            <a:t> </a:t>
          </a:r>
          <a:r>
            <a:rPr lang="ru-RU" sz="1400" dirty="0" err="1">
              <a:solidFill>
                <a:schemeClr val="tx1"/>
              </a:solidFill>
            </a:rPr>
            <a:t>виразів</a:t>
          </a:r>
          <a:r>
            <a:rPr lang="ru-RU" sz="1400" dirty="0">
              <a:solidFill>
                <a:schemeClr val="tx1"/>
              </a:solidFill>
            </a:rPr>
            <a:t> та </a:t>
          </a:r>
          <a:r>
            <a:rPr lang="ru-RU" sz="1400" dirty="0" err="1">
              <a:solidFill>
                <a:schemeClr val="tx1"/>
              </a:solidFill>
            </a:rPr>
            <a:t>перетворень</a:t>
          </a:r>
          <a:endParaRPr lang="ru-RU" sz="1400" dirty="0">
            <a:solidFill>
              <a:schemeClr val="tx1"/>
            </a:solidFill>
          </a:endParaRPr>
        </a:p>
      </dgm:t>
    </dgm:pt>
    <dgm:pt modelId="{F3527701-7E25-4DE9-849D-405457B160D0}" type="parTrans" cxnId="{68BB2CB4-5DAD-402F-BBEB-806887089B0B}">
      <dgm:prSet/>
      <dgm:spPr/>
      <dgm:t>
        <a:bodyPr/>
        <a:lstStyle/>
        <a:p>
          <a:endParaRPr lang="ru-RU"/>
        </a:p>
      </dgm:t>
    </dgm:pt>
    <dgm:pt modelId="{015C0310-3B72-4F86-8C50-84BCE9DE8BF1}" type="sibTrans" cxnId="{68BB2CB4-5DAD-402F-BBEB-806887089B0B}">
      <dgm:prSet/>
      <dgm:spPr/>
      <dgm:t>
        <a:bodyPr/>
        <a:lstStyle/>
        <a:p>
          <a:endParaRPr lang="ru-RU"/>
        </a:p>
      </dgm:t>
    </dgm:pt>
    <dgm:pt modelId="{7FEB5C0F-69DB-4FE2-A082-50504A04DF6C}">
      <dgm:prSet custT="1"/>
      <dgm:spPr>
        <a:solidFill>
          <a:srgbClr val="B9D6D5"/>
        </a:solidFill>
      </dgm:spPr>
      <dgm:t>
        <a:bodyPr anchor="ctr"/>
        <a:lstStyle/>
        <a:p>
          <a:r>
            <a:rPr lang="ru-RU" sz="1400" dirty="0" err="1">
              <a:solidFill>
                <a:schemeClr val="tx1"/>
              </a:solidFill>
            </a:rPr>
            <a:t>програмних</a:t>
          </a:r>
          <a:r>
            <a:rPr lang="ru-RU" sz="1400" dirty="0">
              <a:solidFill>
                <a:schemeClr val="tx1"/>
              </a:solidFill>
            </a:rPr>
            <a:t> </a:t>
          </a:r>
          <a:r>
            <a:rPr lang="ru-RU" sz="1400" dirty="0" err="1">
              <a:solidFill>
                <a:schemeClr val="tx1"/>
              </a:solidFill>
            </a:rPr>
            <a:t>кодів</a:t>
          </a:r>
          <a:r>
            <a:rPr lang="ru-RU" sz="1400" dirty="0">
              <a:solidFill>
                <a:schemeClr val="tx1"/>
              </a:solidFill>
            </a:rPr>
            <a:t> </a:t>
          </a:r>
          <a:r>
            <a:rPr lang="ru-RU" sz="1400" dirty="0" err="1">
              <a:solidFill>
                <a:schemeClr val="tx1"/>
              </a:solidFill>
            </a:rPr>
            <a:t>тощо</a:t>
          </a:r>
          <a:endParaRPr lang="ru-RU" sz="1400" dirty="0">
            <a:solidFill>
              <a:schemeClr val="tx1"/>
            </a:solidFill>
          </a:endParaRPr>
        </a:p>
      </dgm:t>
    </dgm:pt>
    <dgm:pt modelId="{A3304C1F-D47B-4D90-854C-A4F77B966130}" type="parTrans" cxnId="{E5991BD6-0B7E-446B-ACF9-5BB191E3C99E}">
      <dgm:prSet/>
      <dgm:spPr/>
      <dgm:t>
        <a:bodyPr/>
        <a:lstStyle/>
        <a:p>
          <a:endParaRPr lang="ru-RU"/>
        </a:p>
      </dgm:t>
    </dgm:pt>
    <dgm:pt modelId="{CE325236-4891-4FEA-97FD-ECAA8666276F}" type="sibTrans" cxnId="{E5991BD6-0B7E-446B-ACF9-5BB191E3C99E}">
      <dgm:prSet/>
      <dgm:spPr/>
      <dgm:t>
        <a:bodyPr/>
        <a:lstStyle/>
        <a:p>
          <a:endParaRPr lang="ru-RU"/>
        </a:p>
      </dgm:t>
    </dgm:pt>
    <dgm:pt modelId="{636A9E25-E52D-4E9C-83ED-E42F894EF977}" type="pres">
      <dgm:prSet presAssocID="{2C9BD695-F066-49E6-95B9-FDEC6D190A47}" presName="hierChild1" presStyleCnt="0">
        <dgm:presLayoutVars>
          <dgm:orgChart val="1"/>
          <dgm:chPref val="1"/>
          <dgm:dir/>
          <dgm:animOne val="branch"/>
          <dgm:animLvl val="lvl"/>
          <dgm:resizeHandles/>
        </dgm:presLayoutVars>
      </dgm:prSet>
      <dgm:spPr/>
    </dgm:pt>
    <dgm:pt modelId="{E1FCF72A-D336-49EE-8511-08929C511A64}" type="pres">
      <dgm:prSet presAssocID="{6EC45373-C42B-4A5C-B47D-BE4C72D00046}" presName="hierRoot1" presStyleCnt="0">
        <dgm:presLayoutVars>
          <dgm:hierBranch val="init"/>
        </dgm:presLayoutVars>
      </dgm:prSet>
      <dgm:spPr/>
    </dgm:pt>
    <dgm:pt modelId="{FC46C7A9-F322-4E50-BA5F-927617ED2B58}" type="pres">
      <dgm:prSet presAssocID="{6EC45373-C42B-4A5C-B47D-BE4C72D00046}" presName="rootComposite1" presStyleCnt="0"/>
      <dgm:spPr/>
    </dgm:pt>
    <dgm:pt modelId="{BD1B9B0D-AF34-4C49-8F56-23574669FD39}" type="pres">
      <dgm:prSet presAssocID="{6EC45373-C42B-4A5C-B47D-BE4C72D00046}" presName="rootText1" presStyleLbl="node0" presStyleIdx="0" presStyleCnt="5" custScaleX="112423" custScaleY="204133">
        <dgm:presLayoutVars>
          <dgm:chPref val="3"/>
        </dgm:presLayoutVars>
      </dgm:prSet>
      <dgm:spPr/>
    </dgm:pt>
    <dgm:pt modelId="{6D621F72-1027-4F73-9FED-30324AE8E77F}" type="pres">
      <dgm:prSet presAssocID="{6EC45373-C42B-4A5C-B47D-BE4C72D00046}" presName="rootConnector1" presStyleLbl="node1" presStyleIdx="0" presStyleCnt="0"/>
      <dgm:spPr/>
    </dgm:pt>
    <dgm:pt modelId="{48D1B8BF-3F38-4EDD-ADD1-90CD24B97DEE}" type="pres">
      <dgm:prSet presAssocID="{6EC45373-C42B-4A5C-B47D-BE4C72D00046}" presName="hierChild2" presStyleCnt="0"/>
      <dgm:spPr/>
    </dgm:pt>
    <dgm:pt modelId="{E4303AF8-101B-4846-8C7A-77AAED557F33}" type="pres">
      <dgm:prSet presAssocID="{6EC45373-C42B-4A5C-B47D-BE4C72D00046}" presName="hierChild3" presStyleCnt="0"/>
      <dgm:spPr/>
    </dgm:pt>
    <dgm:pt modelId="{5904035D-FDE9-4E79-9A3C-2C3E936FE171}" type="pres">
      <dgm:prSet presAssocID="{2BA2ABC4-C9A4-49FB-B7A6-3F7A936CD8F7}" presName="hierRoot1" presStyleCnt="0">
        <dgm:presLayoutVars>
          <dgm:hierBranch val="init"/>
        </dgm:presLayoutVars>
      </dgm:prSet>
      <dgm:spPr/>
    </dgm:pt>
    <dgm:pt modelId="{B8F4CFDE-62AC-460D-942F-F89779778D66}" type="pres">
      <dgm:prSet presAssocID="{2BA2ABC4-C9A4-49FB-B7A6-3F7A936CD8F7}" presName="rootComposite1" presStyleCnt="0"/>
      <dgm:spPr/>
    </dgm:pt>
    <dgm:pt modelId="{E887E821-C9D0-4D63-8D47-F4C101AE8F18}" type="pres">
      <dgm:prSet presAssocID="{2BA2ABC4-C9A4-49FB-B7A6-3F7A936CD8F7}" presName="rootText1" presStyleLbl="node0" presStyleIdx="1" presStyleCnt="5" custScaleX="87474" custScaleY="206211">
        <dgm:presLayoutVars>
          <dgm:chPref val="3"/>
        </dgm:presLayoutVars>
      </dgm:prSet>
      <dgm:spPr/>
    </dgm:pt>
    <dgm:pt modelId="{586C6121-B8A8-4BB1-B93A-BDCB8B530014}" type="pres">
      <dgm:prSet presAssocID="{2BA2ABC4-C9A4-49FB-B7A6-3F7A936CD8F7}" presName="rootConnector1" presStyleLbl="node1" presStyleIdx="0" presStyleCnt="0"/>
      <dgm:spPr/>
    </dgm:pt>
    <dgm:pt modelId="{236A08EF-7BB2-47C6-B106-5413DF6B611F}" type="pres">
      <dgm:prSet presAssocID="{2BA2ABC4-C9A4-49FB-B7A6-3F7A936CD8F7}" presName="hierChild2" presStyleCnt="0"/>
      <dgm:spPr/>
    </dgm:pt>
    <dgm:pt modelId="{837B35C7-DBD0-419B-A61B-65ECA3F76F10}" type="pres">
      <dgm:prSet presAssocID="{2BA2ABC4-C9A4-49FB-B7A6-3F7A936CD8F7}" presName="hierChild3" presStyleCnt="0"/>
      <dgm:spPr/>
    </dgm:pt>
    <dgm:pt modelId="{D5FF6A9A-1C86-4D15-ADEA-DB03CD534AA1}" type="pres">
      <dgm:prSet presAssocID="{0BFB1B8F-4A32-499F-BF63-323696D446F6}" presName="hierRoot1" presStyleCnt="0">
        <dgm:presLayoutVars>
          <dgm:hierBranch val="init"/>
        </dgm:presLayoutVars>
      </dgm:prSet>
      <dgm:spPr/>
    </dgm:pt>
    <dgm:pt modelId="{2CCD9F56-FB41-421A-9DCC-B8F99C9C0663}" type="pres">
      <dgm:prSet presAssocID="{0BFB1B8F-4A32-499F-BF63-323696D446F6}" presName="rootComposite1" presStyleCnt="0"/>
      <dgm:spPr/>
    </dgm:pt>
    <dgm:pt modelId="{00DE6475-B367-4B53-9DE3-97CFF3DED6D1}" type="pres">
      <dgm:prSet presAssocID="{0BFB1B8F-4A32-499F-BF63-323696D446F6}" presName="rootText1" presStyleLbl="node0" presStyleIdx="2" presStyleCnt="5" custScaleX="158293" custScaleY="204566">
        <dgm:presLayoutVars>
          <dgm:chPref val="3"/>
        </dgm:presLayoutVars>
      </dgm:prSet>
      <dgm:spPr/>
    </dgm:pt>
    <dgm:pt modelId="{0C43258C-7565-437E-8695-21B94DF6F140}" type="pres">
      <dgm:prSet presAssocID="{0BFB1B8F-4A32-499F-BF63-323696D446F6}" presName="rootConnector1" presStyleLbl="node1" presStyleIdx="0" presStyleCnt="0"/>
      <dgm:spPr/>
    </dgm:pt>
    <dgm:pt modelId="{1FDC61AC-416D-4FEF-8D61-9F241E77AE5A}" type="pres">
      <dgm:prSet presAssocID="{0BFB1B8F-4A32-499F-BF63-323696D446F6}" presName="hierChild2" presStyleCnt="0"/>
      <dgm:spPr/>
    </dgm:pt>
    <dgm:pt modelId="{E6C4446F-739B-4BD4-8599-D3D94793ABA7}" type="pres">
      <dgm:prSet presAssocID="{0BFB1B8F-4A32-499F-BF63-323696D446F6}" presName="hierChild3" presStyleCnt="0"/>
      <dgm:spPr/>
    </dgm:pt>
    <dgm:pt modelId="{B50D730A-DB5F-4640-A028-DD626BD158F7}" type="pres">
      <dgm:prSet presAssocID="{98E59E79-6670-4B71-A953-BC73105B5D84}" presName="hierRoot1" presStyleCnt="0">
        <dgm:presLayoutVars>
          <dgm:hierBranch val="init"/>
        </dgm:presLayoutVars>
      </dgm:prSet>
      <dgm:spPr/>
    </dgm:pt>
    <dgm:pt modelId="{E28D351A-6169-46B3-812B-7AB88CC1884A}" type="pres">
      <dgm:prSet presAssocID="{98E59E79-6670-4B71-A953-BC73105B5D84}" presName="rootComposite1" presStyleCnt="0"/>
      <dgm:spPr/>
    </dgm:pt>
    <dgm:pt modelId="{D411A210-6BA2-4E7C-8BE4-C18C95BBE0CE}" type="pres">
      <dgm:prSet presAssocID="{98E59E79-6670-4B71-A953-BC73105B5D84}" presName="rootText1" presStyleLbl="node0" presStyleIdx="3" presStyleCnt="5" custScaleX="160009" custScaleY="195269">
        <dgm:presLayoutVars>
          <dgm:chPref val="3"/>
        </dgm:presLayoutVars>
      </dgm:prSet>
      <dgm:spPr/>
    </dgm:pt>
    <dgm:pt modelId="{0A6DA125-BE76-4990-867C-6CA3F1B191D1}" type="pres">
      <dgm:prSet presAssocID="{98E59E79-6670-4B71-A953-BC73105B5D84}" presName="rootConnector1" presStyleLbl="node1" presStyleIdx="0" presStyleCnt="0"/>
      <dgm:spPr/>
    </dgm:pt>
    <dgm:pt modelId="{31434610-6BA3-4082-881F-49695C5F6F82}" type="pres">
      <dgm:prSet presAssocID="{98E59E79-6670-4B71-A953-BC73105B5D84}" presName="hierChild2" presStyleCnt="0"/>
      <dgm:spPr/>
    </dgm:pt>
    <dgm:pt modelId="{083BAEFB-8C21-4057-A549-215220AF8871}" type="pres">
      <dgm:prSet presAssocID="{98E59E79-6670-4B71-A953-BC73105B5D84}" presName="hierChild3" presStyleCnt="0"/>
      <dgm:spPr/>
    </dgm:pt>
    <dgm:pt modelId="{0F8DF425-06E8-45E8-9B8F-2BF8CB875C7D}" type="pres">
      <dgm:prSet presAssocID="{7FEB5C0F-69DB-4FE2-A082-50504A04DF6C}" presName="hierRoot1" presStyleCnt="0">
        <dgm:presLayoutVars>
          <dgm:hierBranch val="init"/>
        </dgm:presLayoutVars>
      </dgm:prSet>
      <dgm:spPr/>
    </dgm:pt>
    <dgm:pt modelId="{1B6167A6-00DC-406D-8CB4-371B5D2B8094}" type="pres">
      <dgm:prSet presAssocID="{7FEB5C0F-69DB-4FE2-A082-50504A04DF6C}" presName="rootComposite1" presStyleCnt="0"/>
      <dgm:spPr/>
    </dgm:pt>
    <dgm:pt modelId="{C626CFC0-375F-4DCA-ADDA-A9D25561DF01}" type="pres">
      <dgm:prSet presAssocID="{7FEB5C0F-69DB-4FE2-A082-50504A04DF6C}" presName="rootText1" presStyleLbl="node0" presStyleIdx="4" presStyleCnt="5" custScaleX="132479" custScaleY="186529">
        <dgm:presLayoutVars>
          <dgm:chPref val="3"/>
        </dgm:presLayoutVars>
      </dgm:prSet>
      <dgm:spPr/>
    </dgm:pt>
    <dgm:pt modelId="{94D2F1AC-1A42-407C-8373-46273D35C224}" type="pres">
      <dgm:prSet presAssocID="{7FEB5C0F-69DB-4FE2-A082-50504A04DF6C}" presName="rootConnector1" presStyleLbl="node1" presStyleIdx="0" presStyleCnt="0"/>
      <dgm:spPr/>
    </dgm:pt>
    <dgm:pt modelId="{499E1F06-9225-4416-8421-4CB45184E110}" type="pres">
      <dgm:prSet presAssocID="{7FEB5C0F-69DB-4FE2-A082-50504A04DF6C}" presName="hierChild2" presStyleCnt="0"/>
      <dgm:spPr/>
    </dgm:pt>
    <dgm:pt modelId="{0B3A8484-E913-4CD7-BE95-7BC48C8757BC}" type="pres">
      <dgm:prSet presAssocID="{7FEB5C0F-69DB-4FE2-A082-50504A04DF6C}" presName="hierChild3" presStyleCnt="0"/>
      <dgm:spPr/>
    </dgm:pt>
  </dgm:ptLst>
  <dgm:cxnLst>
    <dgm:cxn modelId="{3CDE073B-E4BE-4B2D-8CF8-4C61D5455BCB}" type="presOf" srcId="{98E59E79-6670-4B71-A953-BC73105B5D84}" destId="{D411A210-6BA2-4E7C-8BE4-C18C95BBE0CE}" srcOrd="0" destOrd="0" presId="urn:microsoft.com/office/officeart/2005/8/layout/orgChart1"/>
    <dgm:cxn modelId="{4DB4AD3C-4BA6-44F4-96FC-93D611872A27}" type="presOf" srcId="{6EC45373-C42B-4A5C-B47D-BE4C72D00046}" destId="{6D621F72-1027-4F73-9FED-30324AE8E77F}" srcOrd="1" destOrd="0" presId="urn:microsoft.com/office/officeart/2005/8/layout/orgChart1"/>
    <dgm:cxn modelId="{8DE1D63D-F36B-4771-AAA3-D010D9E28763}" srcId="{2C9BD695-F066-49E6-95B9-FDEC6D190A47}" destId="{6EC45373-C42B-4A5C-B47D-BE4C72D00046}" srcOrd="0" destOrd="0" parTransId="{598F78B2-91C9-4F63-AC3F-87E91A805A4C}" sibTransId="{528E7B49-5BC3-41C7-ACC2-9EAB0AEE136F}"/>
    <dgm:cxn modelId="{ABAD9B69-232A-486B-B7D5-0A06220A6FCA}" type="presOf" srcId="{2BA2ABC4-C9A4-49FB-B7A6-3F7A936CD8F7}" destId="{586C6121-B8A8-4BB1-B93A-BDCB8B530014}" srcOrd="1" destOrd="0" presId="urn:microsoft.com/office/officeart/2005/8/layout/orgChart1"/>
    <dgm:cxn modelId="{466E3E58-663D-4E0A-97DB-1271279BBF0E}" srcId="{2C9BD695-F066-49E6-95B9-FDEC6D190A47}" destId="{0BFB1B8F-4A32-499F-BF63-323696D446F6}" srcOrd="2" destOrd="0" parTransId="{25E2D415-FAB9-4A9B-9D26-A887F0BC6AE0}" sibTransId="{FE15A0E8-F192-4C18-93FD-16E6CE11FAF7}"/>
    <dgm:cxn modelId="{EC758282-9156-4E9E-86BD-902E27956F24}" type="presOf" srcId="{7FEB5C0F-69DB-4FE2-A082-50504A04DF6C}" destId="{C626CFC0-375F-4DCA-ADDA-A9D25561DF01}" srcOrd="0" destOrd="0" presId="urn:microsoft.com/office/officeart/2005/8/layout/orgChart1"/>
    <dgm:cxn modelId="{12DFF899-F70D-4888-B619-7D4E375190A8}" type="presOf" srcId="{98E59E79-6670-4B71-A953-BC73105B5D84}" destId="{0A6DA125-BE76-4990-867C-6CA3F1B191D1}" srcOrd="1" destOrd="0" presId="urn:microsoft.com/office/officeart/2005/8/layout/orgChart1"/>
    <dgm:cxn modelId="{68BB2CB4-5DAD-402F-BBEB-806887089B0B}" srcId="{2C9BD695-F066-49E6-95B9-FDEC6D190A47}" destId="{98E59E79-6670-4B71-A953-BC73105B5D84}" srcOrd="3" destOrd="0" parTransId="{F3527701-7E25-4DE9-849D-405457B160D0}" sibTransId="{015C0310-3B72-4F86-8C50-84BCE9DE8BF1}"/>
    <dgm:cxn modelId="{3EEBD9B8-72B5-4062-BB04-162A50A6DEAB}" type="presOf" srcId="{2C9BD695-F066-49E6-95B9-FDEC6D190A47}" destId="{636A9E25-E52D-4E9C-83ED-E42F894EF977}" srcOrd="0" destOrd="0" presId="urn:microsoft.com/office/officeart/2005/8/layout/orgChart1"/>
    <dgm:cxn modelId="{8AA4B3D1-11A0-4856-84EF-B4D1B7BD1ECC}" type="presOf" srcId="{7FEB5C0F-69DB-4FE2-A082-50504A04DF6C}" destId="{94D2F1AC-1A42-407C-8373-46273D35C224}" srcOrd="1" destOrd="0" presId="urn:microsoft.com/office/officeart/2005/8/layout/orgChart1"/>
    <dgm:cxn modelId="{8C4B0DD3-8E68-44FB-986B-ECC64AD0E3E4}" type="presOf" srcId="{0BFB1B8F-4A32-499F-BF63-323696D446F6}" destId="{00DE6475-B367-4B53-9DE3-97CFF3DED6D1}" srcOrd="0" destOrd="0" presId="urn:microsoft.com/office/officeart/2005/8/layout/orgChart1"/>
    <dgm:cxn modelId="{E5991BD6-0B7E-446B-ACF9-5BB191E3C99E}" srcId="{2C9BD695-F066-49E6-95B9-FDEC6D190A47}" destId="{7FEB5C0F-69DB-4FE2-A082-50504A04DF6C}" srcOrd="4" destOrd="0" parTransId="{A3304C1F-D47B-4D90-854C-A4F77B966130}" sibTransId="{CE325236-4891-4FEA-97FD-ECAA8666276F}"/>
    <dgm:cxn modelId="{0DEC4CDA-90D3-4D92-93AB-36FE10EDBF74}" type="presOf" srcId="{2BA2ABC4-C9A4-49FB-B7A6-3F7A936CD8F7}" destId="{E887E821-C9D0-4D63-8D47-F4C101AE8F18}" srcOrd="0" destOrd="0" presId="urn:microsoft.com/office/officeart/2005/8/layout/orgChart1"/>
    <dgm:cxn modelId="{1BCAA6DD-66C9-49A5-A1A0-3253CFCF5231}" srcId="{2C9BD695-F066-49E6-95B9-FDEC6D190A47}" destId="{2BA2ABC4-C9A4-49FB-B7A6-3F7A936CD8F7}" srcOrd="1" destOrd="0" parTransId="{B28ECBF9-07AE-417C-B3A3-D9BBE68CB8FE}" sibTransId="{E7F125EA-8B4F-4214-B7E1-1B983797A823}"/>
    <dgm:cxn modelId="{C72992EF-657A-4DF9-9E2F-6A0ADF2386C9}" type="presOf" srcId="{0BFB1B8F-4A32-499F-BF63-323696D446F6}" destId="{0C43258C-7565-437E-8695-21B94DF6F140}" srcOrd="1" destOrd="0" presId="urn:microsoft.com/office/officeart/2005/8/layout/orgChart1"/>
    <dgm:cxn modelId="{06483FFE-BF87-4FDB-A734-6920B0334F7D}" type="presOf" srcId="{6EC45373-C42B-4A5C-B47D-BE4C72D00046}" destId="{BD1B9B0D-AF34-4C49-8F56-23574669FD39}" srcOrd="0" destOrd="0" presId="urn:microsoft.com/office/officeart/2005/8/layout/orgChart1"/>
    <dgm:cxn modelId="{CC7653FC-1561-4E2A-A8D1-68DAD65BCFF8}" type="presParOf" srcId="{636A9E25-E52D-4E9C-83ED-E42F894EF977}" destId="{E1FCF72A-D336-49EE-8511-08929C511A64}" srcOrd="0" destOrd="0" presId="urn:microsoft.com/office/officeart/2005/8/layout/orgChart1"/>
    <dgm:cxn modelId="{BE9AB63D-DFD3-40EA-B1FD-3176011D9AAC}" type="presParOf" srcId="{E1FCF72A-D336-49EE-8511-08929C511A64}" destId="{FC46C7A9-F322-4E50-BA5F-927617ED2B58}" srcOrd="0" destOrd="0" presId="urn:microsoft.com/office/officeart/2005/8/layout/orgChart1"/>
    <dgm:cxn modelId="{147E001A-A75F-4578-A90C-E219C1CDA69C}" type="presParOf" srcId="{FC46C7A9-F322-4E50-BA5F-927617ED2B58}" destId="{BD1B9B0D-AF34-4C49-8F56-23574669FD39}" srcOrd="0" destOrd="0" presId="urn:microsoft.com/office/officeart/2005/8/layout/orgChart1"/>
    <dgm:cxn modelId="{309163DC-A1D3-48C7-903C-AEBFBF876666}" type="presParOf" srcId="{FC46C7A9-F322-4E50-BA5F-927617ED2B58}" destId="{6D621F72-1027-4F73-9FED-30324AE8E77F}" srcOrd="1" destOrd="0" presId="urn:microsoft.com/office/officeart/2005/8/layout/orgChart1"/>
    <dgm:cxn modelId="{8F31323C-F1A1-4584-BEEF-39B7FBE85BA6}" type="presParOf" srcId="{E1FCF72A-D336-49EE-8511-08929C511A64}" destId="{48D1B8BF-3F38-4EDD-ADD1-90CD24B97DEE}" srcOrd="1" destOrd="0" presId="urn:microsoft.com/office/officeart/2005/8/layout/orgChart1"/>
    <dgm:cxn modelId="{BF72197F-2574-45F1-B75A-9D4048F10A4B}" type="presParOf" srcId="{E1FCF72A-D336-49EE-8511-08929C511A64}" destId="{E4303AF8-101B-4846-8C7A-77AAED557F33}" srcOrd="2" destOrd="0" presId="urn:microsoft.com/office/officeart/2005/8/layout/orgChart1"/>
    <dgm:cxn modelId="{EDF6DBE6-9C53-477F-A2DD-6AE5620EC6AD}" type="presParOf" srcId="{636A9E25-E52D-4E9C-83ED-E42F894EF977}" destId="{5904035D-FDE9-4E79-9A3C-2C3E936FE171}" srcOrd="1" destOrd="0" presId="urn:microsoft.com/office/officeart/2005/8/layout/orgChart1"/>
    <dgm:cxn modelId="{992BE15D-55F2-491C-B189-92FD446B63DA}" type="presParOf" srcId="{5904035D-FDE9-4E79-9A3C-2C3E936FE171}" destId="{B8F4CFDE-62AC-460D-942F-F89779778D66}" srcOrd="0" destOrd="0" presId="urn:microsoft.com/office/officeart/2005/8/layout/orgChart1"/>
    <dgm:cxn modelId="{2717BEF2-BA3B-4CE5-8E90-B56A3BA89436}" type="presParOf" srcId="{B8F4CFDE-62AC-460D-942F-F89779778D66}" destId="{E887E821-C9D0-4D63-8D47-F4C101AE8F18}" srcOrd="0" destOrd="0" presId="urn:microsoft.com/office/officeart/2005/8/layout/orgChart1"/>
    <dgm:cxn modelId="{6E0430CC-8AEE-4F16-98EC-E3D0EFA20B36}" type="presParOf" srcId="{B8F4CFDE-62AC-460D-942F-F89779778D66}" destId="{586C6121-B8A8-4BB1-B93A-BDCB8B530014}" srcOrd="1" destOrd="0" presId="urn:microsoft.com/office/officeart/2005/8/layout/orgChart1"/>
    <dgm:cxn modelId="{B13452D3-27C8-4EFE-A129-5B212423B303}" type="presParOf" srcId="{5904035D-FDE9-4E79-9A3C-2C3E936FE171}" destId="{236A08EF-7BB2-47C6-B106-5413DF6B611F}" srcOrd="1" destOrd="0" presId="urn:microsoft.com/office/officeart/2005/8/layout/orgChart1"/>
    <dgm:cxn modelId="{2F6008CC-D028-4A06-8FE4-E9555678913E}" type="presParOf" srcId="{5904035D-FDE9-4E79-9A3C-2C3E936FE171}" destId="{837B35C7-DBD0-419B-A61B-65ECA3F76F10}" srcOrd="2" destOrd="0" presId="urn:microsoft.com/office/officeart/2005/8/layout/orgChart1"/>
    <dgm:cxn modelId="{3E7251D9-5927-4048-9546-6D35F80DCAE5}" type="presParOf" srcId="{636A9E25-E52D-4E9C-83ED-E42F894EF977}" destId="{D5FF6A9A-1C86-4D15-ADEA-DB03CD534AA1}" srcOrd="2" destOrd="0" presId="urn:microsoft.com/office/officeart/2005/8/layout/orgChart1"/>
    <dgm:cxn modelId="{679142D7-6756-44CF-BFD0-F9222A3502A3}" type="presParOf" srcId="{D5FF6A9A-1C86-4D15-ADEA-DB03CD534AA1}" destId="{2CCD9F56-FB41-421A-9DCC-B8F99C9C0663}" srcOrd="0" destOrd="0" presId="urn:microsoft.com/office/officeart/2005/8/layout/orgChart1"/>
    <dgm:cxn modelId="{B5A024CE-9375-4344-A75A-C8FC73FA03FF}" type="presParOf" srcId="{2CCD9F56-FB41-421A-9DCC-B8F99C9C0663}" destId="{00DE6475-B367-4B53-9DE3-97CFF3DED6D1}" srcOrd="0" destOrd="0" presId="urn:microsoft.com/office/officeart/2005/8/layout/orgChart1"/>
    <dgm:cxn modelId="{F00655AC-E3F8-45CB-837B-2B60386F7380}" type="presParOf" srcId="{2CCD9F56-FB41-421A-9DCC-B8F99C9C0663}" destId="{0C43258C-7565-437E-8695-21B94DF6F140}" srcOrd="1" destOrd="0" presId="urn:microsoft.com/office/officeart/2005/8/layout/orgChart1"/>
    <dgm:cxn modelId="{8E479EF3-9C0E-4CC3-8770-15523D17C25A}" type="presParOf" srcId="{D5FF6A9A-1C86-4D15-ADEA-DB03CD534AA1}" destId="{1FDC61AC-416D-4FEF-8D61-9F241E77AE5A}" srcOrd="1" destOrd="0" presId="urn:microsoft.com/office/officeart/2005/8/layout/orgChart1"/>
    <dgm:cxn modelId="{60742936-D1B0-44EB-9ABE-56B004ABA376}" type="presParOf" srcId="{D5FF6A9A-1C86-4D15-ADEA-DB03CD534AA1}" destId="{E6C4446F-739B-4BD4-8599-D3D94793ABA7}" srcOrd="2" destOrd="0" presId="urn:microsoft.com/office/officeart/2005/8/layout/orgChart1"/>
    <dgm:cxn modelId="{E3B7EA3E-A482-41F6-981E-84C670CFD737}" type="presParOf" srcId="{636A9E25-E52D-4E9C-83ED-E42F894EF977}" destId="{B50D730A-DB5F-4640-A028-DD626BD158F7}" srcOrd="3" destOrd="0" presId="urn:microsoft.com/office/officeart/2005/8/layout/orgChart1"/>
    <dgm:cxn modelId="{9E0DDB19-6076-4EA2-B7DE-0BC5DC9F8E1E}" type="presParOf" srcId="{B50D730A-DB5F-4640-A028-DD626BD158F7}" destId="{E28D351A-6169-46B3-812B-7AB88CC1884A}" srcOrd="0" destOrd="0" presId="urn:microsoft.com/office/officeart/2005/8/layout/orgChart1"/>
    <dgm:cxn modelId="{72925689-1A8C-45A3-8524-9C1403D91B01}" type="presParOf" srcId="{E28D351A-6169-46B3-812B-7AB88CC1884A}" destId="{D411A210-6BA2-4E7C-8BE4-C18C95BBE0CE}" srcOrd="0" destOrd="0" presId="urn:microsoft.com/office/officeart/2005/8/layout/orgChart1"/>
    <dgm:cxn modelId="{7A1A78C6-FDC5-4AE8-BDBB-F5B16AC600E2}" type="presParOf" srcId="{E28D351A-6169-46B3-812B-7AB88CC1884A}" destId="{0A6DA125-BE76-4990-867C-6CA3F1B191D1}" srcOrd="1" destOrd="0" presId="urn:microsoft.com/office/officeart/2005/8/layout/orgChart1"/>
    <dgm:cxn modelId="{24119B2E-0ACE-4002-AAD0-349D6A97CBCC}" type="presParOf" srcId="{B50D730A-DB5F-4640-A028-DD626BD158F7}" destId="{31434610-6BA3-4082-881F-49695C5F6F82}" srcOrd="1" destOrd="0" presId="urn:microsoft.com/office/officeart/2005/8/layout/orgChart1"/>
    <dgm:cxn modelId="{DE897D26-44D5-4B54-B762-63439802DDDE}" type="presParOf" srcId="{B50D730A-DB5F-4640-A028-DD626BD158F7}" destId="{083BAEFB-8C21-4057-A549-215220AF8871}" srcOrd="2" destOrd="0" presId="urn:microsoft.com/office/officeart/2005/8/layout/orgChart1"/>
    <dgm:cxn modelId="{A2CD1B84-BB01-4C33-9BCC-E898DAEA0AF8}" type="presParOf" srcId="{636A9E25-E52D-4E9C-83ED-E42F894EF977}" destId="{0F8DF425-06E8-45E8-9B8F-2BF8CB875C7D}" srcOrd="4" destOrd="0" presId="urn:microsoft.com/office/officeart/2005/8/layout/orgChart1"/>
    <dgm:cxn modelId="{AFE30A65-8104-4DBB-AF57-24C2D4F7A7EC}" type="presParOf" srcId="{0F8DF425-06E8-45E8-9B8F-2BF8CB875C7D}" destId="{1B6167A6-00DC-406D-8CB4-371B5D2B8094}" srcOrd="0" destOrd="0" presId="urn:microsoft.com/office/officeart/2005/8/layout/orgChart1"/>
    <dgm:cxn modelId="{05256B69-C5FE-4847-A624-325F3CACB445}" type="presParOf" srcId="{1B6167A6-00DC-406D-8CB4-371B5D2B8094}" destId="{C626CFC0-375F-4DCA-ADDA-A9D25561DF01}" srcOrd="0" destOrd="0" presId="urn:microsoft.com/office/officeart/2005/8/layout/orgChart1"/>
    <dgm:cxn modelId="{F572C01C-C3F4-4B80-B21F-6747DC8CDEA8}" type="presParOf" srcId="{1B6167A6-00DC-406D-8CB4-371B5D2B8094}" destId="{94D2F1AC-1A42-407C-8373-46273D35C224}" srcOrd="1" destOrd="0" presId="urn:microsoft.com/office/officeart/2005/8/layout/orgChart1"/>
    <dgm:cxn modelId="{BD23AEC2-2883-450F-9A62-C8F79A586226}" type="presParOf" srcId="{0F8DF425-06E8-45E8-9B8F-2BF8CB875C7D}" destId="{499E1F06-9225-4416-8421-4CB45184E110}" srcOrd="1" destOrd="0" presId="urn:microsoft.com/office/officeart/2005/8/layout/orgChart1"/>
    <dgm:cxn modelId="{D5D4263E-E347-43F6-9D79-7B7F6212C9DD}" type="presParOf" srcId="{0F8DF425-06E8-45E8-9B8F-2BF8CB875C7D}" destId="{0B3A8484-E913-4CD7-BE95-7BC48C8757B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B9B0D-AF34-4C49-8F56-23574669FD39}">
      <dsp:nvSpPr>
        <dsp:cNvPr id="0" name=""/>
        <dsp:cNvSpPr/>
      </dsp:nvSpPr>
      <dsp:spPr>
        <a:xfrm>
          <a:off x="149" y="954557"/>
          <a:ext cx="1099348" cy="998075"/>
        </a:xfrm>
        <a:prstGeom prst="rect">
          <a:avLst/>
        </a:prstGeom>
        <a:solidFill>
          <a:srgbClr val="B9D6D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err="1">
              <a:solidFill>
                <a:schemeClr val="tx1"/>
              </a:solidFill>
            </a:rPr>
            <a:t>текстів</a:t>
          </a:r>
          <a:endParaRPr lang="ru-RU" sz="1400" kern="1200" dirty="0">
            <a:solidFill>
              <a:schemeClr val="tx1"/>
            </a:solidFill>
          </a:endParaRPr>
        </a:p>
      </dsp:txBody>
      <dsp:txXfrm>
        <a:off x="149" y="954557"/>
        <a:ext cx="1099348" cy="998075"/>
      </dsp:txXfrm>
    </dsp:sp>
    <dsp:sp modelId="{E887E821-C9D0-4D63-8D47-F4C101AE8F18}">
      <dsp:nvSpPr>
        <dsp:cNvPr id="0" name=""/>
        <dsp:cNvSpPr/>
      </dsp:nvSpPr>
      <dsp:spPr>
        <a:xfrm>
          <a:off x="1304850" y="954557"/>
          <a:ext cx="855380" cy="1008235"/>
        </a:xfrm>
        <a:prstGeom prst="rect">
          <a:avLst/>
        </a:prstGeom>
        <a:solidFill>
          <a:srgbClr val="B9D6D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err="1">
              <a:solidFill>
                <a:schemeClr val="tx1"/>
              </a:solidFill>
            </a:rPr>
            <a:t>рисунків</a:t>
          </a:r>
          <a:endParaRPr lang="ru-RU" sz="1400" kern="1200" dirty="0">
            <a:solidFill>
              <a:schemeClr val="tx1"/>
            </a:solidFill>
          </a:endParaRPr>
        </a:p>
      </dsp:txBody>
      <dsp:txXfrm>
        <a:off x="1304850" y="954557"/>
        <a:ext cx="855380" cy="1008235"/>
      </dsp:txXfrm>
    </dsp:sp>
    <dsp:sp modelId="{00DE6475-B367-4B53-9DE3-97CFF3DED6D1}">
      <dsp:nvSpPr>
        <dsp:cNvPr id="0" name=""/>
        <dsp:cNvSpPr/>
      </dsp:nvSpPr>
      <dsp:spPr>
        <a:xfrm>
          <a:off x="2365582" y="954557"/>
          <a:ext cx="1547896" cy="1000192"/>
        </a:xfrm>
        <a:prstGeom prst="rect">
          <a:avLst/>
        </a:prstGeom>
        <a:solidFill>
          <a:srgbClr val="B9D6D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err="1">
              <a:solidFill>
                <a:schemeClr val="tx1"/>
              </a:solidFill>
            </a:rPr>
            <a:t>фрагментів</a:t>
          </a:r>
          <a:r>
            <a:rPr lang="ru-RU" sz="1400" kern="1200" dirty="0">
              <a:solidFill>
                <a:schemeClr val="tx1"/>
              </a:solidFill>
            </a:rPr>
            <a:t> </a:t>
          </a:r>
          <a:r>
            <a:rPr lang="ru-RU" sz="1400" kern="1200" dirty="0" err="1">
              <a:solidFill>
                <a:schemeClr val="tx1"/>
              </a:solidFill>
            </a:rPr>
            <a:t>музичних</a:t>
          </a:r>
          <a:r>
            <a:rPr lang="ru-RU" sz="1400" kern="1200" dirty="0">
              <a:solidFill>
                <a:schemeClr val="tx1"/>
              </a:solidFill>
            </a:rPr>
            <a:t> </a:t>
          </a:r>
          <a:r>
            <a:rPr lang="ru-RU" sz="1400" kern="1200" dirty="0" err="1">
              <a:solidFill>
                <a:schemeClr val="tx1"/>
              </a:solidFill>
            </a:rPr>
            <a:t>творів</a:t>
          </a:r>
          <a:endParaRPr lang="ru-RU" sz="1400" kern="1200" dirty="0">
            <a:solidFill>
              <a:schemeClr val="tx1"/>
            </a:solidFill>
          </a:endParaRPr>
        </a:p>
      </dsp:txBody>
      <dsp:txXfrm>
        <a:off x="2365582" y="954557"/>
        <a:ext cx="1547896" cy="1000192"/>
      </dsp:txXfrm>
    </dsp:sp>
    <dsp:sp modelId="{D411A210-6BA2-4E7C-8BE4-C18C95BBE0CE}">
      <dsp:nvSpPr>
        <dsp:cNvPr id="0" name=""/>
        <dsp:cNvSpPr/>
      </dsp:nvSpPr>
      <dsp:spPr>
        <a:xfrm>
          <a:off x="4118831" y="954557"/>
          <a:ext cx="1564676" cy="954736"/>
        </a:xfrm>
        <a:prstGeom prst="rect">
          <a:avLst/>
        </a:prstGeom>
        <a:solidFill>
          <a:srgbClr val="B9D6D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err="1">
              <a:solidFill>
                <a:schemeClr val="tx1"/>
              </a:solidFill>
            </a:rPr>
            <a:t>математичних</a:t>
          </a:r>
          <a:r>
            <a:rPr lang="ru-RU" sz="1400" kern="1200" dirty="0">
              <a:solidFill>
                <a:schemeClr val="tx1"/>
              </a:solidFill>
            </a:rPr>
            <a:t> </a:t>
          </a:r>
          <a:r>
            <a:rPr lang="ru-RU" sz="1400" kern="1200" dirty="0" err="1">
              <a:solidFill>
                <a:schemeClr val="tx1"/>
              </a:solidFill>
            </a:rPr>
            <a:t>виразів</a:t>
          </a:r>
          <a:r>
            <a:rPr lang="ru-RU" sz="1400" kern="1200" dirty="0">
              <a:solidFill>
                <a:schemeClr val="tx1"/>
              </a:solidFill>
            </a:rPr>
            <a:t> та </a:t>
          </a:r>
          <a:r>
            <a:rPr lang="ru-RU" sz="1400" kern="1200" dirty="0" err="1">
              <a:solidFill>
                <a:schemeClr val="tx1"/>
              </a:solidFill>
            </a:rPr>
            <a:t>перетворень</a:t>
          </a:r>
          <a:endParaRPr lang="ru-RU" sz="1400" kern="1200" dirty="0">
            <a:solidFill>
              <a:schemeClr val="tx1"/>
            </a:solidFill>
          </a:endParaRPr>
        </a:p>
      </dsp:txBody>
      <dsp:txXfrm>
        <a:off x="4118831" y="954557"/>
        <a:ext cx="1564676" cy="954736"/>
      </dsp:txXfrm>
    </dsp:sp>
    <dsp:sp modelId="{C626CFC0-375F-4DCA-ADDA-A9D25561DF01}">
      <dsp:nvSpPr>
        <dsp:cNvPr id="0" name=""/>
        <dsp:cNvSpPr/>
      </dsp:nvSpPr>
      <dsp:spPr>
        <a:xfrm>
          <a:off x="5888860" y="954557"/>
          <a:ext cx="1295469" cy="912003"/>
        </a:xfrm>
        <a:prstGeom prst="rect">
          <a:avLst/>
        </a:prstGeom>
        <a:solidFill>
          <a:srgbClr val="B9D6D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err="1">
              <a:solidFill>
                <a:schemeClr val="tx1"/>
              </a:solidFill>
            </a:rPr>
            <a:t>програмних</a:t>
          </a:r>
          <a:r>
            <a:rPr lang="ru-RU" sz="1400" kern="1200" dirty="0">
              <a:solidFill>
                <a:schemeClr val="tx1"/>
              </a:solidFill>
            </a:rPr>
            <a:t> </a:t>
          </a:r>
          <a:r>
            <a:rPr lang="ru-RU" sz="1400" kern="1200" dirty="0" err="1">
              <a:solidFill>
                <a:schemeClr val="tx1"/>
              </a:solidFill>
            </a:rPr>
            <a:t>кодів</a:t>
          </a:r>
          <a:r>
            <a:rPr lang="ru-RU" sz="1400" kern="1200" dirty="0">
              <a:solidFill>
                <a:schemeClr val="tx1"/>
              </a:solidFill>
            </a:rPr>
            <a:t> </a:t>
          </a:r>
          <a:r>
            <a:rPr lang="ru-RU" sz="1400" kern="1200" dirty="0" err="1">
              <a:solidFill>
                <a:schemeClr val="tx1"/>
              </a:solidFill>
            </a:rPr>
            <a:t>тощо</a:t>
          </a:r>
          <a:endParaRPr lang="ru-RU" sz="1400" kern="1200" dirty="0">
            <a:solidFill>
              <a:schemeClr val="tx1"/>
            </a:solidFill>
          </a:endParaRPr>
        </a:p>
      </dsp:txBody>
      <dsp:txXfrm>
        <a:off x="5888860" y="954557"/>
        <a:ext cx="1295469" cy="9120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1cdffa2e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1cdffa2e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cdffa2e9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1cdffa2e9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1cdffa2e9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1cdffa2e9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1cdffa2e9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1cdffa2e9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cdffa2e9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21cdffa2e9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cdffa2e9b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cdffa2e9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ddbd74c8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ddbd74c8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ddbd74c8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ddbd74c8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585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097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ddbd74c8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1ddbd74c8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1ca7af2e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1ca7af2e7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1ca7af2e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1ca7af2e7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8528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1ca7af2e7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21ca7af2e7a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1ca7af2e7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21ca7af2e7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1ca7af2e7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21ca7af2e7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6644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647745-162A-4112-8014-D13123B51826}"/>
              </a:ext>
            </a:extLst>
          </p:cNvPr>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a:extLst>
              <a:ext uri="{FF2B5EF4-FFF2-40B4-BE49-F238E27FC236}">
                <a16:creationId xmlns:a16="http://schemas.microsoft.com/office/drawing/2014/main" id="{66F60458-1D3F-47EE-B5BC-C316332A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54F388-E623-43EF-9D36-95D0C3C1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a:extLst>
              <a:ext uri="{FF2B5EF4-FFF2-40B4-BE49-F238E27FC236}">
                <a16:creationId xmlns:a16="http://schemas.microsoft.com/office/drawing/2014/main" id="{B75EB6F6-3458-4CAA-912B-2EF5E7F4778D}"/>
              </a:ext>
            </a:extLst>
          </p:cNvPr>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extLst>
      <p:ext uri="{BB962C8B-B14F-4D97-AF65-F5344CB8AC3E}">
        <p14:creationId xmlns:p14="http://schemas.microsoft.com/office/powerpoint/2010/main" val="9134263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DEF0F-B5FC-453A-95B0-F7BAA5673EAE}"/>
              </a:ext>
            </a:extLst>
          </p:cNvPr>
          <p:cNvSpPr>
            <a:spLocks noGrp="1"/>
          </p:cNvSpPr>
          <p:nvPr>
            <p:ph type="title"/>
          </p:nvPr>
        </p:nvSpPr>
        <p:spPr>
          <a:xfrm>
            <a:off x="792480" y="411480"/>
            <a:ext cx="7566660" cy="541020"/>
          </a:xfrm>
        </p:spPr>
        <p:txBody>
          <a:bodyPr anchor="t">
            <a:noAutofit/>
          </a:bodyPr>
          <a:lstStyle>
            <a:lvl1pPr>
              <a:defRPr sz="2250" b="1"/>
            </a:lvl1pPr>
          </a:lstStyle>
          <a:p>
            <a:r>
              <a:rPr lang="uk-UA"/>
              <a:t>Клацніть, щоб редагувати стиль зразка заголовка</a:t>
            </a:r>
            <a:endParaRPr lang="ru-RU" dirty="0"/>
          </a:p>
        </p:txBody>
      </p:sp>
      <p:sp>
        <p:nvSpPr>
          <p:cNvPr id="8" name="Місце для тексту 7">
            <a:extLst>
              <a:ext uri="{FF2B5EF4-FFF2-40B4-BE49-F238E27FC236}">
                <a16:creationId xmlns:a16="http://schemas.microsoft.com/office/drawing/2014/main" id="{268D5B53-CC9D-4DB4-A950-5B4627B31CFD}"/>
              </a:ext>
            </a:extLst>
          </p:cNvPr>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a:extLst>
              <a:ext uri="{FF2B5EF4-FFF2-40B4-BE49-F238E27FC236}">
                <a16:creationId xmlns:a16="http://schemas.microsoft.com/office/drawing/2014/main" id="{589DCC1C-8FF8-414E-B130-28253559F7E4}"/>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407855509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1A2CA-E0FA-4E9F-B502-B8A26CBB2D44}"/>
              </a:ext>
            </a:extLst>
          </p:cNvPr>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a:extLst>
              <a:ext uri="{FF2B5EF4-FFF2-40B4-BE49-F238E27FC236}">
                <a16:creationId xmlns:a16="http://schemas.microsoft.com/office/drawing/2014/main" id="{ADD5CADB-F56F-4F8C-BD2A-26D17329CDFE}"/>
              </a:ext>
            </a:extLst>
          </p:cNvPr>
          <p:cNvPicPr preferRelativeResize="0"/>
          <p:nvPr/>
        </p:nvPicPr>
        <p:blipFill>
          <a:blip r:embed="rId2">
            <a:alphaModFix/>
          </a:blip>
          <a:stretch>
            <a:fillRect/>
          </a:stretch>
        </p:blipFill>
        <p:spPr>
          <a:xfrm>
            <a:off x="804109" y="3897449"/>
            <a:ext cx="443063" cy="279131"/>
          </a:xfrm>
          <a:prstGeom prst="rect">
            <a:avLst/>
          </a:prstGeom>
          <a:noFill/>
          <a:ln>
            <a:noFill/>
          </a:ln>
        </p:spPr>
      </p:pic>
      <p:sp>
        <p:nvSpPr>
          <p:cNvPr id="8" name="Google Shape;83;p15">
            <a:extLst>
              <a:ext uri="{FF2B5EF4-FFF2-40B4-BE49-F238E27FC236}">
                <a16:creationId xmlns:a16="http://schemas.microsoft.com/office/drawing/2014/main" id="{C434E1A6-C329-4C51-8D02-804DB31A7DD2}"/>
              </a:ext>
            </a:extLst>
          </p:cNvPr>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 name="Google Shape;85;p15">
            <a:extLst>
              <a:ext uri="{FF2B5EF4-FFF2-40B4-BE49-F238E27FC236}">
                <a16:creationId xmlns:a16="http://schemas.microsoft.com/office/drawing/2014/main" id="{A959930E-1371-48DF-955D-0A8964C2898C}"/>
              </a:ext>
            </a:extLst>
          </p:cNvPr>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extLst>
      <p:ext uri="{BB962C8B-B14F-4D97-AF65-F5344CB8AC3E}">
        <p14:creationId xmlns:p14="http://schemas.microsoft.com/office/powerpoint/2010/main" val="6043857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8E3612-4F38-4AFE-A043-59BB2E5975F9}"/>
              </a:ext>
            </a:extLst>
          </p:cNvPr>
          <p:cNvSpPr>
            <a:spLocks noGrp="1"/>
          </p:cNvSpPr>
          <p:nvPr>
            <p:ph type="title"/>
          </p:nvPr>
        </p:nvSpPr>
        <p:spPr>
          <a:xfrm>
            <a:off x="713793" y="350018"/>
            <a:ext cx="7886700" cy="349779"/>
          </a:xfrm>
        </p:spPr>
        <p:txBody>
          <a:bodyPr anchor="t">
            <a:normAutofit/>
          </a:bodyPr>
          <a:lstStyle>
            <a:lvl1pPr>
              <a:defRPr sz="2250" b="1"/>
            </a:lvl1pPr>
          </a:lstStyle>
          <a:p>
            <a:r>
              <a:rPr lang="uk-UA"/>
              <a:t>Клацніть, щоб редагувати стиль зразка заголовка</a:t>
            </a:r>
            <a:endParaRPr lang="ru-RU" dirty="0"/>
          </a:p>
        </p:txBody>
      </p:sp>
      <p:sp>
        <p:nvSpPr>
          <p:cNvPr id="3" name="Місце для вмісту 2">
            <a:extLst>
              <a:ext uri="{FF2B5EF4-FFF2-40B4-BE49-F238E27FC236}">
                <a16:creationId xmlns:a16="http://schemas.microsoft.com/office/drawing/2014/main" id="{134AC0B3-FF31-4D66-AAD3-57A17E83ECC4}"/>
              </a:ext>
            </a:extLst>
          </p:cNvPr>
          <p:cNvSpPr>
            <a:spLocks noGrp="1"/>
          </p:cNvSpPr>
          <p:nvPr>
            <p:ph sz="half" idx="1" hasCustomPrompt="1"/>
          </p:nvPr>
        </p:nvSpPr>
        <p:spPr>
          <a:xfrm>
            <a:off x="797767" y="964116"/>
            <a:ext cx="3717083" cy="3211645"/>
          </a:xfrm>
        </p:spPr>
        <p:txBody>
          <a:bodyPr>
            <a:normAutofit/>
          </a:bodyPr>
          <a:lstStyle>
            <a:lvl1pPr marL="0" indent="0">
              <a:buNone/>
              <a:defRPr sz="1500"/>
            </a:lvl1pPr>
          </a:lstStyle>
          <a:p>
            <a:pPr lvl="0"/>
            <a:r>
              <a:rPr lang="uk-UA" dirty="0"/>
              <a:t>текст</a:t>
            </a:r>
            <a:endParaRPr lang="ru-RU" dirty="0"/>
          </a:p>
        </p:txBody>
      </p:sp>
      <p:pic>
        <p:nvPicPr>
          <p:cNvPr id="8" name="Google Shape;148;p19">
            <a:extLst>
              <a:ext uri="{FF2B5EF4-FFF2-40B4-BE49-F238E27FC236}">
                <a16:creationId xmlns:a16="http://schemas.microsoft.com/office/drawing/2014/main" id="{41835A1A-480D-42F6-B6C7-B54E24FABFD7}"/>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
        <p:nvSpPr>
          <p:cNvPr id="6" name="Місце для діаграми 5">
            <a:extLst>
              <a:ext uri="{FF2B5EF4-FFF2-40B4-BE49-F238E27FC236}">
                <a16:creationId xmlns:a16="http://schemas.microsoft.com/office/drawing/2014/main" id="{DAE3875F-7F49-41C8-ABC0-7B147C64C584}"/>
              </a:ext>
            </a:extLst>
          </p:cNvPr>
          <p:cNvSpPr>
            <a:spLocks noGrp="1"/>
          </p:cNvSpPr>
          <p:nvPr>
            <p:ph type="chart" sz="quarter" idx="10"/>
          </p:nvPr>
        </p:nvSpPr>
        <p:spPr>
          <a:xfrm>
            <a:off x="4572000" y="964115"/>
            <a:ext cx="3774233" cy="3211644"/>
          </a:xfrm>
        </p:spPr>
        <p:txBody>
          <a:bodyPr/>
          <a:lstStyle/>
          <a:p>
            <a:r>
              <a:rPr lang="uk-UA"/>
              <a:t>Вставлення діаграми</a:t>
            </a:r>
            <a:endParaRPr lang="ru-RU" dirty="0"/>
          </a:p>
        </p:txBody>
      </p:sp>
    </p:spTree>
    <p:extLst>
      <p:ext uri="{BB962C8B-B14F-4D97-AF65-F5344CB8AC3E}">
        <p14:creationId xmlns:p14="http://schemas.microsoft.com/office/powerpoint/2010/main" val="1381636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712470" y="11312"/>
            <a:ext cx="7886700" cy="994172"/>
          </a:xfrm>
        </p:spPr>
        <p:txBody>
          <a:bodyPr>
            <a:normAutofit/>
          </a:bodyPr>
          <a:lstStyle>
            <a:lvl1pPr>
              <a:defRPr sz="2250" b="1"/>
            </a:lvl1pPr>
          </a:lstStyle>
          <a:p>
            <a:r>
              <a:rPr lang="uk-UA"/>
              <a:t>Клацніть, щоб редагувати стиль зразка заголовка</a:t>
            </a:r>
            <a:endParaRPr lang="ru-RU" dirty="0"/>
          </a:p>
        </p:txBody>
      </p:sp>
      <p:pic>
        <p:nvPicPr>
          <p:cNvPr id="6" name="Google Shape;148;p19">
            <a:extLst>
              <a:ext uri="{FF2B5EF4-FFF2-40B4-BE49-F238E27FC236}">
                <a16:creationId xmlns:a16="http://schemas.microsoft.com/office/drawing/2014/main" id="{B709642C-4826-479D-B1DA-1CA6D2F31375}"/>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16379406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712470" y="11312"/>
            <a:ext cx="7636095" cy="994172"/>
          </a:xfrm>
        </p:spPr>
        <p:txBody>
          <a:bodyPr>
            <a:normAutofit/>
          </a:bodyPr>
          <a:lstStyle>
            <a:lvl1pPr>
              <a:defRPr sz="2250" b="1"/>
            </a:lvl1pPr>
          </a:lstStyle>
          <a:p>
            <a:r>
              <a:rPr lang="uk-UA"/>
              <a:t>Клацніть, щоб редагувати стиль зразка заголовка</a:t>
            </a:r>
            <a:endParaRPr lang="ru-RU" dirty="0"/>
          </a:p>
        </p:txBody>
      </p:sp>
    </p:spTree>
    <p:extLst>
      <p:ext uri="{BB962C8B-B14F-4D97-AF65-F5344CB8AC3E}">
        <p14:creationId xmlns:p14="http://schemas.microsoft.com/office/powerpoint/2010/main" val="12194107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386455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357415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F42D26B9-9594-4412-8326-9EAB3AB83E1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a:extLst>
              <a:ext uri="{FF2B5EF4-FFF2-40B4-BE49-F238E27FC236}">
                <a16:creationId xmlns:a16="http://schemas.microsoft.com/office/drawing/2014/main" id="{0B6B70DD-00A3-4F2F-88AF-1FEF1E480A5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ru-RU" dirty="0"/>
          </a:p>
        </p:txBody>
      </p:sp>
      <p:sp>
        <p:nvSpPr>
          <p:cNvPr id="4" name="Місце для дати 3">
            <a:extLst>
              <a:ext uri="{FF2B5EF4-FFF2-40B4-BE49-F238E27FC236}">
                <a16:creationId xmlns:a16="http://schemas.microsoft.com/office/drawing/2014/main" id="{EEEBB030-1642-467F-AD71-AC09AB6FC3B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pPr/>
              <a:t>20.06.2023</a:t>
            </a:fld>
            <a:endParaRPr lang="ru-RU" dirty="0"/>
          </a:p>
        </p:txBody>
      </p:sp>
      <p:sp>
        <p:nvSpPr>
          <p:cNvPr id="5" name="Місце для нижнього колонтитула 4">
            <a:extLst>
              <a:ext uri="{FF2B5EF4-FFF2-40B4-BE49-F238E27FC236}">
                <a16:creationId xmlns:a16="http://schemas.microsoft.com/office/drawing/2014/main" id="{D26BB925-88C1-4A8F-A3BD-EAFCD621DCE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a:extLst>
              <a:ext uri="{FF2B5EF4-FFF2-40B4-BE49-F238E27FC236}">
                <a16:creationId xmlns:a16="http://schemas.microsoft.com/office/drawing/2014/main" id="{EA19E9F8-64A4-410C-B544-1741C5A35D6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4185080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ibrary.univer.kharkov.ua/pages/bibliography/apa_style.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vak.in.u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witter.com/timothydsnyder/status/1609928400634007553?s=46&amp;t=BcUu05H7wrZw_sZR_IGpvg"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transparency.org/en/cpi/2022/index/uk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8.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svg"/><Relationship Id="rId5" Type="http://schemas.openxmlformats.org/officeDocument/2006/relationships/diagramQuickStyle" Target="../diagrams/quickStyle1.xml"/><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sv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1134325" y="2418275"/>
            <a:ext cx="7308300" cy="756300"/>
          </a:xfrm>
          <a:prstGeom prst="rect">
            <a:avLst/>
          </a:prstGeom>
          <a:solidFill>
            <a:srgbClr val="B9D6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
          <p:cNvSpPr txBox="1">
            <a:spLocks noGrp="1"/>
          </p:cNvSpPr>
          <p:nvPr>
            <p:ph type="ctrTitle"/>
          </p:nvPr>
        </p:nvSpPr>
        <p:spPr>
          <a:xfrm>
            <a:off x="311700" y="864375"/>
            <a:ext cx="8520600" cy="1501500"/>
          </a:xfrm>
          <a:prstGeom prst="rect">
            <a:avLst/>
          </a:prstGeom>
          <a:noFill/>
          <a:ln>
            <a:noFill/>
          </a:ln>
        </p:spPr>
        <p:txBody>
          <a:bodyPr spcFirstLastPara="1" wrap="square" lIns="91425" tIns="91425" rIns="91425" bIns="91425" anchor="b" anchorCtr="0">
            <a:normAutofit/>
          </a:bodyPr>
          <a:lstStyle/>
          <a:p>
            <a:pPr marL="0" lvl="0" indent="0" algn="ctr" rtl="0">
              <a:lnSpc>
                <a:spcPct val="115000"/>
              </a:lnSpc>
              <a:spcBef>
                <a:spcPts val="0"/>
              </a:spcBef>
              <a:spcAft>
                <a:spcPts val="0"/>
              </a:spcAft>
              <a:buClr>
                <a:schemeClr val="dk1"/>
              </a:buClr>
              <a:buSzPts val="1100"/>
              <a:buFont typeface="Arial"/>
              <a:buNone/>
            </a:pPr>
            <a:r>
              <a:rPr lang="uk" sz="6000" b="1" dirty="0">
                <a:latin typeface="Arial" panose="020B0604020202020204" pitchFamily="34" charset="0"/>
                <a:ea typeface="Roboto"/>
                <a:cs typeface="Arial" panose="020B0604020202020204" pitchFamily="34" charset="0"/>
                <a:sym typeface="Roboto"/>
              </a:rPr>
              <a:t>Тема 12</a:t>
            </a:r>
            <a:endParaRPr sz="6000" b="1" dirty="0">
              <a:latin typeface="Arial" panose="020B0604020202020204" pitchFamily="34" charset="0"/>
              <a:ea typeface="Roboto"/>
              <a:cs typeface="Arial" panose="020B0604020202020204" pitchFamily="34" charset="0"/>
              <a:sym typeface="Roboto"/>
            </a:endParaRPr>
          </a:p>
        </p:txBody>
      </p:sp>
      <p:sp>
        <p:nvSpPr>
          <p:cNvPr id="56" name="Google Shape;56;p1"/>
          <p:cNvSpPr txBox="1">
            <a:spLocks noGrp="1"/>
          </p:cNvSpPr>
          <p:nvPr>
            <p:ph type="subTitle" idx="1"/>
          </p:nvPr>
        </p:nvSpPr>
        <p:spPr>
          <a:xfrm rot="423">
            <a:off x="1134332" y="2349083"/>
            <a:ext cx="7308300" cy="63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uk" sz="3200" dirty="0">
                <a:solidFill>
                  <a:schemeClr val="dk1"/>
                </a:solidFill>
                <a:latin typeface="Arial" panose="020B0604020202020204" pitchFamily="34" charset="0"/>
                <a:ea typeface="Roboto"/>
                <a:cs typeface="Arial" panose="020B0604020202020204" pitchFamily="34" charset="0"/>
                <a:sym typeface="Roboto"/>
              </a:rPr>
              <a:t>Тема 12</a:t>
            </a:r>
            <a:endParaRPr sz="3200" dirty="0">
              <a:latin typeface="Arial" panose="020B0604020202020204" pitchFamily="34" charset="0"/>
              <a:ea typeface="Roboto"/>
              <a:cs typeface="Arial" panose="020B0604020202020204" pitchFamily="34" charset="0"/>
              <a:sym typeface="Roboto"/>
            </a:endParaRPr>
          </a:p>
        </p:txBody>
      </p:sp>
      <p:pic>
        <p:nvPicPr>
          <p:cNvPr id="57" name="Google Shape;57;p1"/>
          <p:cNvPicPr preferRelativeResize="0"/>
          <p:nvPr/>
        </p:nvPicPr>
        <p:blipFill rotWithShape="1">
          <a:blip r:embed="rId3">
            <a:alphaModFix/>
          </a:blip>
          <a:srcRect/>
          <a:stretch/>
        </p:blipFill>
        <p:spPr>
          <a:xfrm>
            <a:off x="8695250" y="-37425"/>
            <a:ext cx="448750" cy="1265275"/>
          </a:xfrm>
          <a:prstGeom prst="rect">
            <a:avLst/>
          </a:prstGeom>
          <a:noFill/>
          <a:ln>
            <a:noFill/>
          </a:ln>
        </p:spPr>
      </p:pic>
      <p:pic>
        <p:nvPicPr>
          <p:cNvPr id="58" name="Google Shape;58;p1"/>
          <p:cNvPicPr preferRelativeResize="0"/>
          <p:nvPr/>
        </p:nvPicPr>
        <p:blipFill rotWithShape="1">
          <a:blip r:embed="rId4">
            <a:alphaModFix/>
          </a:blip>
          <a:srcRect/>
          <a:stretch/>
        </p:blipFill>
        <p:spPr>
          <a:xfrm>
            <a:off x="654025" y="354700"/>
            <a:ext cx="631225" cy="596150"/>
          </a:xfrm>
          <a:prstGeom prst="rect">
            <a:avLst/>
          </a:prstGeom>
          <a:noFill/>
          <a:ln>
            <a:noFill/>
          </a:ln>
        </p:spPr>
      </p:pic>
      <p:sp>
        <p:nvSpPr>
          <p:cNvPr id="59" name="Google Shape;59;p1"/>
          <p:cNvSpPr/>
          <p:nvPr/>
        </p:nvSpPr>
        <p:spPr>
          <a:xfrm>
            <a:off x="0" y="4387200"/>
            <a:ext cx="3092100" cy="7563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8" name="Google Shape;128;g21cdffa2e9b_0_0"/>
          <p:cNvSpPr txBox="1">
            <a:spLocks noGrp="1"/>
          </p:cNvSpPr>
          <p:nvPr>
            <p:ph type="title"/>
          </p:nvPr>
        </p:nvSpPr>
        <p:spPr>
          <a:xfrm>
            <a:off x="883340" y="249434"/>
            <a:ext cx="7733438" cy="673204"/>
          </a:xfrm>
          <a:prstGeom prst="rect">
            <a:avLst/>
          </a:prstGeom>
        </p:spPr>
        <p:txBody>
          <a:bodyPr spcFirstLastPara="1" wrap="square" lIns="91425" tIns="91425" rIns="91425" bIns="91425" anchor="t" anchorCtr="0">
            <a:noAutofit/>
          </a:bodyPr>
          <a:lstStyle/>
          <a:p>
            <a:pPr>
              <a:lnSpc>
                <a:spcPct val="115000"/>
              </a:lnSpc>
              <a:spcBef>
                <a:spcPts val="0"/>
              </a:spcBef>
              <a:buSzPts val="2800"/>
            </a:pPr>
            <a:r>
              <a:rPr lang="uk" sz="3000" dirty="0">
                <a:ea typeface="Roboto"/>
                <a:cs typeface="Arial" panose="020B0604020202020204" pitchFamily="34" charset="0"/>
                <a:sym typeface="Roboto"/>
              </a:rPr>
              <a:t>Інші види академічної</a:t>
            </a:r>
            <a:r>
              <a:rPr lang="en-US" sz="3000" dirty="0">
                <a:ea typeface="Roboto"/>
                <a:cs typeface="Arial" panose="020B0604020202020204" pitchFamily="34" charset="0"/>
                <a:sym typeface="Roboto"/>
              </a:rPr>
              <a:t> </a:t>
            </a:r>
            <a:r>
              <a:rPr lang="uk" sz="3000" dirty="0">
                <a:ea typeface="Roboto"/>
                <a:cs typeface="Arial" panose="020B0604020202020204" pitchFamily="34" charset="0"/>
                <a:sym typeface="Roboto"/>
              </a:rPr>
              <a:t>недоброчесності</a:t>
            </a:r>
            <a:endParaRPr sz="3000" dirty="0">
              <a:ea typeface="Roboto"/>
              <a:cs typeface="Arial" panose="020B0604020202020204" pitchFamily="34" charset="0"/>
              <a:sym typeface="Roboto"/>
            </a:endParaRPr>
          </a:p>
        </p:txBody>
      </p:sp>
      <p:sp>
        <p:nvSpPr>
          <p:cNvPr id="127" name="Google Shape;127;g21cdffa2e9b_0_0"/>
          <p:cNvSpPr txBox="1">
            <a:spLocks noGrp="1"/>
          </p:cNvSpPr>
          <p:nvPr>
            <p:ph type="body" sz="quarter" idx="13"/>
          </p:nvPr>
        </p:nvSpPr>
        <p:spPr>
          <a:xfrm>
            <a:off x="774192" y="1106371"/>
            <a:ext cx="7486468" cy="2790126"/>
          </a:xfrm>
          <a:prstGeom prst="rect">
            <a:avLst/>
          </a:prstGeom>
        </p:spPr>
        <p:txBody>
          <a:bodyPr spcFirstLastPara="1" wrap="square" lIns="91425" tIns="91425" rIns="91425" bIns="91425" anchor="t" anchorCtr="0">
            <a:normAutofit lnSpcReduction="10000"/>
          </a:bodyPr>
          <a:lstStyle/>
          <a:p>
            <a:pPr marL="139700" lvl="0" indent="0" algn="just" rtl="0">
              <a:lnSpc>
                <a:spcPct val="100000"/>
              </a:lnSpc>
              <a:spcBef>
                <a:spcPts val="1200"/>
              </a:spcBef>
              <a:spcAft>
                <a:spcPts val="600"/>
              </a:spcAft>
              <a:buClr>
                <a:srgbClr val="B9D6D5"/>
              </a:buClr>
              <a:buSzPts val="1400"/>
              <a:buNone/>
            </a:pPr>
            <a:r>
              <a:rPr lang="uk" sz="1400" dirty="0">
                <a:solidFill>
                  <a:schemeClr val="dk1"/>
                </a:solidFill>
                <a:highlight>
                  <a:srgbClr val="B9D6D5"/>
                </a:highlight>
                <a:sym typeface="Helvetica Neue"/>
              </a:rPr>
              <a:t>фабрикація</a:t>
            </a:r>
            <a:r>
              <a:rPr lang="uk" sz="1400" dirty="0">
                <a:solidFill>
                  <a:schemeClr val="dk1"/>
                </a:solidFill>
                <a:sym typeface="Helvetica Neue"/>
              </a:rPr>
              <a:t> – вигадування даних чи фактів, що використовуються в освітньому процесі або наукових дослідженнях;</a:t>
            </a:r>
            <a:endParaRPr sz="1400" dirty="0">
              <a:solidFill>
                <a:schemeClr val="dk1"/>
              </a:solidFill>
              <a:sym typeface="Helvetica Neue"/>
            </a:endParaRPr>
          </a:p>
          <a:p>
            <a:pPr marL="139700" lvl="0" indent="0" algn="just" rtl="0">
              <a:lnSpc>
                <a:spcPct val="100000"/>
              </a:lnSpc>
              <a:spcBef>
                <a:spcPts val="1200"/>
              </a:spcBef>
              <a:spcAft>
                <a:spcPts val="600"/>
              </a:spcAft>
              <a:buClr>
                <a:srgbClr val="B9D6D5"/>
              </a:buClr>
              <a:buSzPts val="1400"/>
              <a:buNone/>
            </a:pPr>
            <a:r>
              <a:rPr lang="uk" sz="1400" dirty="0">
                <a:solidFill>
                  <a:schemeClr val="dk1"/>
                </a:solidFill>
                <a:highlight>
                  <a:srgbClr val="B9D6D5"/>
                </a:highlight>
                <a:sym typeface="Helvetica Neue"/>
              </a:rPr>
              <a:t>фальсифікація</a:t>
            </a:r>
            <a:r>
              <a:rPr lang="uk" sz="1400" dirty="0">
                <a:solidFill>
                  <a:schemeClr val="dk1"/>
                </a:solidFill>
                <a:sym typeface="Helvetica Neue"/>
              </a:rPr>
              <a:t> – свідома зміна чи модифікація вже наявних даних, що стосуються освітнього процесу чи наукових досліджень;</a:t>
            </a:r>
            <a:endParaRPr sz="1400" dirty="0">
              <a:solidFill>
                <a:schemeClr val="dk1"/>
              </a:solidFill>
              <a:sym typeface="Helvetica Neue"/>
            </a:endParaRPr>
          </a:p>
          <a:p>
            <a:pPr marL="139700" lvl="0" indent="0" algn="just" rtl="0">
              <a:lnSpc>
                <a:spcPct val="100000"/>
              </a:lnSpc>
              <a:spcBef>
                <a:spcPts val="1200"/>
              </a:spcBef>
              <a:spcAft>
                <a:spcPts val="600"/>
              </a:spcAft>
              <a:buClr>
                <a:srgbClr val="B9D6D5"/>
              </a:buClr>
              <a:buSzPts val="1400"/>
              <a:buNone/>
            </a:pPr>
            <a:r>
              <a:rPr lang="uk" sz="1400" dirty="0">
                <a:solidFill>
                  <a:schemeClr val="dk1"/>
                </a:solidFill>
                <a:highlight>
                  <a:srgbClr val="B9D6D5"/>
                </a:highlight>
                <a:sym typeface="Helvetica Neue"/>
              </a:rPr>
              <a:t>списування</a:t>
            </a:r>
            <a:r>
              <a:rPr lang="uk" sz="1400" dirty="0">
                <a:solidFill>
                  <a:schemeClr val="dk1"/>
                </a:solidFill>
                <a:sym typeface="Helvetica Neue"/>
              </a:rPr>
              <a:t> – виконання письмових робіт із залученням зовнішніх джерел інформації, крім дозволених для використання, зокрема під час оцінювання результатів навчання;</a:t>
            </a:r>
            <a:endParaRPr sz="1400" dirty="0">
              <a:solidFill>
                <a:schemeClr val="dk1"/>
              </a:solidFill>
              <a:sym typeface="Helvetica Neue"/>
            </a:endParaRPr>
          </a:p>
          <a:p>
            <a:pPr marL="139700" lvl="0" indent="0" algn="just" rtl="0">
              <a:lnSpc>
                <a:spcPct val="100000"/>
              </a:lnSpc>
              <a:spcBef>
                <a:spcPts val="1200"/>
              </a:spcBef>
              <a:spcAft>
                <a:spcPts val="600"/>
              </a:spcAft>
              <a:buClr>
                <a:srgbClr val="B9D6D5"/>
              </a:buClr>
              <a:buSzPts val="1400"/>
              <a:buNone/>
            </a:pPr>
            <a:r>
              <a:rPr lang="uk" sz="1400" dirty="0">
                <a:solidFill>
                  <a:schemeClr val="dk1"/>
                </a:solidFill>
                <a:highlight>
                  <a:srgbClr val="B9D6D5"/>
                </a:highlight>
                <a:sym typeface="Helvetica Neue"/>
              </a:rPr>
              <a:t>несанкціонована допомога </a:t>
            </a:r>
            <a:r>
              <a:rPr lang="uk" sz="1400" dirty="0">
                <a:solidFill>
                  <a:schemeClr val="dk1"/>
                </a:solidFill>
                <a:sym typeface="Helvetica Neue"/>
              </a:rPr>
              <a:t> – співпраця студента з кимось іншим (одногрупниками, старшокурсниками тощо) для виконання завдання без дозволу викладача.</a:t>
            </a:r>
            <a:endParaRPr sz="1400" dirty="0">
              <a:solidFill>
                <a:schemeClr val="dk1"/>
              </a:solidFill>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g21cdffa2e9b_0_7"/>
          <p:cNvSpPr txBox="1">
            <a:spLocks noGrp="1"/>
          </p:cNvSpPr>
          <p:nvPr>
            <p:ph type="title"/>
          </p:nvPr>
        </p:nvSpPr>
        <p:spPr>
          <a:xfrm>
            <a:off x="804109" y="840738"/>
            <a:ext cx="6338096" cy="2762531"/>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1200"/>
              </a:spcBef>
              <a:spcAft>
                <a:spcPts val="0"/>
              </a:spcAft>
              <a:buClr>
                <a:schemeClr val="dk1"/>
              </a:buClr>
              <a:buSzPts val="1100"/>
              <a:buFont typeface="Arial"/>
              <a:buNone/>
            </a:pPr>
            <a:r>
              <a:rPr lang="uk" sz="4500" b="1" dirty="0">
                <a:latin typeface="Arial" panose="020B0604020202020204" pitchFamily="34" charset="0"/>
                <a:ea typeface="Roboto"/>
                <a:cs typeface="Arial" panose="020B0604020202020204" pitchFamily="34" charset="0"/>
                <a:sym typeface="Roboto"/>
              </a:rPr>
              <a:t>Академічний</a:t>
            </a:r>
            <a:br>
              <a:rPr lang="uk" sz="4500" b="1" dirty="0">
                <a:latin typeface="Arial" panose="020B0604020202020204" pitchFamily="34" charset="0"/>
                <a:ea typeface="Roboto"/>
                <a:cs typeface="Arial" panose="020B0604020202020204" pitchFamily="34" charset="0"/>
                <a:sym typeface="Roboto"/>
              </a:rPr>
            </a:br>
            <a:r>
              <a:rPr lang="uk" sz="4500" b="1" dirty="0">
                <a:latin typeface="Arial" panose="020B0604020202020204" pitchFamily="34" charset="0"/>
                <a:ea typeface="Roboto"/>
                <a:cs typeface="Arial" panose="020B0604020202020204" pitchFamily="34" charset="0"/>
                <a:sym typeface="Roboto"/>
              </a:rPr>
              <a:t>плагіат: </a:t>
            </a:r>
            <a:r>
              <a:rPr lang="ru-RU" sz="4500" b="1" dirty="0">
                <a:latin typeface="Arial" panose="020B0604020202020204" pitchFamily="34" charset="0"/>
                <a:ea typeface="Roboto"/>
                <a:cs typeface="Arial" panose="020B0604020202020204" pitchFamily="34" charset="0"/>
                <a:sym typeface="Roboto"/>
              </a:rPr>
              <a:t>п</a:t>
            </a:r>
            <a:r>
              <a:rPr lang="uk" sz="4500" b="1" dirty="0">
                <a:latin typeface="Arial" panose="020B0604020202020204" pitchFamily="34" charset="0"/>
                <a:ea typeface="Roboto"/>
                <a:cs typeface="Arial" panose="020B0604020202020204" pitchFamily="34" charset="0"/>
                <a:sym typeface="Roboto"/>
              </a:rPr>
              <a:t>оширеність</a:t>
            </a:r>
            <a:br>
              <a:rPr lang="uk" sz="4500" b="1" dirty="0">
                <a:latin typeface="Arial" panose="020B0604020202020204" pitchFamily="34" charset="0"/>
                <a:ea typeface="Roboto"/>
                <a:cs typeface="Arial" panose="020B0604020202020204" pitchFamily="34" charset="0"/>
                <a:sym typeface="Roboto"/>
              </a:rPr>
            </a:br>
            <a:r>
              <a:rPr lang="uk" sz="4500" b="1" dirty="0">
                <a:latin typeface="Arial" panose="020B0604020202020204" pitchFamily="34" charset="0"/>
                <a:ea typeface="Roboto"/>
                <a:cs typeface="Arial" panose="020B0604020202020204" pitchFamily="34" charset="0"/>
                <a:sym typeface="Roboto"/>
              </a:rPr>
              <a:t>та наслідки</a:t>
            </a:r>
            <a:endParaRPr sz="4500" b="1" dirty="0">
              <a:solidFill>
                <a:schemeClr val="lt1"/>
              </a:solidFill>
              <a:highlight>
                <a:srgbClr val="000000"/>
              </a:highlight>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15"/>
          <p:cNvSpPr txBox="1"/>
          <p:nvPr/>
        </p:nvSpPr>
        <p:spPr>
          <a:xfrm>
            <a:off x="757756" y="893127"/>
            <a:ext cx="8177900" cy="3970287"/>
          </a:xfrm>
          <a:prstGeom prst="rect">
            <a:avLst/>
          </a:prstGeom>
          <a:noFill/>
          <a:ln>
            <a:noFill/>
          </a:ln>
        </p:spPr>
        <p:txBody>
          <a:bodyPr spcFirstLastPara="1" wrap="square" lIns="91425" tIns="91425" rIns="91425" bIns="91425" numCol="2" anchor="t" anchorCtr="0">
            <a:spAutoFit/>
          </a:bodyPr>
          <a:lstStyle/>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Нейтральне ставлення викладачів до плагіату у роботах студентів;</a:t>
            </a:r>
            <a:endParaRPr sz="1400" dirty="0">
              <a:latin typeface="Arial" panose="020B0604020202020204" pitchFamily="34"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Студенти можуть не знати, або не вважати, що те, що вони роблять, є плагіатом;</a:t>
            </a:r>
            <a:endParaRPr sz="1400" dirty="0">
              <a:latin typeface="Arial" panose="020B0604020202020204" pitchFamily="34"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Неоднозначне тлумачення Закону України «Про авторське право та суміжні права»;</a:t>
            </a:r>
            <a:endParaRPr sz="1400" dirty="0">
              <a:latin typeface="Arial" panose="020B0604020202020204" pitchFamily="34"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Невеликий розмір штрафу за порушення закону або необов’язковість відповідальності за академічний плагіат;</a:t>
            </a:r>
          </a:p>
          <a:p>
            <a:pPr marL="425450" lvl="0" indent="-285750" rtl="0">
              <a:spcBef>
                <a:spcPts val="1000"/>
              </a:spcBef>
              <a:spcAft>
                <a:spcPts val="0"/>
              </a:spcAft>
              <a:buClr>
                <a:srgbClr val="B9D6D5"/>
              </a:buClr>
              <a:buSzPts val="1400"/>
              <a:buFont typeface="Wingdings" panose="05000000000000000000" pitchFamily="2" charset="2"/>
              <a:buChar char="l"/>
            </a:pPr>
            <a:endParaRPr lang="uk" sz="1400" dirty="0">
              <a:latin typeface="Arial" panose="020B0604020202020204" pitchFamily="34" charset="0"/>
              <a:cs typeface="Arial" panose="020B0604020202020204" pitchFamily="34" charset="0"/>
              <a:sym typeface="Helvetica Neue"/>
            </a:endParaRPr>
          </a:p>
          <a:p>
            <a:pPr marL="139700" lvl="0" rtl="0">
              <a:spcBef>
                <a:spcPts val="1000"/>
              </a:spcBef>
              <a:spcAft>
                <a:spcPts val="0"/>
              </a:spcAft>
              <a:buClr>
                <a:srgbClr val="B9D6D5"/>
              </a:buClr>
              <a:buSzPts val="1400"/>
            </a:pPr>
            <a:br>
              <a:rPr lang="uk-UA" sz="1400" dirty="0">
                <a:latin typeface="Arial" panose="020B0604020202020204" pitchFamily="34" charset="0"/>
                <a:cs typeface="Arial" panose="020B0604020202020204" pitchFamily="34" charset="0"/>
                <a:sym typeface="Helvetica Neue"/>
              </a:rPr>
            </a:br>
            <a:br>
              <a:rPr lang="uk-UA" sz="1400" dirty="0">
                <a:latin typeface="Arial" panose="020B0604020202020204" pitchFamily="34" charset="0"/>
                <a:cs typeface="Arial" panose="020B0604020202020204" pitchFamily="34" charset="0"/>
                <a:sym typeface="Helvetica Neue"/>
              </a:rPr>
            </a:br>
            <a:endParaRPr sz="1400" dirty="0">
              <a:latin typeface="Arial" panose="020B0604020202020204" pitchFamily="34"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Відсутність чітких норм щодо оцінки оригінальності тексту;</a:t>
            </a:r>
            <a:endParaRPr sz="1400" dirty="0">
              <a:latin typeface="Arial" panose="020B0604020202020204" pitchFamily="34"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Відсутність мотивації студентів до отримання професійних знань.</a:t>
            </a:r>
            <a:endParaRPr sz="1400" dirty="0">
              <a:latin typeface="Arial" panose="020B0604020202020204" pitchFamily="34"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Невміння керувати часом</a:t>
            </a:r>
            <a:endParaRPr sz="1400" dirty="0">
              <a:latin typeface="Arial" panose="020B0604020202020204" pitchFamily="34"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Лінь</a:t>
            </a:r>
            <a:endParaRPr sz="1400" dirty="0">
              <a:latin typeface="Arial" panose="020B0604020202020204" pitchFamily="34"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Страх перед невдачами</a:t>
            </a:r>
            <a:endParaRPr sz="1400" dirty="0">
              <a:latin typeface="Arial" panose="020B0604020202020204" pitchFamily="34" charset="0"/>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Тиск з боку однолітків</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45" name="Google Shape;145;p15"/>
          <p:cNvSpPr txBox="1">
            <a:spLocks noGrp="1"/>
          </p:cNvSpPr>
          <p:nvPr>
            <p:ph type="title"/>
          </p:nvPr>
        </p:nvSpPr>
        <p:spPr>
          <a:xfrm>
            <a:off x="871765" y="213562"/>
            <a:ext cx="7566660" cy="541020"/>
          </a:xfrm>
          <a:prstGeom prst="rect">
            <a:avLst/>
          </a:prstGeom>
          <a:noFill/>
          <a:ln>
            <a:noFill/>
          </a:ln>
        </p:spPr>
        <p:txBody>
          <a:bodyPr spcFirstLastPara="1" wrap="square" lIns="91425" tIns="91425" rIns="91425" bIns="91425" anchor="t" anchorCtr="0">
            <a:noAutofit/>
          </a:bodyPr>
          <a:lstStyle/>
          <a:p>
            <a:pPr marL="0" lvl="0" indent="0">
              <a:lnSpc>
                <a:spcPct val="100000"/>
              </a:lnSpc>
              <a:spcBef>
                <a:spcPts val="0"/>
              </a:spcBef>
              <a:spcAft>
                <a:spcPts val="0"/>
              </a:spcAft>
              <a:buSzPts val="2800"/>
            </a:pPr>
            <a:r>
              <a:rPr lang="ru-RU" sz="3000" dirty="0">
                <a:ea typeface="Roboto"/>
                <a:cs typeface="Arial" panose="020B0604020202020204" pitchFamily="34" charset="0"/>
                <a:sym typeface="Roboto"/>
              </a:rPr>
              <a:t>Причини </a:t>
            </a:r>
            <a:r>
              <a:rPr lang="ru-RU" sz="3000" dirty="0" err="1">
                <a:ea typeface="Roboto"/>
                <a:cs typeface="Arial" panose="020B0604020202020204" pitchFamily="34" charset="0"/>
                <a:sym typeface="Roboto"/>
              </a:rPr>
              <a:t>вдавання</a:t>
            </a:r>
            <a:r>
              <a:rPr lang="ru-RU" sz="3000" dirty="0">
                <a:ea typeface="Roboto"/>
                <a:cs typeface="Arial" panose="020B0604020202020204" pitchFamily="34" charset="0"/>
                <a:sym typeface="Roboto"/>
              </a:rPr>
              <a:t> до </a:t>
            </a:r>
            <a:r>
              <a:rPr lang="ru-RU" sz="3000" dirty="0" err="1">
                <a:ea typeface="Roboto"/>
                <a:cs typeface="Arial" panose="020B0604020202020204" pitchFamily="34" charset="0"/>
                <a:sym typeface="Roboto"/>
              </a:rPr>
              <a:t>плагіату</a:t>
            </a:r>
            <a:endParaRPr lang="ru-RU" sz="3000" dirty="0">
              <a:ea typeface="Roboto"/>
              <a:cs typeface="Arial" panose="020B0604020202020204" pitchFamily="34" charset="0"/>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8" name="Google Shape;65;p11">
            <a:extLst>
              <a:ext uri="{FF2B5EF4-FFF2-40B4-BE49-F238E27FC236}">
                <a16:creationId xmlns:a16="http://schemas.microsoft.com/office/drawing/2014/main" id="{B4176A03-D23A-4D71-A766-533A58504846}"/>
              </a:ext>
            </a:extLst>
          </p:cNvPr>
          <p:cNvSpPr/>
          <p:nvPr/>
        </p:nvSpPr>
        <p:spPr>
          <a:xfrm>
            <a:off x="5404685" y="1225983"/>
            <a:ext cx="2292096" cy="1522425"/>
          </a:xfrm>
          <a:prstGeom prst="rect">
            <a:avLst/>
          </a:prstGeom>
          <a:solidFill>
            <a:srgbClr val="0F0F0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5;p11">
            <a:extLst>
              <a:ext uri="{FF2B5EF4-FFF2-40B4-BE49-F238E27FC236}">
                <a16:creationId xmlns:a16="http://schemas.microsoft.com/office/drawing/2014/main" id="{34331BF0-0C35-4C20-A2A2-AE3A82068E1D}"/>
              </a:ext>
            </a:extLst>
          </p:cNvPr>
          <p:cNvSpPr/>
          <p:nvPr/>
        </p:nvSpPr>
        <p:spPr>
          <a:xfrm>
            <a:off x="1211878" y="1225983"/>
            <a:ext cx="2152928" cy="1522425"/>
          </a:xfrm>
          <a:prstGeom prst="rect">
            <a:avLst/>
          </a:prstGeom>
          <a:solidFill>
            <a:srgbClr val="0F0F0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21cdffa2e9b_0_26"/>
          <p:cNvSpPr txBox="1">
            <a:spLocks noGrp="1"/>
          </p:cNvSpPr>
          <p:nvPr>
            <p:ph type="title"/>
          </p:nvPr>
        </p:nvSpPr>
        <p:spPr>
          <a:xfrm>
            <a:off x="838745" y="225592"/>
            <a:ext cx="7566660" cy="541020"/>
          </a:xfrm>
          <a:prstGeom prst="rect">
            <a:avLst/>
          </a:prstGeom>
        </p:spPr>
        <p:txBody>
          <a:bodyPr spcFirstLastPara="1" wrap="square" lIns="91425" tIns="91425" rIns="91425" bIns="91425" anchor="t" anchorCtr="0">
            <a:noAutofit/>
          </a:bodyPr>
          <a:lstStyle/>
          <a:p>
            <a:pPr>
              <a:lnSpc>
                <a:spcPct val="115000"/>
              </a:lnSpc>
              <a:spcBef>
                <a:spcPts val="0"/>
              </a:spcBef>
              <a:buSzPts val="2800"/>
            </a:pPr>
            <a:r>
              <a:rPr lang="uk" sz="3000" dirty="0">
                <a:ea typeface="Roboto"/>
                <a:cs typeface="Arial" panose="020B0604020202020204" pitchFamily="34" charset="0"/>
                <a:sym typeface="Roboto"/>
              </a:rPr>
              <a:t>Відомі приклади плагіату</a:t>
            </a:r>
            <a:endParaRPr sz="3000" dirty="0">
              <a:ea typeface="Roboto"/>
              <a:cs typeface="Arial" panose="020B0604020202020204" pitchFamily="34" charset="0"/>
              <a:sym typeface="Roboto"/>
            </a:endParaRPr>
          </a:p>
        </p:txBody>
      </p:sp>
      <p:sp>
        <p:nvSpPr>
          <p:cNvPr id="151" name="Google Shape;151;g21cdffa2e9b_0_26"/>
          <p:cNvSpPr txBox="1">
            <a:spLocks noGrp="1"/>
          </p:cNvSpPr>
          <p:nvPr>
            <p:ph type="body" sz="quarter" idx="13"/>
          </p:nvPr>
        </p:nvSpPr>
        <p:spPr>
          <a:xfrm>
            <a:off x="1131265" y="2983338"/>
            <a:ext cx="2669229" cy="1178408"/>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Міністрку освіти Німеччини Аннетте Шаван позбавили наукового ступеня за плагіат у докторській роботі.</a:t>
            </a:r>
            <a:endParaRPr sz="1400" dirty="0">
              <a:latin typeface="Arial" panose="020B0604020202020204" pitchFamily="34" charset="0"/>
              <a:ea typeface="Helvetica Neue"/>
              <a:cs typeface="Arial" panose="020B0604020202020204" pitchFamily="34" charset="0"/>
              <a:sym typeface="Helvetica Neue"/>
            </a:endParaRPr>
          </a:p>
        </p:txBody>
      </p:sp>
      <p:pic>
        <p:nvPicPr>
          <p:cNvPr id="152" name="Google Shape;152;g21cdffa2e9b_0_26" descr="Министр образования ФРГ отказывается уходить в отставку – DW – 06.02.2013"/>
          <p:cNvPicPr preferRelativeResize="0"/>
          <p:nvPr/>
        </p:nvPicPr>
        <p:blipFill rotWithShape="1">
          <a:blip r:embed="rId3">
            <a:alphaModFix/>
          </a:blip>
          <a:srcRect l="18233" r="1109"/>
          <a:stretch/>
        </p:blipFill>
        <p:spPr>
          <a:xfrm>
            <a:off x="1027560" y="1125125"/>
            <a:ext cx="2152927" cy="1499700"/>
          </a:xfrm>
          <a:prstGeom prst="rect">
            <a:avLst/>
          </a:prstGeom>
          <a:noFill/>
          <a:ln>
            <a:noFill/>
          </a:ln>
        </p:spPr>
      </p:pic>
      <p:pic>
        <p:nvPicPr>
          <p:cNvPr id="153" name="Google Shape;153;g21cdffa2e9b_0_26" descr="Лучше поздно, чем никогда? | Хадашот новости еврейской жизни в Украине"/>
          <p:cNvPicPr preferRelativeResize="0"/>
          <p:nvPr/>
        </p:nvPicPr>
        <p:blipFill>
          <a:blip r:embed="rId4">
            <a:alphaModFix/>
          </a:blip>
          <a:stretch>
            <a:fillRect/>
          </a:stretch>
        </p:blipFill>
        <p:spPr>
          <a:xfrm>
            <a:off x="5229709" y="1125125"/>
            <a:ext cx="2292096" cy="1522425"/>
          </a:xfrm>
          <a:prstGeom prst="rect">
            <a:avLst/>
          </a:prstGeom>
          <a:noFill/>
          <a:ln>
            <a:noFill/>
          </a:ln>
        </p:spPr>
      </p:pic>
      <p:sp>
        <p:nvSpPr>
          <p:cNvPr id="154" name="Google Shape;154;g21cdffa2e9b_0_26"/>
          <p:cNvSpPr txBox="1"/>
          <p:nvPr/>
        </p:nvSpPr>
        <p:spPr>
          <a:xfrm>
            <a:off x="5182247" y="2983338"/>
            <a:ext cx="2581200" cy="7851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uk"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Головний рабин Франції Жиль Бернхайм подав у відставку на тлі звинувачень у плагіаті. </a:t>
            </a:r>
            <a:endParaRPr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Google Shape;65;p11">
            <a:extLst>
              <a:ext uri="{FF2B5EF4-FFF2-40B4-BE49-F238E27FC236}">
                <a16:creationId xmlns:a16="http://schemas.microsoft.com/office/drawing/2014/main" id="{C218790C-FF56-4487-A8D6-AF5B80182BB7}"/>
              </a:ext>
            </a:extLst>
          </p:cNvPr>
          <p:cNvSpPr/>
          <p:nvPr/>
        </p:nvSpPr>
        <p:spPr>
          <a:xfrm>
            <a:off x="5134860" y="1233205"/>
            <a:ext cx="3159052" cy="1989024"/>
          </a:xfrm>
          <a:prstGeom prst="rect">
            <a:avLst/>
          </a:prstGeom>
          <a:solidFill>
            <a:srgbClr val="0F0F0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5;p11">
            <a:extLst>
              <a:ext uri="{FF2B5EF4-FFF2-40B4-BE49-F238E27FC236}">
                <a16:creationId xmlns:a16="http://schemas.microsoft.com/office/drawing/2014/main" id="{69B1FD45-B95D-4FBB-9434-6EA629EF2319}"/>
              </a:ext>
            </a:extLst>
          </p:cNvPr>
          <p:cNvSpPr/>
          <p:nvPr/>
        </p:nvSpPr>
        <p:spPr>
          <a:xfrm>
            <a:off x="1145676" y="1233205"/>
            <a:ext cx="2816025" cy="1989024"/>
          </a:xfrm>
          <a:prstGeom prst="rect">
            <a:avLst/>
          </a:prstGeom>
          <a:solidFill>
            <a:srgbClr val="0F0F0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1cdffa2e9b_0_41"/>
          <p:cNvSpPr txBox="1">
            <a:spLocks noGrp="1"/>
          </p:cNvSpPr>
          <p:nvPr>
            <p:ph type="title"/>
          </p:nvPr>
        </p:nvSpPr>
        <p:spPr>
          <a:xfrm>
            <a:off x="873980" y="188654"/>
            <a:ext cx="8520600" cy="572700"/>
          </a:xfrm>
          <a:prstGeom prst="rect">
            <a:avLst/>
          </a:prstGeom>
        </p:spPr>
        <p:txBody>
          <a:bodyPr spcFirstLastPara="1" wrap="square" lIns="91425" tIns="91425" rIns="91425" bIns="91425" anchor="t" anchorCtr="0">
            <a:noAutofit/>
          </a:bodyPr>
          <a:lstStyle/>
          <a:p>
            <a:pPr>
              <a:lnSpc>
                <a:spcPct val="115000"/>
              </a:lnSpc>
            </a:pPr>
            <a:r>
              <a:rPr lang="uk" sz="3000" b="1" dirty="0">
                <a:ea typeface="Roboto"/>
                <a:cs typeface="Arial" panose="020B0604020202020204" pitchFamily="34" charset="0"/>
                <a:sym typeface="Roboto"/>
              </a:rPr>
              <a:t>Відомі приклади плагіату</a:t>
            </a:r>
            <a:endParaRPr sz="3000" b="1" dirty="0">
              <a:ea typeface="Roboto"/>
              <a:cs typeface="Arial" panose="020B0604020202020204" pitchFamily="34" charset="0"/>
              <a:sym typeface="Roboto"/>
            </a:endParaRPr>
          </a:p>
        </p:txBody>
      </p:sp>
      <p:sp>
        <p:nvSpPr>
          <p:cNvPr id="160" name="Google Shape;160;g21cdffa2e9b_0_41"/>
          <p:cNvSpPr txBox="1">
            <a:spLocks noGrp="1"/>
          </p:cNvSpPr>
          <p:nvPr>
            <p:ph type="body" idx="1"/>
          </p:nvPr>
        </p:nvSpPr>
        <p:spPr>
          <a:xfrm>
            <a:off x="894300" y="3430464"/>
            <a:ext cx="2997728" cy="1207946"/>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uk" sz="1000" dirty="0">
                <a:solidFill>
                  <a:schemeClr val="dk1"/>
                </a:solidFill>
                <a:highlight>
                  <a:srgbClr val="FFFFFF"/>
                </a:highlight>
                <a:cs typeface="Arial" panose="020B0604020202020204" pitchFamily="34" charset="0"/>
                <a:sym typeface="Helvetica Neue"/>
              </a:rPr>
              <a:t>Англійський письменник Редьярд Кіплінг в одному зі своїх листів зізнався, що частина історій в його збірнику «Книга Джунглів» є плагіатом.</a:t>
            </a:r>
            <a:endParaRPr sz="1000" dirty="0">
              <a:solidFill>
                <a:schemeClr val="dk1"/>
              </a:solidFill>
              <a:highlight>
                <a:srgbClr val="FFFFFF"/>
              </a:highlight>
              <a:cs typeface="Arial" panose="020B0604020202020204" pitchFamily="34" charset="0"/>
              <a:sym typeface="Helvetica Neue"/>
            </a:endParaRPr>
          </a:p>
        </p:txBody>
      </p:sp>
      <p:sp>
        <p:nvSpPr>
          <p:cNvPr id="161" name="Google Shape;161;g21cdffa2e9b_0_41"/>
          <p:cNvSpPr txBox="1"/>
          <p:nvPr/>
        </p:nvSpPr>
        <p:spPr>
          <a:xfrm>
            <a:off x="5014749" y="3397014"/>
            <a:ext cx="3264858" cy="141574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0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У Нью-Йорку на площі біля Рокфеллер-центру встановили величезну надувну фігуру «Балерина, що сидить» відомого американського скульптора Джеффа Кунса, що нагадала порцелянову статуетку «Балерина Леночка» української художниці Оксани Жникруп. Скульптор заявив, що він справді надихнувся роботою українки.</a:t>
            </a:r>
            <a:endParaRPr sz="10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0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p:txBody>
      </p:sp>
      <p:pic>
        <p:nvPicPr>
          <p:cNvPr id="162" name="Google Shape;162;g21cdffa2e9b_0_41" descr="Редьярд Кіплінг. Біографія Редьярда Кіплінг — УкрЛіб"/>
          <p:cNvPicPr preferRelativeResize="0"/>
          <p:nvPr/>
        </p:nvPicPr>
        <p:blipFill>
          <a:blip r:embed="rId3">
            <a:alphaModFix/>
          </a:blip>
          <a:stretch>
            <a:fillRect/>
          </a:stretch>
        </p:blipFill>
        <p:spPr>
          <a:xfrm>
            <a:off x="970198" y="1135096"/>
            <a:ext cx="2816025" cy="1955575"/>
          </a:xfrm>
          <a:prstGeom prst="rect">
            <a:avLst/>
          </a:prstGeom>
          <a:noFill/>
          <a:ln>
            <a:noFill/>
          </a:ln>
        </p:spPr>
      </p:pic>
      <p:pic>
        <p:nvPicPr>
          <p:cNvPr id="163" name="Google Shape;163;g21cdffa2e9b_0_41" descr="Це ж балерина Оленка!&quot;: У мережі помітили разючу подібність скульптури в  Нью-Йорку і статуетки української художниці (фото)"/>
          <p:cNvPicPr preferRelativeResize="0"/>
          <p:nvPr/>
        </p:nvPicPr>
        <p:blipFill>
          <a:blip r:embed="rId4">
            <a:alphaModFix/>
          </a:blip>
          <a:stretch>
            <a:fillRect/>
          </a:stretch>
        </p:blipFill>
        <p:spPr>
          <a:xfrm>
            <a:off x="5014750" y="1101646"/>
            <a:ext cx="3159052" cy="1989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0" name="Google Shape;170;g21cdffa2e9b_0_15"/>
          <p:cNvSpPr txBox="1"/>
          <p:nvPr/>
        </p:nvSpPr>
        <p:spPr>
          <a:xfrm>
            <a:off x="867112" y="967648"/>
            <a:ext cx="7271048" cy="1477297"/>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chemeClr val="dk1"/>
              </a:buClr>
              <a:buSzPts val="1100"/>
              <a:buFont typeface="Arial"/>
              <a:buNone/>
            </a:pPr>
            <a:r>
              <a:rPr lang="uk" sz="1400" b="0" i="0"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Дотримання принципів академічної доброчесності впливає на репутацію навчального закладу або установи, де ви навчаєтесь. Дуже важливо, щоб отримані студентами оцінки відповідали реальним знанням та навичкам. І тут закономірність проста:</a:t>
            </a:r>
            <a:br>
              <a:rPr lang="uk" sz="1400" b="0" i="0"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br>
            <a:r>
              <a:rPr lang="uk" sz="1400" b="0" i="0" u="none" strike="noStrike" cap="none"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де більше доброчесності, там більше знань</a:t>
            </a:r>
            <a:r>
              <a:rPr lang="uk" sz="1400" b="0" i="0"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a:t>
            </a:r>
            <a:endParaRPr sz="14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p:txBody>
      </p:sp>
      <p:pic>
        <p:nvPicPr>
          <p:cNvPr id="171" name="Google Shape;171;g21cdffa2e9b_0_15"/>
          <p:cNvPicPr preferRelativeResize="0"/>
          <p:nvPr/>
        </p:nvPicPr>
        <p:blipFill rotWithShape="1">
          <a:blip r:embed="rId3">
            <a:alphaModFix/>
          </a:blip>
          <a:srcRect/>
          <a:stretch/>
        </p:blipFill>
        <p:spPr>
          <a:xfrm>
            <a:off x="7972451" y="2042894"/>
            <a:ext cx="476250" cy="485775"/>
          </a:xfrm>
          <a:prstGeom prst="rect">
            <a:avLst/>
          </a:prstGeom>
          <a:noFill/>
          <a:ln>
            <a:noFill/>
          </a:ln>
        </p:spPr>
      </p:pic>
      <p:pic>
        <p:nvPicPr>
          <p:cNvPr id="172" name="Google Shape;172;g21cdffa2e9b_0_15"/>
          <p:cNvPicPr preferRelativeResize="0"/>
          <p:nvPr/>
        </p:nvPicPr>
        <p:blipFill rotWithShape="1">
          <a:blip r:embed="rId3">
            <a:alphaModFix/>
          </a:blip>
          <a:srcRect/>
          <a:stretch/>
        </p:blipFill>
        <p:spPr>
          <a:xfrm rot="10800000">
            <a:off x="522251" y="919844"/>
            <a:ext cx="476250" cy="485775"/>
          </a:xfrm>
          <a:prstGeom prst="rect">
            <a:avLst/>
          </a:prstGeom>
          <a:noFill/>
          <a:ln>
            <a:noFill/>
          </a:ln>
        </p:spPr>
      </p:pic>
      <p:sp>
        <p:nvSpPr>
          <p:cNvPr id="174" name="Google Shape;174;g21cdffa2e9b_0_15"/>
          <p:cNvSpPr txBox="1">
            <a:spLocks noGrp="1"/>
          </p:cNvSpPr>
          <p:nvPr>
            <p:ph type="title"/>
          </p:nvPr>
        </p:nvSpPr>
        <p:spPr>
          <a:xfrm>
            <a:off x="792480" y="218059"/>
            <a:ext cx="7566660" cy="541020"/>
          </a:xfrm>
          <a:prstGeom prst="rect">
            <a:avLst/>
          </a:prstGeom>
          <a:noFill/>
          <a:ln>
            <a:noFill/>
          </a:ln>
        </p:spPr>
        <p:txBody>
          <a:bodyPr spcFirstLastPara="1" wrap="square" lIns="91425" tIns="91425" rIns="91425" bIns="91425" anchor="t" anchorCtr="0">
            <a:noAutofit/>
          </a:bodyPr>
          <a:lstStyle/>
          <a:p>
            <a:pPr>
              <a:lnSpc>
                <a:spcPct val="115000"/>
              </a:lnSpc>
            </a:pPr>
            <a:r>
              <a:rPr lang="uk" sz="3000" b="1" dirty="0">
                <a:ea typeface="Roboto"/>
                <a:cs typeface="Arial" panose="020B0604020202020204" pitchFamily="34" charset="0"/>
                <a:sym typeface="Roboto"/>
              </a:rPr>
              <a:t>Наслідки плагіату та недоброчесності  </a:t>
            </a:r>
            <a:endParaRPr sz="3000" b="1" dirty="0">
              <a:ea typeface="Roboto"/>
              <a:cs typeface="Arial" panose="020B0604020202020204" pitchFamily="34" charset="0"/>
              <a:sym typeface="Roboto"/>
            </a:endParaRPr>
          </a:p>
        </p:txBody>
      </p:sp>
      <p:sp>
        <p:nvSpPr>
          <p:cNvPr id="175" name="Google Shape;175;g21cdffa2e9b_0_15"/>
          <p:cNvSpPr txBox="1"/>
          <p:nvPr/>
        </p:nvSpPr>
        <p:spPr>
          <a:xfrm>
            <a:off x="760375" y="2698555"/>
            <a:ext cx="7746649" cy="1688637"/>
          </a:xfrm>
          <a:prstGeom prst="rect">
            <a:avLst/>
          </a:prstGeom>
          <a:noFill/>
          <a:ln>
            <a:noFill/>
          </a:ln>
        </p:spPr>
        <p:txBody>
          <a:bodyPr spcFirstLastPara="1" wrap="square" lIns="91425" tIns="91425" rIns="91425" bIns="91425" numCol="2" anchor="t" anchorCtr="0">
            <a:spAutoFit/>
          </a:bodyPr>
          <a:lstStyle/>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Зниження оцінки за роботу</a:t>
            </a:r>
            <a:endParaRPr sz="1400" dirty="0">
              <a:latin typeface="Arial" panose="020B0604020202020204" pitchFamily="34" charset="0"/>
              <a:cs typeface="Arial" panose="020B0604020202020204" pitchFamily="34" charset="0"/>
              <a:sym typeface="Helvetica Neue"/>
            </a:endParaRP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Шкода для репутації студента</a:t>
            </a:r>
            <a:endParaRPr sz="1400" dirty="0">
              <a:latin typeface="Arial" panose="020B0604020202020204" pitchFamily="34" charset="0"/>
              <a:cs typeface="Arial" panose="020B0604020202020204" pitchFamily="34" charset="0"/>
              <a:sym typeface="Helvetica Neue"/>
            </a:endParaRP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Зруйнована професійна репутація</a:t>
            </a: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endParaRPr sz="1400" dirty="0">
              <a:latin typeface="Arial" panose="020B0604020202020204" pitchFamily="34" charset="0"/>
              <a:cs typeface="Arial" panose="020B0604020202020204" pitchFamily="34" charset="0"/>
              <a:sym typeface="Helvetica Neue"/>
            </a:endParaRP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Грошові витрати</a:t>
            </a:r>
            <a:endParaRPr sz="1400" dirty="0">
              <a:latin typeface="Arial" panose="020B0604020202020204" pitchFamily="34" charset="0"/>
              <a:cs typeface="Arial" panose="020B0604020202020204" pitchFamily="34" charset="0"/>
              <a:sym typeface="Helvetica Neue"/>
            </a:endParaRP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Шкода для академічного середовища </a:t>
            </a:r>
            <a:endParaRPr sz="1400" dirty="0">
              <a:latin typeface="Arial" panose="020B0604020202020204" pitchFamily="34" charset="0"/>
              <a:cs typeface="Arial" panose="020B0604020202020204" pitchFamily="34" charset="0"/>
              <a:sym typeface="Helvetica Neue"/>
            </a:endParaRPr>
          </a:p>
          <a:p>
            <a:pPr marL="438150" marR="0" lvl="0" indent="-285750" algn="just" rtl="0">
              <a:lnSpc>
                <a:spcPct val="115000"/>
              </a:lnSpc>
              <a:spcBef>
                <a:spcPts val="1000"/>
              </a:spcBef>
              <a:spcAft>
                <a:spcPts val="0"/>
              </a:spcAft>
              <a:buClr>
                <a:srgbClr val="B9D6D5"/>
              </a:buClr>
              <a:buSzPts val="1200"/>
              <a:buFont typeface="Wingdings" panose="05000000000000000000" pitchFamily="2" charset="2"/>
              <a:buChar char="l"/>
            </a:pPr>
            <a:r>
              <a:rPr lang="uk" sz="1400" dirty="0">
                <a:latin typeface="Arial" panose="020B0604020202020204" pitchFamily="34" charset="0"/>
                <a:cs typeface="Arial" panose="020B0604020202020204" pitchFamily="34" charset="0"/>
                <a:sym typeface="Helvetica Neue"/>
              </a:rPr>
              <a:t>Правові наслідки </a:t>
            </a:r>
            <a:r>
              <a:rPr lang="uk" sz="1400" dirty="0">
                <a:latin typeface="Arial" panose="020B0604020202020204" pitchFamily="34" charset="0"/>
                <a:cs typeface="Arial" panose="020B0604020202020204" pitchFamily="34" charset="0"/>
                <a:sym typeface="Times New Roman"/>
              </a:rPr>
              <a:t> </a:t>
            </a:r>
            <a:endParaRPr sz="1400" dirty="0">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6"/>
          <p:cNvSpPr txBox="1">
            <a:spLocks noGrp="1"/>
          </p:cNvSpPr>
          <p:nvPr>
            <p:ph type="title"/>
          </p:nvPr>
        </p:nvSpPr>
        <p:spPr>
          <a:xfrm>
            <a:off x="865069" y="1147664"/>
            <a:ext cx="3844091" cy="23727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uk" sz="5000" b="1" dirty="0">
                <a:latin typeface="Arial" panose="020B0604020202020204" pitchFamily="34" charset="0"/>
                <a:ea typeface="Roboto"/>
                <a:cs typeface="Arial" panose="020B0604020202020204" pitchFamily="34" charset="0"/>
                <a:sym typeface="Roboto"/>
              </a:rPr>
              <a:t>Як уникати</a:t>
            </a:r>
            <a:br>
              <a:rPr lang="uk" sz="5000" b="1" dirty="0">
                <a:latin typeface="Arial" panose="020B0604020202020204" pitchFamily="34" charset="0"/>
                <a:ea typeface="Roboto"/>
                <a:cs typeface="Arial" panose="020B0604020202020204" pitchFamily="34" charset="0"/>
                <a:sym typeface="Roboto"/>
              </a:rPr>
            </a:br>
            <a:r>
              <a:rPr lang="uk" sz="5000" b="1" dirty="0">
                <a:latin typeface="Arial" panose="020B0604020202020204" pitchFamily="34" charset="0"/>
                <a:ea typeface="Roboto"/>
                <a:cs typeface="Arial" panose="020B0604020202020204" pitchFamily="34" charset="0"/>
                <a:sym typeface="Roboto"/>
              </a:rPr>
              <a:t>плагіату?</a:t>
            </a:r>
            <a:endParaRPr sz="5000" b="1" dirty="0">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g21cdffa2e9b_0_53"/>
          <p:cNvSpPr txBox="1">
            <a:spLocks noGrp="1"/>
          </p:cNvSpPr>
          <p:nvPr>
            <p:ph type="title"/>
          </p:nvPr>
        </p:nvSpPr>
        <p:spPr>
          <a:xfrm>
            <a:off x="861060" y="201827"/>
            <a:ext cx="7566660" cy="541020"/>
          </a:xfrm>
          <a:prstGeom prst="rect">
            <a:avLst/>
          </a:prstGeom>
        </p:spPr>
        <p:txBody>
          <a:bodyPr spcFirstLastPara="1" wrap="square" lIns="91425" tIns="91425" rIns="91425" bIns="91425" anchor="t" anchorCtr="0">
            <a:noAutofit/>
          </a:bodyPr>
          <a:lstStyle/>
          <a:p>
            <a:pPr marL="0" lvl="0" indent="0">
              <a:lnSpc>
                <a:spcPct val="115000"/>
              </a:lnSpc>
              <a:spcAft>
                <a:spcPts val="0"/>
              </a:spcAft>
            </a:pPr>
            <a:r>
              <a:rPr lang="uk" sz="3000" dirty="0">
                <a:ea typeface="Roboto"/>
                <a:cs typeface="Arial" panose="020B0604020202020204" pitchFamily="34" charset="0"/>
                <a:sym typeface="Roboto"/>
              </a:rPr>
              <a:t>Поради для уникнення плагіату</a:t>
            </a:r>
            <a:endParaRPr sz="3000" dirty="0">
              <a:ea typeface="Roboto"/>
              <a:cs typeface="Arial" panose="020B0604020202020204" pitchFamily="34" charset="0"/>
              <a:sym typeface="Roboto"/>
            </a:endParaRPr>
          </a:p>
        </p:txBody>
      </p:sp>
      <p:sp>
        <p:nvSpPr>
          <p:cNvPr id="189" name="Google Shape;189;g21cdffa2e9b_0_53"/>
          <p:cNvSpPr txBox="1"/>
          <p:nvPr/>
        </p:nvSpPr>
        <p:spPr>
          <a:xfrm>
            <a:off x="790832" y="851550"/>
            <a:ext cx="7389341" cy="3440399"/>
          </a:xfrm>
          <a:prstGeom prst="rect">
            <a:avLst/>
          </a:prstGeom>
          <a:noFill/>
          <a:ln>
            <a:noFill/>
          </a:ln>
        </p:spPr>
        <p:txBody>
          <a:bodyPr spcFirstLastPara="1" wrap="square" lIns="91425" tIns="91425" rIns="91425" bIns="91425" numCol="2" anchor="t" anchorCtr="0">
            <a:spAutoFit/>
          </a:bodyPr>
          <a:lstStyle/>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Організуйте час</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Упорядкуйте джерела</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Помічайте цитати одразу</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Дотримуйтесь правил цитування та оформлення роботи</a:t>
            </a:r>
          </a:p>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Уникайте надмірного цитування</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Робіть роботу самостійно</a:t>
            </a:r>
            <a:endParaRPr lang="en-US"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endParaRPr lang="en-US"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rtl="0">
              <a:lnSpc>
                <a:spcPct val="115000"/>
              </a:lnSpc>
              <a:spcBef>
                <a:spcPts val="1000"/>
              </a:spcBef>
              <a:spcAft>
                <a:spcPts val="0"/>
              </a:spcAft>
              <a:buClr>
                <a:srgbClr val="B9D6D5"/>
              </a:buClr>
              <a:buSzPts val="1400"/>
              <a:buFont typeface="Helvetica Neue"/>
              <a:buChar char="●"/>
            </a:pPr>
            <a:endParaRPr lang="en-US"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Helvetica Neue"/>
              <a:buChar char="●"/>
            </a:pPr>
            <a: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Попросіть дозволу цитувати матеріали, які ви написали та опублікували в інших дисциплінах або журналах</a:t>
            </a:r>
            <a:endParaRPr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Helvetica Neue"/>
              <a:buChar char="●"/>
            </a:pPr>
            <a: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Не копіюйте цитати іншого автора</a:t>
            </a:r>
            <a:b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br>
            <a: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як свої власні</a:t>
            </a:r>
            <a:endParaRPr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rtl="0">
              <a:spcBef>
                <a:spcPts val="1000"/>
              </a:spcBef>
              <a:spcAft>
                <a:spcPts val="0"/>
              </a:spcAft>
              <a:buClr>
                <a:srgbClr val="B9D6D5"/>
              </a:buClr>
              <a:buSzPts val="1400"/>
              <a:buFont typeface="Helvetica Neue"/>
              <a:buChar char="●"/>
            </a:pPr>
            <a: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Завжди намагайтеся формулювати власні аргументи та думки для написання творів, замість того, щоб шукати натхнення в тому, що сказали інші люди</a:t>
            </a:r>
            <a:endParaRPr sz="14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g21ddbd74c87_1_1"/>
          <p:cNvSpPr txBox="1">
            <a:spLocks noGrp="1"/>
          </p:cNvSpPr>
          <p:nvPr>
            <p:ph type="title"/>
          </p:nvPr>
        </p:nvSpPr>
        <p:spPr>
          <a:xfrm>
            <a:off x="861060" y="208489"/>
            <a:ext cx="7566660" cy="541020"/>
          </a:xfrm>
          <a:prstGeom prst="rect">
            <a:avLst/>
          </a:prstGeom>
        </p:spPr>
        <p:txBody>
          <a:bodyPr spcFirstLastPara="1" wrap="square" lIns="91425" tIns="91425" rIns="91425" bIns="91425" anchor="t" anchorCtr="0">
            <a:noAutofit/>
          </a:bodyPr>
          <a:lstStyle/>
          <a:p>
            <a:pPr>
              <a:lnSpc>
                <a:spcPct val="115000"/>
              </a:lnSpc>
            </a:pPr>
            <a:r>
              <a:rPr lang="uk" sz="3000" dirty="0">
                <a:ea typeface="Roboto"/>
                <a:cs typeface="Arial" panose="020B0604020202020204" pitchFamily="34" charset="0"/>
                <a:sym typeface="Roboto"/>
              </a:rPr>
              <a:t>Поради для уникнення плагіату</a:t>
            </a:r>
            <a:endParaRPr sz="3000" dirty="0">
              <a:ea typeface="Roboto"/>
              <a:cs typeface="Arial" panose="020B0604020202020204" pitchFamily="34" charset="0"/>
              <a:sym typeface="Roboto"/>
            </a:endParaRPr>
          </a:p>
        </p:txBody>
      </p:sp>
      <p:sp>
        <p:nvSpPr>
          <p:cNvPr id="197" name="Google Shape;197;g21ddbd74c87_1_1"/>
          <p:cNvSpPr/>
          <p:nvPr/>
        </p:nvSpPr>
        <p:spPr>
          <a:xfrm>
            <a:off x="499110" y="1390650"/>
            <a:ext cx="8145780" cy="2362200"/>
          </a:xfrm>
          <a:prstGeom prst="rect">
            <a:avLst/>
          </a:prstGeom>
          <a:solidFill>
            <a:srgbClr val="FFFFFF"/>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21ddbd74c87_1_1"/>
          <p:cNvSpPr txBox="1"/>
          <p:nvPr/>
        </p:nvSpPr>
        <p:spPr>
          <a:xfrm>
            <a:off x="880109" y="1604700"/>
            <a:ext cx="7383781" cy="190818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4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Перефразування</a:t>
            </a:r>
            <a:r>
              <a:rPr lang="uk" sz="1400" dirty="0">
                <a:solidFill>
                  <a:schemeClr val="dk1"/>
                </a:solidFill>
                <a:latin typeface="Arial" panose="020B0604020202020204" pitchFamily="34" charset="0"/>
                <a:ea typeface="Helvetica Neue"/>
                <a:cs typeface="Arial" panose="020B0604020202020204" pitchFamily="34" charset="0"/>
                <a:sym typeface="Helvetica Neue"/>
              </a:rPr>
              <a:t> – переказ цитати невеликого фрагмента своїми словами з обов’язковим посиланням на джерело цитування.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4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Мета перефразування</a:t>
            </a:r>
            <a:r>
              <a:rPr lang="uk" sz="1400" dirty="0">
                <a:solidFill>
                  <a:schemeClr val="dk1"/>
                </a:solidFill>
                <a:latin typeface="Arial" panose="020B0604020202020204" pitchFamily="34" charset="0"/>
                <a:ea typeface="Helvetica Neue"/>
                <a:cs typeface="Arial" panose="020B0604020202020204" pitchFamily="34" charset="0"/>
                <a:sym typeface="Helvetica Neue"/>
              </a:rPr>
              <a:t> – перевірка точності сприйнятої інформації. Для перефразування слід вибирати лише головні, істотні моменти повідомлення. Перефразування стосується лише змісту ідеї того, хто говорить, а не його почуттів і ставлення до цієї ідеї. Без посилання на джерело або при дослівному списуванні без лапок текст є плагіатом.</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9" name="Google Shape;199;g21ddbd74c87_1_1"/>
          <p:cNvSpPr txBox="1"/>
          <p:nvPr/>
        </p:nvSpPr>
        <p:spPr>
          <a:xfrm>
            <a:off x="861061" y="1339726"/>
            <a:ext cx="7459980" cy="2123628"/>
          </a:xfrm>
          <a:prstGeom prst="rect">
            <a:avLst/>
          </a:prstGeom>
          <a:noFill/>
          <a:ln>
            <a:noFill/>
          </a:ln>
        </p:spPr>
        <p:txBody>
          <a:bodyPr spcFirstLastPara="1" wrap="square" lIns="91425" tIns="91425" rIns="91425" bIns="91425" anchor="t" anchorCtr="0">
            <a:spAutoFit/>
          </a:bodyPr>
          <a:lstStyle/>
          <a:p>
            <a:pPr lvl="0" rtl="0">
              <a:spcBef>
                <a:spcPts val="0"/>
              </a:spcBef>
              <a:spcAft>
                <a:spcPts val="0"/>
              </a:spcAft>
              <a:buClr>
                <a:schemeClr val="dk1"/>
              </a:buClr>
              <a:buSzPts val="1100"/>
            </a:pPr>
            <a:r>
              <a:rPr lang="uk" sz="1400" b="1" dirty="0">
                <a:latin typeface="Arial" panose="020B0604020202020204" pitchFamily="34" charset="0"/>
                <a:ea typeface="Helvetica Neue"/>
                <a:cs typeface="Arial" panose="020B0604020202020204" pitchFamily="34" charset="0"/>
                <a:sym typeface="Helvetica Neue"/>
              </a:rPr>
              <a:t>Коли використовувати парафраз?</a:t>
            </a:r>
          </a:p>
          <a:p>
            <a:pPr lvl="0" rtl="0">
              <a:spcBef>
                <a:spcPts val="0"/>
              </a:spcBef>
              <a:spcAft>
                <a:spcPts val="0"/>
              </a:spcAft>
              <a:buClr>
                <a:schemeClr val="dk1"/>
              </a:buClr>
              <a:buSzPts val="1100"/>
            </a:pPr>
            <a:endParaRPr lang="uk" sz="1400" b="1" dirty="0">
              <a:latin typeface="Arial" panose="020B0604020202020204" pitchFamily="34" charset="0"/>
              <a:ea typeface="Helvetica Neue"/>
              <a:cs typeface="Arial" panose="020B0604020202020204" pitchFamily="34" charset="0"/>
              <a:sym typeface="Helvetica Neue"/>
            </a:endParaRPr>
          </a:p>
          <a:p>
            <a:pPr marL="288000" lvl="0" indent="-285750" rtl="0">
              <a:spcBef>
                <a:spcPts val="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ea typeface="Helvetica Neue"/>
                <a:cs typeface="Arial" panose="020B0604020202020204" pitchFamily="34" charset="0"/>
                <a:sym typeface="Helvetica Neue"/>
              </a:rPr>
              <a:t>оригінальні цитати надто об’ємні для прямого цитування необхідно представити узагальнену інформацію при одночасному посиланні на декілька джерел;</a:t>
            </a:r>
          </a:p>
          <a:p>
            <a:pPr marL="288000" lvl="0" indent="-285750" rtl="0">
              <a:spcBef>
                <a:spcPts val="0"/>
              </a:spcBef>
              <a:spcAft>
                <a:spcPts val="0"/>
              </a:spcAft>
              <a:buClr>
                <a:srgbClr val="B9D6D5"/>
              </a:buClr>
              <a:buSzPts val="1400"/>
              <a:buFont typeface="Wingdings" panose="05000000000000000000" pitchFamily="2" charset="2"/>
              <a:buChar char="l"/>
            </a:pPr>
            <a:endParaRPr sz="1400" dirty="0">
              <a:latin typeface="Arial" panose="020B0604020202020204" pitchFamily="34" charset="0"/>
              <a:ea typeface="Helvetica Neue"/>
              <a:cs typeface="Arial" panose="020B0604020202020204" pitchFamily="34" charset="0"/>
              <a:sym typeface="Helvetica Neue"/>
            </a:endParaRPr>
          </a:p>
          <a:p>
            <a:pPr marL="288000" lvl="0" indent="-285750" rtl="0">
              <a:spcBef>
                <a:spcPts val="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ea typeface="Helvetica Neue"/>
                <a:cs typeface="Arial" panose="020B0604020202020204" pitchFamily="34" charset="0"/>
                <a:sym typeface="Helvetica Neue"/>
              </a:rPr>
              <a:t>необхідно коротко викласти зміст теоретичної концепції або процедури і результати досліджень, на які дається посилання в роботі.</a:t>
            </a:r>
          </a:p>
          <a:p>
            <a:pPr marL="288000" lvl="0" indent="-285750" rtl="0">
              <a:spcBef>
                <a:spcPts val="0"/>
              </a:spcBef>
              <a:spcAft>
                <a:spcPts val="0"/>
              </a:spcAft>
              <a:buClr>
                <a:srgbClr val="B9D6D5"/>
              </a:buClr>
              <a:buSzPts val="1400"/>
              <a:buFont typeface="Wingdings" panose="05000000000000000000" pitchFamily="2" charset="2"/>
              <a:buChar char="l"/>
            </a:pPr>
            <a:endParaRPr sz="1400" dirty="0">
              <a:latin typeface="Arial" panose="020B0604020202020204" pitchFamily="34" charset="0"/>
              <a:ea typeface="Helvetica Neue"/>
              <a:cs typeface="Arial" panose="020B0604020202020204" pitchFamily="34" charset="0"/>
              <a:sym typeface="Helvetica Neue"/>
            </a:endParaRPr>
          </a:p>
          <a:p>
            <a:pPr marL="288000" lvl="0" indent="-285750" rtl="0">
              <a:spcBef>
                <a:spcPts val="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ea typeface="Helvetica Neue"/>
                <a:cs typeface="Arial" panose="020B0604020202020204" pitchFamily="34" charset="0"/>
                <a:sym typeface="Helvetica Neue"/>
              </a:rPr>
              <a:t>парафраз рекомендується вживати при цитуванні робіт іноземною мовою.</a:t>
            </a:r>
            <a:endParaRPr sz="1400" dirty="0">
              <a:latin typeface="Arial" panose="020B0604020202020204" pitchFamily="34" charset="0"/>
              <a:ea typeface="Helvetica Neue"/>
              <a:cs typeface="Arial" panose="020B0604020202020204" pitchFamily="34" charset="0"/>
              <a:sym typeface="Helvetica Neue"/>
            </a:endParaRPr>
          </a:p>
        </p:txBody>
      </p:sp>
      <p:sp>
        <p:nvSpPr>
          <p:cNvPr id="12" name="Google Shape;196;g21ddbd74c87_1_1">
            <a:extLst>
              <a:ext uri="{FF2B5EF4-FFF2-40B4-BE49-F238E27FC236}">
                <a16:creationId xmlns:a16="http://schemas.microsoft.com/office/drawing/2014/main" id="{A49C6776-E3FE-4B29-B7BE-E541C97E39BA}"/>
              </a:ext>
            </a:extLst>
          </p:cNvPr>
          <p:cNvSpPr txBox="1">
            <a:spLocks noGrp="1"/>
          </p:cNvSpPr>
          <p:nvPr>
            <p:ph type="title"/>
          </p:nvPr>
        </p:nvSpPr>
        <p:spPr>
          <a:xfrm>
            <a:off x="861060" y="220640"/>
            <a:ext cx="7566660" cy="541020"/>
          </a:xfrm>
          <a:prstGeom prst="rect">
            <a:avLst/>
          </a:prstGeom>
        </p:spPr>
        <p:txBody>
          <a:bodyPr spcFirstLastPara="1" wrap="square" lIns="91425" tIns="91425" rIns="91425" bIns="91425" anchor="t" anchorCtr="0">
            <a:noAutofit/>
          </a:bodyPr>
          <a:lstStyle/>
          <a:p>
            <a:pPr>
              <a:lnSpc>
                <a:spcPct val="115000"/>
              </a:lnSpc>
            </a:pPr>
            <a:r>
              <a:rPr lang="uk" sz="3000" dirty="0">
                <a:ea typeface="Roboto"/>
                <a:cs typeface="Arial" panose="020B0604020202020204" pitchFamily="34" charset="0"/>
                <a:sym typeface="Roboto"/>
              </a:rPr>
              <a:t>Поради для уникнення плагіату</a:t>
            </a:r>
            <a:endParaRPr sz="3000" dirty="0">
              <a:ea typeface="Roboto"/>
              <a:cs typeface="Arial" panose="020B0604020202020204" pitchFamily="34" charset="0"/>
              <a:sym typeface="Roboto"/>
            </a:endParaRPr>
          </a:p>
        </p:txBody>
      </p:sp>
      <p:sp>
        <p:nvSpPr>
          <p:cNvPr id="13" name="Google Shape;197;g21ddbd74c87_1_1">
            <a:extLst>
              <a:ext uri="{FF2B5EF4-FFF2-40B4-BE49-F238E27FC236}">
                <a16:creationId xmlns:a16="http://schemas.microsoft.com/office/drawing/2014/main" id="{430AEA17-7654-49EB-8C7F-B2E9661A7063}"/>
              </a:ext>
            </a:extLst>
          </p:cNvPr>
          <p:cNvSpPr/>
          <p:nvPr/>
        </p:nvSpPr>
        <p:spPr>
          <a:xfrm>
            <a:off x="499110" y="1239418"/>
            <a:ext cx="8145780" cy="2478936"/>
          </a:xfrm>
          <a:prstGeom prst="rect">
            <a:avLst/>
          </a:prstGeom>
          <a:no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805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1"/>
          <p:cNvSpPr/>
          <p:nvPr/>
        </p:nvSpPr>
        <p:spPr>
          <a:xfrm>
            <a:off x="5738081" y="3138149"/>
            <a:ext cx="2457600" cy="1554300"/>
          </a:xfrm>
          <a:prstGeom prst="rect">
            <a:avLst/>
          </a:prstGeom>
          <a:solidFill>
            <a:srgbClr val="0F0F0F"/>
          </a:solidFill>
          <a:ln w="9525" cap="flat" cmpd="sng">
            <a:solidFill>
              <a:srgbClr val="0F0F0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1"/>
          <p:cNvSpPr/>
          <p:nvPr/>
        </p:nvSpPr>
        <p:spPr>
          <a:xfrm>
            <a:off x="5857781" y="1089098"/>
            <a:ext cx="2337900" cy="1728300"/>
          </a:xfrm>
          <a:prstGeom prst="rect">
            <a:avLst/>
          </a:prstGeom>
          <a:solidFill>
            <a:srgbClr val="0F0F0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1"/>
          <p:cNvSpPr txBox="1"/>
          <p:nvPr/>
        </p:nvSpPr>
        <p:spPr>
          <a:xfrm>
            <a:off x="577825" y="171369"/>
            <a:ext cx="80088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uk" sz="3000" b="1" i="0" u="none" strike="noStrike" cap="none" dirty="0">
                <a:solidFill>
                  <a:schemeClr val="tx1"/>
                </a:solidFill>
                <a:latin typeface="Arial" panose="020B0604020202020204" pitchFamily="34" charset="0"/>
                <a:ea typeface="Roboto"/>
                <a:cs typeface="Arial" panose="020B0604020202020204" pitchFamily="34" charset="0"/>
                <a:sym typeface="Roboto"/>
              </a:rPr>
              <a:t>Плагіат: кейс міністра ФРН</a:t>
            </a:r>
            <a:endParaRPr sz="3000" b="1" i="0" u="none" strike="noStrike" cap="none" dirty="0">
              <a:solidFill>
                <a:schemeClr val="tx1"/>
              </a:solidFill>
              <a:latin typeface="Arial" panose="020B0604020202020204" pitchFamily="34" charset="0"/>
              <a:ea typeface="Roboto"/>
              <a:cs typeface="Arial" panose="020B0604020202020204" pitchFamily="34" charset="0"/>
              <a:sym typeface="Roboto"/>
            </a:endParaRPr>
          </a:p>
        </p:txBody>
      </p:sp>
      <p:sp>
        <p:nvSpPr>
          <p:cNvPr id="69" name="Google Shape;69;p11"/>
          <p:cNvSpPr txBox="1"/>
          <p:nvPr/>
        </p:nvSpPr>
        <p:spPr>
          <a:xfrm>
            <a:off x="577825" y="3305294"/>
            <a:ext cx="3704615" cy="1467038"/>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400"/>
              <a:buFont typeface="Arial"/>
              <a:buNone/>
            </a:pPr>
            <a:r>
              <a:rPr lang="uk" sz="1400" b="1" i="0"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Карл-Теодор цу Гуттенберг</a:t>
            </a:r>
            <a:endParaRPr sz="1400" b="1" i="0"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1300"/>
              <a:buFont typeface="Arial"/>
              <a:buNone/>
            </a:pPr>
            <a:r>
              <a:rPr lang="uk" sz="1100" b="0" i="1"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колишній Міністр оборони Німеччини</a:t>
            </a:r>
            <a:endParaRPr sz="1100" b="0" i="1"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1000"/>
              </a:spcBef>
              <a:spcAft>
                <a:spcPts val="0"/>
              </a:spcAft>
              <a:buClr>
                <a:srgbClr val="000000"/>
              </a:buClr>
              <a:buSzPts val="1200"/>
              <a:buFont typeface="Arial"/>
              <a:buNone/>
            </a:pPr>
            <a:r>
              <a:rPr lang="uk" sz="1000" kern="1200" dirty="0">
                <a:solidFill>
                  <a:srgbClr val="4D5156"/>
                </a:solidFill>
                <a:highlight>
                  <a:srgbClr val="FFFFFF"/>
                </a:highlight>
                <a:latin typeface="Arial" panose="020B0604020202020204" pitchFamily="34" charset="0"/>
                <a:cs typeface="Arial" panose="020B0604020202020204" pitchFamily="34" charset="0"/>
                <a:sym typeface="Helvetica Neue"/>
              </a:rPr>
              <a:t>Був політичною зіркою, йому пророчили посаду канцлера. У 2011 році звинуватили в плагіаті при написанні дисертації. В результаті він подав у відставку, правляча партія залишилася без харизматичного політика, а Меркель назвала це ударом</a:t>
            </a:r>
            <a:endParaRPr sz="1200" b="0" i="0" u="none" strike="noStrike" cap="none" dirty="0">
              <a:solidFill>
                <a:srgbClr val="333333"/>
              </a:solidFill>
              <a:latin typeface="Arial" panose="020B0604020202020204" pitchFamily="34" charset="0"/>
              <a:ea typeface="Helvetica Neue"/>
              <a:cs typeface="Arial" panose="020B0604020202020204" pitchFamily="34" charset="0"/>
              <a:sym typeface="Helvetica Neue"/>
            </a:endParaRPr>
          </a:p>
        </p:txBody>
      </p:sp>
      <p:pic>
        <p:nvPicPr>
          <p:cNvPr id="71" name="Google Shape;71;p11"/>
          <p:cNvPicPr preferRelativeResize="0"/>
          <p:nvPr/>
        </p:nvPicPr>
        <p:blipFill rotWithShape="1">
          <a:blip r:embed="rId3">
            <a:alphaModFix/>
          </a:blip>
          <a:srcRect/>
          <a:stretch/>
        </p:blipFill>
        <p:spPr>
          <a:xfrm>
            <a:off x="5683052" y="921036"/>
            <a:ext cx="2352100" cy="1739125"/>
          </a:xfrm>
          <a:prstGeom prst="rect">
            <a:avLst/>
          </a:prstGeom>
          <a:noFill/>
          <a:ln>
            <a:noFill/>
          </a:ln>
        </p:spPr>
      </p:pic>
      <p:pic>
        <p:nvPicPr>
          <p:cNvPr id="72" name="Google Shape;72;p11" descr="Плагиат в Украине - Почему плагиаторы до сих пор у власти"/>
          <p:cNvPicPr preferRelativeResize="0"/>
          <p:nvPr/>
        </p:nvPicPr>
        <p:blipFill rotWithShape="1">
          <a:blip r:embed="rId4">
            <a:alphaModFix/>
          </a:blip>
          <a:srcRect/>
          <a:stretch/>
        </p:blipFill>
        <p:spPr>
          <a:xfrm>
            <a:off x="5678829" y="3002236"/>
            <a:ext cx="2352100" cy="1554300"/>
          </a:xfrm>
          <a:prstGeom prst="rect">
            <a:avLst/>
          </a:prstGeom>
          <a:noFill/>
          <a:ln>
            <a:noFill/>
          </a:ln>
        </p:spPr>
      </p:pic>
      <p:pic>
        <p:nvPicPr>
          <p:cNvPr id="11" name="Google Shape;67;p14">
            <a:extLst>
              <a:ext uri="{FF2B5EF4-FFF2-40B4-BE49-F238E27FC236}">
                <a16:creationId xmlns:a16="http://schemas.microsoft.com/office/drawing/2014/main" id="{23988D80-0E47-4BE1-ABCC-7EF49F8E8155}"/>
              </a:ext>
            </a:extLst>
          </p:cNvPr>
          <p:cNvPicPr preferRelativeResize="0"/>
          <p:nvPr/>
        </p:nvPicPr>
        <p:blipFill>
          <a:blip r:embed="rId5">
            <a:alphaModFix/>
          </a:blip>
          <a:stretch>
            <a:fillRect/>
          </a:stretch>
        </p:blipFill>
        <p:spPr>
          <a:xfrm>
            <a:off x="948319" y="1169084"/>
            <a:ext cx="1739125" cy="1739125"/>
          </a:xfrm>
          <a:prstGeom prst="rect">
            <a:avLst/>
          </a:prstGeom>
          <a:noFill/>
          <a:ln>
            <a:noFill/>
          </a:ln>
        </p:spPr>
      </p:pic>
      <p:pic>
        <p:nvPicPr>
          <p:cNvPr id="70" name="Google Shape;70;p11"/>
          <p:cNvPicPr preferRelativeResize="0"/>
          <p:nvPr/>
        </p:nvPicPr>
        <p:blipFill rotWithShape="1">
          <a:blip r:embed="rId6">
            <a:alphaModFix/>
          </a:blip>
          <a:srcRect r="22111"/>
          <a:stretch/>
        </p:blipFill>
        <p:spPr>
          <a:xfrm>
            <a:off x="676585" y="1104687"/>
            <a:ext cx="1873113" cy="1803522"/>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7"/>
          <p:cNvSpPr txBox="1">
            <a:spLocks noGrp="1"/>
          </p:cNvSpPr>
          <p:nvPr>
            <p:ph type="title"/>
          </p:nvPr>
        </p:nvSpPr>
        <p:spPr>
          <a:xfrm>
            <a:off x="906780" y="202533"/>
            <a:ext cx="7566660" cy="541020"/>
          </a:xfrm>
          <a:prstGeom prst="rect">
            <a:avLst/>
          </a:prstGeom>
          <a:noFill/>
          <a:ln>
            <a:noFill/>
          </a:ln>
        </p:spPr>
        <p:txBody>
          <a:bodyPr spcFirstLastPara="1" wrap="square" lIns="91425" tIns="91425" rIns="91425" bIns="91425" anchor="t" anchorCtr="0">
            <a:noAutofit/>
          </a:bodyPr>
          <a:lstStyle/>
          <a:p>
            <a:pPr marL="0" lvl="0" indent="0">
              <a:lnSpc>
                <a:spcPct val="115000"/>
              </a:lnSpc>
              <a:spcBef>
                <a:spcPct val="0"/>
              </a:spcBef>
              <a:spcAft>
                <a:spcPts val="0"/>
              </a:spcAft>
              <a:buSzPts val="2800"/>
            </a:pPr>
            <a:r>
              <a:rPr lang="uk" sz="3000" b="1" dirty="0">
                <a:ea typeface="Roboto"/>
                <a:cs typeface="Arial" panose="020B0604020202020204" pitchFamily="34" charset="0"/>
                <a:sym typeface="Roboto"/>
              </a:rPr>
              <a:t>Поради для цитування джерел</a:t>
            </a:r>
            <a:endParaRPr sz="3000" b="1" dirty="0">
              <a:ea typeface="Roboto"/>
              <a:cs typeface="Arial" panose="020B0604020202020204" pitchFamily="34" charset="0"/>
              <a:sym typeface="Roboto"/>
            </a:endParaRPr>
          </a:p>
          <a:p>
            <a:pPr marL="0" lvl="0" indent="0" algn="l" rtl="0">
              <a:lnSpc>
                <a:spcPct val="115000"/>
              </a:lnSpc>
              <a:spcBef>
                <a:spcPts val="0"/>
              </a:spcBef>
              <a:spcAft>
                <a:spcPts val="0"/>
              </a:spcAft>
              <a:buSzPts val="2800"/>
              <a:buNone/>
            </a:pP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205" name="Google Shape;205;p17"/>
          <p:cNvSpPr txBox="1"/>
          <p:nvPr/>
        </p:nvSpPr>
        <p:spPr>
          <a:xfrm>
            <a:off x="1732006" y="1329620"/>
            <a:ext cx="6405988" cy="2123628"/>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uk" sz="1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Список використаних джерел та літератури — загальний список всіх джерел інформації, звідки ви брали матеріали для роботи, який подається в кінці (але перед додатками) в алфавітному порядку. </a:t>
            </a:r>
            <a:endParaRPr sz="1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0"/>
              </a:spcBef>
              <a:spcAft>
                <a:spcPts val="0"/>
              </a:spcAft>
              <a:buClr>
                <a:srgbClr val="000000"/>
              </a:buClr>
              <a:buSzPts val="1400"/>
              <a:buFont typeface="Arial"/>
              <a:buNone/>
            </a:pPr>
            <a:r>
              <a:rPr lang="uk" sz="1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Посилання (посторінкові або в кінці) . Кожного разу, коли в своїй роботі ви використовуєте думку іншої людини або будь-яку іншу інформацію треба посилатися на джерело. </a:t>
            </a:r>
            <a:endParaRPr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207" name="Google Shape;207;p17"/>
          <p:cNvSpPr txBox="1"/>
          <p:nvPr/>
        </p:nvSpPr>
        <p:spPr>
          <a:xfrm>
            <a:off x="1006006" y="1175186"/>
            <a:ext cx="726000" cy="81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uk" sz="4100" b="1" i="0" u="none" strike="noStrike" cap="none" dirty="0">
                <a:solidFill>
                  <a:srgbClr val="B9D6D5"/>
                </a:solidFill>
                <a:latin typeface="Arial" panose="020B0604020202020204" pitchFamily="34" charset="0"/>
                <a:ea typeface="Helvetica Neue"/>
                <a:cs typeface="Arial" panose="020B0604020202020204" pitchFamily="34" charset="0"/>
                <a:sym typeface="Helvetica Neue"/>
              </a:rPr>
              <a:t>1.</a:t>
            </a:r>
            <a:endParaRPr sz="4100" b="1" i="0" u="none" strike="noStrike" cap="none" dirty="0">
              <a:solidFill>
                <a:srgbClr val="B9D6D5"/>
              </a:solidFill>
              <a:latin typeface="Arial" panose="020B0604020202020204" pitchFamily="34" charset="0"/>
              <a:ea typeface="Helvetica Neue"/>
              <a:cs typeface="Arial" panose="020B0604020202020204" pitchFamily="34" charset="0"/>
              <a:sym typeface="Helvetica Neue"/>
            </a:endParaRPr>
          </a:p>
        </p:txBody>
      </p:sp>
      <p:sp>
        <p:nvSpPr>
          <p:cNvPr id="208" name="Google Shape;208;p17"/>
          <p:cNvSpPr txBox="1"/>
          <p:nvPr/>
        </p:nvSpPr>
        <p:spPr>
          <a:xfrm>
            <a:off x="1006006" y="2422520"/>
            <a:ext cx="675300" cy="81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uk" sz="4100" b="1" i="0" u="none" strike="noStrike" cap="none" dirty="0">
                <a:solidFill>
                  <a:srgbClr val="B9D6D5"/>
                </a:solidFill>
                <a:latin typeface="Arial" panose="020B0604020202020204" pitchFamily="34" charset="0"/>
                <a:ea typeface="Helvetica Neue"/>
                <a:cs typeface="Arial" panose="020B0604020202020204" pitchFamily="34" charset="0"/>
                <a:sym typeface="Helvetica Neue"/>
              </a:rPr>
              <a:t>2.</a:t>
            </a:r>
            <a:endParaRPr sz="1400" b="0" i="0" u="none" strike="noStrike" cap="none" dirty="0">
              <a:solidFill>
                <a:srgbClr val="B9D6D5"/>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9" name="Google Shape;209;p17"/>
          <p:cNvSpPr txBox="1"/>
          <p:nvPr/>
        </p:nvSpPr>
        <p:spPr>
          <a:xfrm>
            <a:off x="274320" y="896982"/>
            <a:ext cx="7917180" cy="2200572"/>
          </a:xfrm>
          <a:prstGeom prst="rect">
            <a:avLst/>
          </a:prstGeom>
          <a:noFill/>
          <a:ln>
            <a:noFill/>
          </a:ln>
        </p:spPr>
        <p:txBody>
          <a:bodyPr spcFirstLastPara="1" wrap="square" lIns="91425" tIns="91425" rIns="91425" bIns="91425" anchor="t" anchorCtr="0">
            <a:spAutoFit/>
          </a:bodyPr>
          <a:lstStyle/>
          <a:p>
            <a:pPr marL="914400" marR="0" lvl="0" indent="-311150" algn="just" rtl="0">
              <a:lnSpc>
                <a:spcPct val="100000"/>
              </a:lnSpc>
              <a:spcBef>
                <a:spcPts val="1000"/>
              </a:spcBef>
              <a:spcAft>
                <a:spcPts val="600"/>
              </a:spcAft>
              <a:buClr>
                <a:srgbClr val="B9D6D5"/>
              </a:buClr>
              <a:buSzPts val="1300"/>
              <a:buFont typeface="Wingdings" panose="05000000000000000000" pitchFamily="2" charset="2"/>
              <a:buChar char="l"/>
            </a:pPr>
            <a:r>
              <a:rPr lang="uk" sz="13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Кожна цитована робота має бути в списку літератури, а кожна робота в списку літератури має бути цитована в тексті (або в таблиці, малюнку, виносці чи додатку).</a:t>
            </a:r>
            <a:endParaRPr sz="13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914400" marR="0" lvl="0" indent="-311150" algn="just" rtl="0">
              <a:lnSpc>
                <a:spcPct val="100000"/>
              </a:lnSpc>
              <a:spcBef>
                <a:spcPts val="1000"/>
              </a:spcBef>
              <a:spcAft>
                <a:spcPts val="600"/>
              </a:spcAft>
              <a:buClr>
                <a:srgbClr val="B9D6D5"/>
              </a:buClr>
              <a:buSzPts val="1300"/>
              <a:buFont typeface="Wingdings" panose="05000000000000000000" pitchFamily="2" charset="2"/>
              <a:buChar char="l"/>
            </a:pPr>
            <a:r>
              <a:rPr lang="uk" sz="13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Імена авторів і дат публікації в списку посилань  має збігатися з цитатами в тексті.</a:t>
            </a:r>
            <a:endParaRPr sz="13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914400" marR="0" lvl="0" indent="-311150" algn="just" rtl="0">
              <a:lnSpc>
                <a:spcPct val="100000"/>
              </a:lnSpc>
              <a:spcBef>
                <a:spcPts val="1000"/>
              </a:spcBef>
              <a:spcAft>
                <a:spcPts val="600"/>
              </a:spcAft>
              <a:buClr>
                <a:srgbClr val="B9D6D5"/>
              </a:buClr>
              <a:buSzPts val="1300"/>
              <a:buFont typeface="Wingdings" panose="05000000000000000000" pitchFamily="2" charset="2"/>
              <a:buChar char="l"/>
            </a:pPr>
            <a:r>
              <a:rPr lang="uk" sz="13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Оформлюйте посилання на джерела та літературу відштовхуючися від вимог до роботи. Якщо стиль оформлення не вказано у вимогах, ви можете скористатися найвідомішим – </a:t>
            </a:r>
            <a:r>
              <a:rPr lang="uk" sz="1300" b="0" i="0" u="none" strike="noStrike" cap="none" dirty="0">
                <a:solidFill>
                  <a:srgbClr val="1155CC"/>
                </a:solidFill>
                <a:uFill>
                  <a:noFill/>
                </a:uFill>
                <a:latin typeface="Arial" panose="020B0604020202020204" pitchFamily="34" charset="0"/>
                <a:ea typeface="Helvetica Neue"/>
                <a:cs typeface="Arial" panose="020B0604020202020204" pitchFamily="34" charset="0"/>
                <a:sym typeface="Helvetica Neue"/>
                <a:hlinkClick r:id="rId3">
                  <a:extLst>
                    <a:ext uri="{A12FA001-AC4F-418D-AE19-62706E023703}">
                      <ahyp:hlinkClr xmlns:ahyp="http://schemas.microsoft.com/office/drawing/2018/hyperlinkcolor" val="tx"/>
                    </a:ext>
                  </a:extLst>
                </a:hlinkClick>
              </a:rPr>
              <a:t>АРА style</a:t>
            </a:r>
            <a:r>
              <a:rPr lang="uk" sz="13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або оформити джерела згідно з рекомендаціями</a:t>
            </a:r>
            <a:br>
              <a:rPr lang="uk" sz="13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br>
            <a:r>
              <a:rPr lang="uk" sz="1300" b="0" i="0" u="none" strike="noStrike" cap="none" dirty="0">
                <a:solidFill>
                  <a:srgbClr val="1155CC"/>
                </a:solidFill>
                <a:uFill>
                  <a:noFill/>
                </a:uFill>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Вищої атестаційної комісії (ВАК)</a:t>
            </a:r>
            <a:r>
              <a:rPr lang="uk" sz="13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t>
            </a:r>
            <a:endParaRPr sz="1400" b="0" i="0" u="none" strike="noStrike" cap="none" dirty="0">
              <a:solidFill>
                <a:srgbClr val="000000"/>
              </a:solidFill>
              <a:latin typeface="Arial"/>
              <a:ea typeface="Arial"/>
              <a:cs typeface="Arial"/>
              <a:sym typeface="Arial"/>
            </a:endParaRPr>
          </a:p>
        </p:txBody>
      </p:sp>
      <p:sp>
        <p:nvSpPr>
          <p:cNvPr id="10" name="Google Shape;204;p17">
            <a:extLst>
              <a:ext uri="{FF2B5EF4-FFF2-40B4-BE49-F238E27FC236}">
                <a16:creationId xmlns:a16="http://schemas.microsoft.com/office/drawing/2014/main" id="{6E119FBE-2D75-475B-B287-30FB0EB6C897}"/>
              </a:ext>
            </a:extLst>
          </p:cNvPr>
          <p:cNvSpPr txBox="1">
            <a:spLocks noGrp="1"/>
          </p:cNvSpPr>
          <p:nvPr>
            <p:ph type="title"/>
          </p:nvPr>
        </p:nvSpPr>
        <p:spPr>
          <a:xfrm>
            <a:off x="861060" y="198120"/>
            <a:ext cx="7566660" cy="541020"/>
          </a:xfrm>
          <a:prstGeom prst="rect">
            <a:avLst/>
          </a:prstGeom>
          <a:noFill/>
          <a:ln>
            <a:noFill/>
          </a:ln>
        </p:spPr>
        <p:txBody>
          <a:bodyPr spcFirstLastPara="1" wrap="square" lIns="91425" tIns="91425" rIns="91425" bIns="91425" anchor="t" anchorCtr="0">
            <a:noAutofit/>
          </a:bodyPr>
          <a:lstStyle/>
          <a:p>
            <a:pPr marL="0" lvl="0" indent="0">
              <a:lnSpc>
                <a:spcPct val="115000"/>
              </a:lnSpc>
              <a:spcBef>
                <a:spcPct val="0"/>
              </a:spcBef>
              <a:spcAft>
                <a:spcPts val="0"/>
              </a:spcAft>
              <a:buSzPts val="2800"/>
            </a:pPr>
            <a:r>
              <a:rPr lang="uk" sz="3000" b="1" dirty="0">
                <a:ea typeface="Roboto"/>
                <a:cs typeface="Arial" panose="020B0604020202020204" pitchFamily="34" charset="0"/>
                <a:sym typeface="Roboto"/>
              </a:rPr>
              <a:t>Поради для цитування джерел</a:t>
            </a:r>
            <a:endParaRPr sz="3000" b="1" dirty="0">
              <a:ea typeface="Roboto"/>
              <a:cs typeface="Arial" panose="020B0604020202020204" pitchFamily="34" charset="0"/>
              <a:sym typeface="Roboto"/>
            </a:endParaRPr>
          </a:p>
          <a:p>
            <a:pPr marL="0" lvl="0" indent="0" algn="l" rtl="0">
              <a:lnSpc>
                <a:spcPct val="115000"/>
              </a:lnSpc>
              <a:spcBef>
                <a:spcPts val="0"/>
              </a:spcBef>
              <a:spcAft>
                <a:spcPts val="0"/>
              </a:spcAft>
              <a:buSzPts val="2800"/>
              <a:buNone/>
            </a:pPr>
            <a:endParaRPr sz="4000" b="1" dirty="0">
              <a:solidFill>
                <a:schemeClr val="lt1"/>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1596471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a:spLocks noGrp="1"/>
          </p:cNvSpPr>
          <p:nvPr>
            <p:ph type="title"/>
          </p:nvPr>
        </p:nvSpPr>
        <p:spPr>
          <a:xfrm>
            <a:off x="881448" y="23928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uk" b="1" dirty="0">
                <a:latin typeface="Arial" panose="020B0604020202020204" pitchFamily="34" charset="0"/>
                <a:ea typeface="Roboto"/>
                <a:cs typeface="Arial" panose="020B0604020202020204" pitchFamily="34" charset="0"/>
                <a:sym typeface="Roboto"/>
              </a:rPr>
              <a:t>Вказуйте джерело, коли це...</a:t>
            </a:r>
            <a:endParaRPr b="1" dirty="0">
              <a:latin typeface="Arial" panose="020B0604020202020204" pitchFamily="34" charset="0"/>
              <a:ea typeface="Roboto"/>
              <a:cs typeface="Arial" panose="020B0604020202020204" pitchFamily="34" charset="0"/>
              <a:sym typeface="Roboto"/>
            </a:endParaRPr>
          </a:p>
        </p:txBody>
      </p:sp>
      <p:sp>
        <p:nvSpPr>
          <p:cNvPr id="215" name="Google Shape;215;p18"/>
          <p:cNvSpPr txBox="1">
            <a:spLocks noGrp="1"/>
          </p:cNvSpPr>
          <p:nvPr>
            <p:ph type="body" idx="1"/>
          </p:nvPr>
        </p:nvSpPr>
        <p:spPr>
          <a:xfrm>
            <a:off x="906162" y="1017930"/>
            <a:ext cx="7356390" cy="371607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ct val="145161"/>
              <a:buNone/>
            </a:pP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Пряма цитата</a:t>
            </a:r>
          </a:p>
          <a:p>
            <a:pPr marL="0" lvl="0" indent="0" algn="just" rtl="0">
              <a:lnSpc>
                <a:spcPct val="100000"/>
              </a:lnSpc>
              <a:spcBef>
                <a:spcPts val="0"/>
              </a:spcBef>
              <a:spcAft>
                <a:spcPts val="0"/>
              </a:spcAft>
              <a:buSzPct val="145161"/>
              <a:buNone/>
            </a:pPr>
            <a:endParaRPr lang="ru-RU"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000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Письменник Рой Беннетт написав: «Доброчесність - це робити те, що правильно і правдиво, і чинити так, як ви говорите, що ви б вчинили.» (Bennett, 2020, стр. 106)</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45161"/>
              <a:buNone/>
            </a:pPr>
            <a:r>
              <a:rPr lang="uk" sz="1100" i="1" dirty="0">
                <a:solidFill>
                  <a:schemeClr val="dk1"/>
                </a:solidFill>
                <a:latin typeface="Arial" panose="020B0604020202020204" pitchFamily="34" charset="0"/>
                <a:ea typeface="Helvetica Neue"/>
                <a:cs typeface="Arial" panose="020B0604020202020204" pitchFamily="34" charset="0"/>
                <a:sym typeface="Helvetica Neue"/>
              </a:rPr>
              <a:t>	Список джерел: Roy T. Bennett. (2020). </a:t>
            </a:r>
            <a:r>
              <a:rPr lang="uk" sz="1100" i="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The Light in the Heart: Inspirational Thoughts for Living Your Best Life.</a:t>
            </a:r>
            <a:endParaRPr sz="1100" i="1" dirty="0">
              <a:solidFill>
                <a:schemeClr val="dk1"/>
              </a:solidFill>
              <a:latin typeface="Arial" panose="020B0604020202020204" pitchFamily="34"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45161"/>
              <a:buFont typeface="Wingdings" panose="05000000000000000000" pitchFamily="2" charset="2"/>
              <a:buChar char="l"/>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000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Професор та науковець Тімоті Снайдер виклав в твіттер фото українського військового з його книгою та написав:</a:t>
            </a:r>
            <a:r>
              <a:rPr lang="uk" sz="1200" i="1" dirty="0">
                <a:solidFill>
                  <a:schemeClr val="dk1"/>
                </a:solidFill>
                <a:latin typeface="Arial" panose="020B0604020202020204" pitchFamily="34" charset="0"/>
                <a:ea typeface="Helvetica Neue"/>
                <a:cs typeface="Arial" panose="020B0604020202020204" pitchFamily="34" charset="0"/>
                <a:sym typeface="Helvetica Neue"/>
              </a:rPr>
              <a:t> </a:t>
            </a:r>
            <a:r>
              <a:rPr lang="uk" sz="1200" dirty="0">
                <a:solidFill>
                  <a:schemeClr val="dk1"/>
                </a:solidFill>
                <a:latin typeface="Arial" panose="020B0604020202020204" pitchFamily="34" charset="0"/>
                <a:ea typeface="Helvetica Neue"/>
                <a:cs typeface="Arial" panose="020B0604020202020204" pitchFamily="34" charset="0"/>
                <a:sym typeface="Helvetica Neue"/>
              </a:rPr>
              <a:t>«Найвища честь для автора — читач» (Snyder, 2022)</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45161"/>
              <a:buNone/>
            </a:pPr>
            <a:r>
              <a:rPr lang="uk" sz="1100" i="1" dirty="0">
                <a:solidFill>
                  <a:schemeClr val="dk1"/>
                </a:solidFill>
                <a:cs typeface="Arial" panose="020B0604020202020204" pitchFamily="34" charset="0"/>
                <a:sym typeface="Helvetica Neue"/>
              </a:rPr>
              <a:t>	Список джерел: Timothy Snyder. (2 січня 2022). Найвища честь для автора – читач. Доступ через </a:t>
            </a:r>
            <a:r>
              <a:rPr lang="uk" sz="1000" i="1" u="sng" dirty="0">
                <a:solidFill>
                  <a:schemeClr val="hlink"/>
                </a:solidFill>
                <a:highlight>
                  <a:srgbClr val="FFFFFF"/>
                </a:highlight>
                <a:latin typeface="Arial" panose="020B0604020202020204" pitchFamily="34" charset="0"/>
                <a:ea typeface="Helvetica Neue"/>
                <a:cs typeface="Arial" panose="020B0604020202020204" pitchFamily="34" charset="0"/>
                <a:sym typeface="Helvetica Neue"/>
                <a:hlinkClick r:id="rId3"/>
              </a:rPr>
              <a:t>https://twitter.com/timothydsnyder/status/1609928400634007553?s=46&amp;t=BcUu05H7wrZw_sZR_IGpvg</a:t>
            </a:r>
            <a:endParaRPr sz="1000" i="1" dirty="0">
              <a:solidFill>
                <a:srgbClr val="0000FF"/>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SzPct val="145161"/>
              <a:buNone/>
            </a:pPr>
            <a:endParaRPr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SzPct val="145161"/>
              <a:buNone/>
            </a:pP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Парафраз</a:t>
            </a:r>
          </a:p>
          <a:p>
            <a:pPr marL="0" lvl="0" indent="0" algn="just" rtl="0">
              <a:lnSpc>
                <a:spcPct val="100000"/>
              </a:lnSpc>
              <a:spcBef>
                <a:spcPts val="0"/>
              </a:spcBef>
              <a:spcAft>
                <a:spcPts val="0"/>
              </a:spcAft>
              <a:buSzPct val="145161"/>
              <a:buNone/>
            </a:pPr>
            <a:endParaRPr lang="ru-RU"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00000"/>
              <a:buFont typeface="Wingdings" panose="05000000000000000000" pitchFamily="2" charset="2"/>
              <a:buChar char="l"/>
            </a:pPr>
            <a:r>
              <a:rPr lang="uk" sz="1200" dirty="0">
                <a:solidFill>
                  <a:schemeClr val="dk1"/>
                </a:solidFill>
                <a:cs typeface="Arial" panose="020B0604020202020204" pitchFamily="34" charset="0"/>
                <a:sym typeface="Helvetica Neue"/>
              </a:rPr>
              <a:t>Рой Беннетт писав, що чинити доброчесно це чинити правильно і чесно та притримуватися своїх принципів (Bennett, 2020, стр. 106)</a:t>
            </a:r>
            <a:endParaRPr sz="1200" dirty="0">
              <a:solidFill>
                <a:schemeClr val="dk1"/>
              </a:solidFill>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45161"/>
              <a:buFont typeface="Wingdings" panose="05000000000000000000" pitchFamily="2" charset="2"/>
              <a:buChar char="l"/>
            </a:pPr>
            <a:endParaRPr sz="1200" dirty="0">
              <a:solidFill>
                <a:schemeClr val="dk1"/>
              </a:solidFill>
              <a:cs typeface="Arial" panose="020B0604020202020204" pitchFamily="34" charset="0"/>
              <a:sym typeface="Helvetica Neue"/>
            </a:endParaRPr>
          </a:p>
          <a:p>
            <a:pPr marL="361950" lvl="0" indent="-361950" algn="just" rtl="0">
              <a:lnSpc>
                <a:spcPct val="100000"/>
              </a:lnSpc>
              <a:spcBef>
                <a:spcPts val="0"/>
              </a:spcBef>
              <a:spcAft>
                <a:spcPts val="0"/>
              </a:spcAft>
              <a:buClr>
                <a:srgbClr val="B9D6D5"/>
              </a:buClr>
              <a:buSzPct val="100000"/>
              <a:buFont typeface="Wingdings" panose="05000000000000000000" pitchFamily="2" charset="2"/>
              <a:buChar char="l"/>
            </a:pPr>
            <a:r>
              <a:rPr lang="uk" sz="1200" dirty="0">
                <a:solidFill>
                  <a:schemeClr val="dk1"/>
                </a:solidFill>
                <a:cs typeface="Arial" panose="020B0604020202020204" pitchFamily="34" charset="0"/>
                <a:sym typeface="Helvetica Neue"/>
              </a:rPr>
              <a:t>Альбус Дамблдор в книгах про Гаррі Поттера казав, що всім доводиться робити вибір між тим, що правильно, та тим, що легко (Роулінг, 2003, стр. 460)</a:t>
            </a:r>
            <a:endParaRPr sz="1200" dirty="0">
              <a:solidFill>
                <a:schemeClr val="dk1"/>
              </a:solidFill>
              <a:cs typeface="Arial" panose="020B0604020202020204" pitchFamily="34" charset="0"/>
              <a:sym typeface="Helvetica Neue"/>
            </a:endParaRPr>
          </a:p>
          <a:p>
            <a:pPr marL="361950" lvl="0" indent="-361950" algn="just" rtl="0">
              <a:lnSpc>
                <a:spcPct val="100000"/>
              </a:lnSpc>
              <a:spcBef>
                <a:spcPts val="0"/>
              </a:spcBef>
              <a:spcAft>
                <a:spcPts val="0"/>
              </a:spcAft>
              <a:buSzPct val="145161"/>
              <a:buNone/>
            </a:pPr>
            <a:r>
              <a:rPr lang="uk" sz="1100" i="1" dirty="0">
                <a:solidFill>
                  <a:schemeClr val="dk1"/>
                </a:solidFill>
                <a:cs typeface="Arial" panose="020B0604020202020204" pitchFamily="34" charset="0"/>
                <a:sym typeface="Helvetica Neue"/>
              </a:rPr>
              <a:t>	Список джерел: Джоан Роулінг. (2003). Гаррі Поттер і келих вогню. Київ: А-ба-ба-га-ла-ма-га.</a:t>
            </a:r>
            <a:endParaRPr sz="1100" i="1" dirty="0">
              <a:solidFill>
                <a:schemeClr val="dk1"/>
              </a:solidFill>
              <a:cs typeface="Arial" panose="020B0604020202020204" pitchFamily="34" charset="0"/>
              <a:sym typeface="Helvetica Neue"/>
            </a:endParaRPr>
          </a:p>
          <a:p>
            <a:pPr marL="0" lvl="0" indent="0" algn="l" rtl="0">
              <a:lnSpc>
                <a:spcPct val="100000"/>
              </a:lnSpc>
              <a:spcBef>
                <a:spcPts val="0"/>
              </a:spcBef>
              <a:spcAft>
                <a:spcPts val="0"/>
              </a:spcAft>
              <a:buClr>
                <a:schemeClr val="dk1"/>
              </a:buClr>
              <a:buSzPct val="91666"/>
              <a:buFont typeface="Arial"/>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SzPct val="193548"/>
              <a:buNone/>
            </a:pPr>
            <a:endParaRPr sz="1200" i="1" dirty="0">
              <a:solidFill>
                <a:srgbClr val="0000FF"/>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0" algn="just" rtl="0">
              <a:lnSpc>
                <a:spcPct val="100000"/>
              </a:lnSpc>
              <a:spcBef>
                <a:spcPts val="0"/>
              </a:spcBef>
              <a:spcAft>
                <a:spcPts val="0"/>
              </a:spcAft>
              <a:buSzPct val="193548"/>
              <a:buNone/>
            </a:pPr>
            <a:endParaRPr sz="1200" i="1"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a:p>
            <a:pPr marL="0" lvl="0" indent="0" algn="just" rtl="0">
              <a:lnSpc>
                <a:spcPct val="100000"/>
              </a:lnSpc>
              <a:spcBef>
                <a:spcPts val="0"/>
              </a:spcBef>
              <a:spcAft>
                <a:spcPts val="0"/>
              </a:spcAft>
              <a:buClr>
                <a:schemeClr val="dk1"/>
              </a:buClr>
              <a:buSzPct val="91666"/>
              <a:buFont typeface="Arial"/>
              <a:buNone/>
            </a:pPr>
            <a:endParaRPr sz="1200"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9"/>
          <p:cNvSpPr txBox="1">
            <a:spLocks noGrp="1"/>
          </p:cNvSpPr>
          <p:nvPr>
            <p:ph type="title"/>
          </p:nvPr>
        </p:nvSpPr>
        <p:spPr>
          <a:xfrm>
            <a:off x="924285" y="213773"/>
            <a:ext cx="7566660" cy="5410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uk" sz="3000" b="1" dirty="0">
                <a:latin typeface="Arial" panose="020B0604020202020204" pitchFamily="34" charset="0"/>
                <a:ea typeface="Roboto"/>
                <a:cs typeface="Arial" panose="020B0604020202020204" pitchFamily="34" charset="0"/>
                <a:sym typeface="Roboto"/>
              </a:rPr>
              <a:t>Вказуйте джерело, коли це...</a:t>
            </a:r>
            <a:endParaRPr sz="3000" b="1" dirty="0">
              <a:latin typeface="Arial" panose="020B0604020202020204" pitchFamily="34" charset="0"/>
              <a:ea typeface="Roboto"/>
              <a:cs typeface="Arial" panose="020B0604020202020204" pitchFamily="34" charset="0"/>
              <a:sym typeface="Roboto"/>
            </a:endParaRPr>
          </a:p>
        </p:txBody>
      </p:sp>
      <p:sp>
        <p:nvSpPr>
          <p:cNvPr id="221" name="Google Shape;221;p19"/>
          <p:cNvSpPr txBox="1">
            <a:spLocks noGrp="1"/>
          </p:cNvSpPr>
          <p:nvPr>
            <p:ph type="body" sz="quarter" idx="13"/>
          </p:nvPr>
        </p:nvSpPr>
        <p:spPr>
          <a:xfrm>
            <a:off x="924285" y="1004193"/>
            <a:ext cx="7566660" cy="3497580"/>
          </a:xfrm>
          <a:prstGeom prst="rect">
            <a:avLst/>
          </a:prstGeom>
          <a:noFill/>
          <a:ln>
            <a:noFill/>
          </a:ln>
        </p:spPr>
        <p:txBody>
          <a:bodyPr spcFirstLastPara="1" wrap="square" lIns="91425" tIns="91425" rIns="91425" bIns="91425" anchor="t" anchorCtr="0">
            <a:normAutofit fontScale="92500" lnSpcReduction="10000"/>
          </a:bodyPr>
          <a:lstStyle/>
          <a:p>
            <a:pPr marL="0" lvl="0" indent="0" rtl="0">
              <a:lnSpc>
                <a:spcPct val="100000"/>
              </a:lnSpc>
              <a:spcBef>
                <a:spcPts val="0"/>
              </a:spcBef>
              <a:spcAft>
                <a:spcPts val="0"/>
              </a:spcAft>
              <a:buSzPts val="1800"/>
              <a:buNone/>
            </a:pPr>
            <a:r>
              <a:rPr lang="uk" sz="125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Пряме згадування</a:t>
            </a:r>
            <a:endParaRPr lang="en-US" sz="125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a:p>
            <a:pPr marL="0" lvl="0" indent="0" rtl="0">
              <a:lnSpc>
                <a:spcPct val="100000"/>
              </a:lnSpc>
              <a:spcBef>
                <a:spcPts val="0"/>
              </a:spcBef>
              <a:spcAft>
                <a:spcPts val="0"/>
              </a:spcAft>
              <a:buSzPts val="1800"/>
              <a:buNone/>
            </a:pPr>
            <a:endParaRPr sz="125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a:p>
            <a:pPr marL="271463" lvl="0" indent="-271463" rtl="0">
              <a:lnSpc>
                <a:spcPct val="100000"/>
              </a:lnSpc>
              <a:spcBef>
                <a:spcPts val="0"/>
              </a:spcBef>
              <a:spcAft>
                <a:spcPts val="0"/>
              </a:spcAft>
              <a:buClr>
                <a:srgbClr val="B9D6D5"/>
              </a:buClr>
              <a:buSzPts val="1250"/>
              <a:buFont typeface="Wingdings" panose="05000000000000000000" pitchFamily="2" charset="2"/>
              <a:buChar char="l"/>
            </a:pPr>
            <a:r>
              <a:rPr lang="uk" sz="1250" dirty="0">
                <a:solidFill>
                  <a:schemeClr val="dk1"/>
                </a:solidFill>
                <a:latin typeface="Arial" panose="020B0604020202020204" pitchFamily="34" charset="0"/>
                <a:ea typeface="Helvetica Neue"/>
                <a:cs typeface="Arial" panose="020B0604020202020204" pitchFamily="34" charset="0"/>
                <a:sym typeface="Helvetica Neue"/>
              </a:rPr>
              <a:t>Доброчесність стосується того як ми діємо – правильно, чесно та принципово.</a:t>
            </a:r>
            <a:br>
              <a:rPr lang="uk" sz="1250" dirty="0">
                <a:solidFill>
                  <a:schemeClr val="dk1"/>
                </a:solidFill>
                <a:latin typeface="Arial" panose="020B0604020202020204" pitchFamily="34" charset="0"/>
                <a:ea typeface="Helvetica Neue"/>
                <a:cs typeface="Arial" panose="020B0604020202020204" pitchFamily="34" charset="0"/>
                <a:sym typeface="Helvetica Neue"/>
              </a:rPr>
            </a:br>
            <a:r>
              <a:rPr lang="uk" sz="1100" i="1" dirty="0">
                <a:solidFill>
                  <a:schemeClr val="dk1"/>
                </a:solidFill>
                <a:cs typeface="Arial" panose="020B0604020202020204" pitchFamily="34" charset="0"/>
                <a:sym typeface="Helvetica Neue"/>
              </a:rPr>
              <a:t>Письменник Рой Беннет поділяє цю думку в своїй книзі </a:t>
            </a:r>
            <a:r>
              <a:rPr lang="uk-UA" sz="1100" i="1" dirty="0">
                <a:solidFill>
                  <a:schemeClr val="dk1"/>
                </a:solidFill>
                <a:cs typeface="Arial" panose="020B0604020202020204" pitchFamily="34" charset="0"/>
                <a:sym typeface="Helvetica Neue"/>
              </a:rPr>
              <a:t>«</a:t>
            </a:r>
            <a:r>
              <a:rPr lang="uk" sz="1100" i="1" dirty="0">
                <a:solidFill>
                  <a:schemeClr val="dk1"/>
                </a:solidFill>
                <a:cs typeface="Arial" panose="020B0604020202020204" pitchFamily="34" charset="0"/>
                <a:sym typeface="Helvetica Neue"/>
              </a:rPr>
              <a:t>Світло у серці» (Bennett, 2020, стр. 106)</a:t>
            </a:r>
            <a:endParaRPr sz="1100" i="1" dirty="0">
              <a:solidFill>
                <a:schemeClr val="dk1"/>
              </a:solidFill>
              <a:cs typeface="Arial" panose="020B0604020202020204" pitchFamily="34" charset="0"/>
              <a:sym typeface="Helvetica Neue"/>
            </a:endParaRPr>
          </a:p>
          <a:p>
            <a:pPr marL="271463" lvl="0" indent="-271463" rtl="0">
              <a:lnSpc>
                <a:spcPct val="100000"/>
              </a:lnSpc>
              <a:spcBef>
                <a:spcPts val="0"/>
              </a:spcBef>
              <a:spcAft>
                <a:spcPts val="0"/>
              </a:spcAft>
              <a:buClr>
                <a:srgbClr val="B9D6D5"/>
              </a:buClr>
              <a:buSzPts val="1800"/>
              <a:buFont typeface="Wingdings" panose="05000000000000000000" pitchFamily="2" charset="2"/>
              <a:buChar char="l"/>
            </a:pPr>
            <a:endParaRPr sz="1250" dirty="0">
              <a:solidFill>
                <a:schemeClr val="dk1"/>
              </a:solidFill>
              <a:latin typeface="Arial" panose="020B0604020202020204" pitchFamily="34" charset="0"/>
              <a:ea typeface="Helvetica Neue"/>
              <a:cs typeface="Arial" panose="020B0604020202020204" pitchFamily="34" charset="0"/>
              <a:sym typeface="Helvetica Neue"/>
            </a:endParaRPr>
          </a:p>
          <a:p>
            <a:pPr marL="271463" lvl="0" indent="-271463" rtl="0">
              <a:lnSpc>
                <a:spcPct val="100000"/>
              </a:lnSpc>
              <a:spcBef>
                <a:spcPts val="0"/>
              </a:spcBef>
              <a:spcAft>
                <a:spcPts val="0"/>
              </a:spcAft>
              <a:buClr>
                <a:srgbClr val="B9D6D5"/>
              </a:buClr>
              <a:buSzPts val="1250"/>
              <a:buFont typeface="Wingdings" panose="05000000000000000000" pitchFamily="2" charset="2"/>
              <a:buChar char="l"/>
            </a:pPr>
            <a:r>
              <a:rPr lang="uk" sz="1250" dirty="0">
                <a:solidFill>
                  <a:schemeClr val="dk1"/>
                </a:solidFill>
                <a:latin typeface="Arial" panose="020B0604020202020204" pitchFamily="34" charset="0"/>
                <a:ea typeface="Helvetica Neue"/>
                <a:cs typeface="Arial" panose="020B0604020202020204" pitchFamily="34" charset="0"/>
                <a:sym typeface="Helvetica Neue"/>
              </a:rPr>
              <a:t>Про негативний вплив тоталітарної системи на особистість та її індивідуальний розвиток писав, зокрема, Джордж Орвелл (Orwell, 1949)</a:t>
            </a:r>
            <a:endParaRPr sz="1250" dirty="0">
              <a:solidFill>
                <a:schemeClr val="dk1"/>
              </a:solidFill>
              <a:latin typeface="Arial" panose="020B0604020202020204" pitchFamily="34" charset="0"/>
              <a:ea typeface="Helvetica Neue"/>
              <a:cs typeface="Arial" panose="020B0604020202020204" pitchFamily="34" charset="0"/>
              <a:sym typeface="Helvetica Neue"/>
            </a:endParaRPr>
          </a:p>
          <a:p>
            <a:pPr marL="271463" lvl="0" indent="0" rtl="0">
              <a:lnSpc>
                <a:spcPct val="100000"/>
              </a:lnSpc>
              <a:spcBef>
                <a:spcPts val="0"/>
              </a:spcBef>
              <a:spcAft>
                <a:spcPts val="0"/>
              </a:spcAft>
              <a:buClr>
                <a:srgbClr val="B9D6D5"/>
              </a:buClr>
              <a:buSzPts val="1800"/>
              <a:buNone/>
              <a:tabLst>
                <a:tab pos="534988" algn="l"/>
              </a:tabLst>
            </a:pPr>
            <a:r>
              <a:rPr lang="uk" sz="1100" i="1" dirty="0">
                <a:solidFill>
                  <a:schemeClr val="dk1"/>
                </a:solidFill>
                <a:latin typeface="Arial" panose="020B0604020202020204" pitchFamily="34" charset="0"/>
                <a:ea typeface="Helvetica Neue"/>
                <a:cs typeface="Arial" panose="020B0604020202020204" pitchFamily="34" charset="0"/>
                <a:sym typeface="Helvetica Neue"/>
              </a:rPr>
              <a:t>Список джерел: </a:t>
            </a:r>
            <a:r>
              <a:rPr lang="uk" sz="1100" i="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George Orwell. (1949). Nineteen Eighty-Four. London: Secker &amp; Warburg.</a:t>
            </a:r>
            <a:endParaRPr sz="1100" i="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271463" lvl="0" indent="0" rtl="0">
              <a:lnSpc>
                <a:spcPct val="100000"/>
              </a:lnSpc>
              <a:spcBef>
                <a:spcPts val="0"/>
              </a:spcBef>
              <a:spcAft>
                <a:spcPts val="0"/>
              </a:spcAft>
              <a:buSzPts val="1800"/>
              <a:buNone/>
              <a:tabLst>
                <a:tab pos="534988" algn="l"/>
              </a:tabLst>
            </a:pPr>
            <a:endParaRPr sz="1250" i="1" dirty="0">
              <a:solidFill>
                <a:srgbClr val="0000FF"/>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rtl="0">
              <a:lnSpc>
                <a:spcPct val="100000"/>
              </a:lnSpc>
              <a:spcBef>
                <a:spcPts val="0"/>
              </a:spcBef>
              <a:spcAft>
                <a:spcPts val="0"/>
              </a:spcAft>
              <a:buSzPts val="1800"/>
              <a:buNone/>
            </a:pPr>
            <a:endParaRPr sz="125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rtl="0">
              <a:lnSpc>
                <a:spcPct val="100000"/>
              </a:lnSpc>
              <a:spcBef>
                <a:spcPts val="0"/>
              </a:spcBef>
              <a:spcAft>
                <a:spcPts val="0"/>
              </a:spcAft>
              <a:buSzPts val="1800"/>
              <a:buNone/>
            </a:pPr>
            <a:r>
              <a:rPr lang="uk" sz="125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Непряме згадування</a:t>
            </a:r>
            <a:endParaRPr lang="en-US" sz="125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a:p>
            <a:pPr marL="0" lvl="0" indent="0" rtl="0">
              <a:lnSpc>
                <a:spcPct val="100000"/>
              </a:lnSpc>
              <a:spcBef>
                <a:spcPts val="0"/>
              </a:spcBef>
              <a:spcAft>
                <a:spcPts val="0"/>
              </a:spcAft>
              <a:buSzPts val="1800"/>
              <a:buNone/>
            </a:pPr>
            <a:endParaRPr sz="125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a:p>
            <a:pPr marL="271463" lvl="0" indent="-271463" rtl="0">
              <a:lnSpc>
                <a:spcPct val="100000"/>
              </a:lnSpc>
              <a:spcBef>
                <a:spcPts val="0"/>
              </a:spcBef>
              <a:spcAft>
                <a:spcPts val="0"/>
              </a:spcAft>
              <a:buClr>
                <a:srgbClr val="B9D6D5"/>
              </a:buClr>
              <a:buSzPts val="1250"/>
              <a:buFont typeface="Wingdings" panose="05000000000000000000" pitchFamily="2" charset="2"/>
              <a:buChar char="l"/>
            </a:pPr>
            <a:r>
              <a:rPr lang="uk" sz="1300" dirty="0">
                <a:solidFill>
                  <a:schemeClr val="dk1"/>
                </a:solidFill>
                <a:cs typeface="Arial" panose="020B0604020202020204" pitchFamily="34" charset="0"/>
                <a:sym typeface="Helvetica Neue"/>
              </a:rPr>
              <a:t>Деякі автори вважають, що доброчесність це чинити правильно та правдиво</a:t>
            </a:r>
            <a:br>
              <a:rPr lang="uk" sz="1300" dirty="0">
                <a:solidFill>
                  <a:schemeClr val="dk1"/>
                </a:solidFill>
                <a:cs typeface="Arial" panose="020B0604020202020204" pitchFamily="34" charset="0"/>
                <a:sym typeface="Helvetica Neue"/>
              </a:rPr>
            </a:br>
            <a:r>
              <a:rPr lang="uk" sz="1300" dirty="0">
                <a:solidFill>
                  <a:schemeClr val="dk1"/>
                </a:solidFill>
                <a:cs typeface="Arial" panose="020B0604020202020204" pitchFamily="34" charset="0"/>
                <a:sym typeface="Helvetica Neue"/>
              </a:rPr>
              <a:t>і </a:t>
            </a:r>
            <a:r>
              <a:rPr lang="uk" sz="1250" dirty="0">
                <a:solidFill>
                  <a:schemeClr val="dk1"/>
                </a:solidFill>
                <a:latin typeface="Arial" panose="020B0604020202020204" pitchFamily="34" charset="0"/>
                <a:ea typeface="Helvetica Neue"/>
                <a:cs typeface="Arial" panose="020B0604020202020204" pitchFamily="34" charset="0"/>
                <a:sym typeface="Helvetica Neue"/>
              </a:rPr>
              <a:t>дотримуватися своїх принципів (Bennett, 2020, стр. 106)</a:t>
            </a:r>
            <a:endParaRPr sz="1250" dirty="0">
              <a:solidFill>
                <a:schemeClr val="dk1"/>
              </a:solidFill>
              <a:latin typeface="Arial" panose="020B0604020202020204" pitchFamily="34" charset="0"/>
              <a:ea typeface="Helvetica Neue"/>
              <a:cs typeface="Arial" panose="020B0604020202020204" pitchFamily="34" charset="0"/>
              <a:sym typeface="Helvetica Neue"/>
            </a:endParaRPr>
          </a:p>
          <a:p>
            <a:pPr marL="271463" lvl="0" indent="-271463" rtl="0">
              <a:lnSpc>
                <a:spcPct val="100000"/>
              </a:lnSpc>
              <a:spcBef>
                <a:spcPts val="0"/>
              </a:spcBef>
              <a:spcAft>
                <a:spcPts val="0"/>
              </a:spcAft>
              <a:buClr>
                <a:srgbClr val="B9D6D5"/>
              </a:buClr>
              <a:buSzPts val="1800"/>
              <a:buFont typeface="Wingdings" panose="05000000000000000000" pitchFamily="2" charset="2"/>
              <a:buChar char="l"/>
            </a:pPr>
            <a:endParaRPr sz="1250" dirty="0">
              <a:solidFill>
                <a:schemeClr val="dk1"/>
              </a:solidFill>
              <a:latin typeface="Arial" panose="020B0604020202020204" pitchFamily="34" charset="0"/>
              <a:ea typeface="Helvetica Neue"/>
              <a:cs typeface="Arial" panose="020B0604020202020204" pitchFamily="34" charset="0"/>
              <a:sym typeface="Helvetica Neue"/>
            </a:endParaRPr>
          </a:p>
          <a:p>
            <a:pPr marL="271463" lvl="0" indent="-271463" rtl="0">
              <a:lnSpc>
                <a:spcPct val="100000"/>
              </a:lnSpc>
              <a:spcBef>
                <a:spcPts val="0"/>
              </a:spcBef>
              <a:spcAft>
                <a:spcPts val="0"/>
              </a:spcAft>
              <a:buClr>
                <a:srgbClr val="B9D6D5"/>
              </a:buClr>
              <a:buSzPts val="1250"/>
              <a:buFont typeface="Wingdings" panose="05000000000000000000" pitchFamily="2" charset="2"/>
              <a:buChar char="l"/>
            </a:pPr>
            <a:r>
              <a:rPr lang="uk" sz="1250" dirty="0">
                <a:solidFill>
                  <a:schemeClr val="dk1"/>
                </a:solidFill>
                <a:latin typeface="Arial" panose="020B0604020202020204" pitchFamily="34" charset="0"/>
                <a:ea typeface="Helvetica Neue"/>
                <a:cs typeface="Arial" panose="020B0604020202020204" pitchFamily="34" charset="0"/>
                <a:sym typeface="Helvetica Neue"/>
              </a:rPr>
              <a:t>У 2022 році Україна отримала 33 бали в Індексі сприйняття корупції (Trancparency International, 2022)</a:t>
            </a:r>
          </a:p>
          <a:p>
            <a:pPr marL="457200" lvl="0" indent="-307975" rtl="0">
              <a:lnSpc>
                <a:spcPct val="100000"/>
              </a:lnSpc>
              <a:spcBef>
                <a:spcPts val="0"/>
              </a:spcBef>
              <a:spcAft>
                <a:spcPts val="0"/>
              </a:spcAft>
              <a:buClr>
                <a:srgbClr val="B9D6D5"/>
              </a:buClr>
              <a:buSzPts val="1250"/>
              <a:buFont typeface="Wingdings" panose="05000000000000000000" pitchFamily="2" charset="2"/>
              <a:buChar char="l"/>
            </a:pPr>
            <a:endParaRPr sz="1250" dirty="0">
              <a:solidFill>
                <a:schemeClr val="dk1"/>
              </a:solidFill>
              <a:latin typeface="Arial" panose="020B0604020202020204" pitchFamily="34" charset="0"/>
              <a:ea typeface="Helvetica Neue"/>
              <a:cs typeface="Arial" panose="020B0604020202020204" pitchFamily="34" charset="0"/>
              <a:sym typeface="Helvetica Neue"/>
            </a:endParaRPr>
          </a:p>
          <a:p>
            <a:pPr lvl="0" indent="0" rtl="0">
              <a:lnSpc>
                <a:spcPct val="100000"/>
              </a:lnSpc>
              <a:spcBef>
                <a:spcPts val="0"/>
              </a:spcBef>
              <a:spcAft>
                <a:spcPts val="0"/>
              </a:spcAft>
              <a:buClr>
                <a:srgbClr val="B9D6D5"/>
              </a:buClr>
              <a:buSzPts val="1800"/>
              <a:buNone/>
            </a:pPr>
            <a:r>
              <a:rPr lang="uk" sz="1100" i="1" dirty="0">
                <a:solidFill>
                  <a:schemeClr val="dk1"/>
                </a:solidFill>
                <a:cs typeface="Arial" panose="020B0604020202020204" pitchFamily="34" charset="0"/>
                <a:sym typeface="Helvetica Neue"/>
              </a:rPr>
              <a:t>Список джерел: Transparency International. (2022). Corruption perceptions index (Ukraine).</a:t>
            </a:r>
            <a:br>
              <a:rPr lang="uk" sz="1100" i="1" dirty="0">
                <a:solidFill>
                  <a:schemeClr val="dk1"/>
                </a:solidFill>
                <a:cs typeface="Arial" panose="020B0604020202020204" pitchFamily="34" charset="0"/>
                <a:sym typeface="Helvetica Neue"/>
              </a:rPr>
            </a:br>
            <a:r>
              <a:rPr lang="uk" sz="1100" i="1" dirty="0">
                <a:solidFill>
                  <a:schemeClr val="dk1"/>
                </a:solidFill>
                <a:cs typeface="Arial" panose="020B0604020202020204" pitchFamily="34" charset="0"/>
                <a:sym typeface="Helvetica Neue"/>
              </a:rPr>
              <a:t>Доступ через</a:t>
            </a:r>
            <a:r>
              <a:rPr lang="uk" sz="125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 </a:t>
            </a:r>
            <a:r>
              <a:rPr lang="uk" sz="1250" u="sng" dirty="0">
                <a:solidFill>
                  <a:srgbClr val="0563C1"/>
                </a:solidFill>
                <a:highlight>
                  <a:srgbClr val="FFFFFF"/>
                </a:highlight>
                <a:latin typeface="Arial" panose="020B0604020202020204" pitchFamily="34" charset="0"/>
                <a:ea typeface="Helvetica Neue"/>
                <a:cs typeface="Arial" panose="020B0604020202020204" pitchFamily="34" charset="0"/>
                <a:sym typeface="Helvetica Neue"/>
                <a:hlinkClick r:id="rId3">
                  <a:extLst>
                    <a:ext uri="{A12FA001-AC4F-418D-AE19-62706E023703}">
                      <ahyp:hlinkClr xmlns:ahyp="http://schemas.microsoft.com/office/drawing/2018/hyperlinkcolor" val="tx"/>
                    </a:ext>
                  </a:extLst>
                </a:hlinkClick>
              </a:rPr>
              <a:t>https://www.transparency.org/en/cpi/2022/index/ukr</a:t>
            </a:r>
            <a:endParaRPr sz="125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rtl="0">
              <a:lnSpc>
                <a:spcPct val="100000"/>
              </a:lnSpc>
              <a:spcBef>
                <a:spcPts val="0"/>
              </a:spcBef>
              <a:spcAft>
                <a:spcPts val="0"/>
              </a:spcAft>
              <a:buSzPts val="1800"/>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rtl="0">
              <a:lnSpc>
                <a:spcPct val="100000"/>
              </a:lnSpc>
              <a:spcBef>
                <a:spcPts val="0"/>
              </a:spcBef>
              <a:spcAft>
                <a:spcPts val="0"/>
              </a:spcAft>
              <a:buSzPts val="1800"/>
              <a:buNone/>
            </a:pPr>
            <a:endParaRPr sz="1200" i="1" dirty="0">
              <a:solidFill>
                <a:srgbClr val="0000FF"/>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0" rtl="0">
              <a:lnSpc>
                <a:spcPct val="100000"/>
              </a:lnSpc>
              <a:spcBef>
                <a:spcPts val="0"/>
              </a:spcBef>
              <a:spcAft>
                <a:spcPts val="0"/>
              </a:spcAft>
              <a:buSzPts val="1800"/>
              <a:buNone/>
            </a:pPr>
            <a:endParaRPr sz="1200" i="1"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a:p>
            <a:pPr marL="0" lvl="0" indent="0" rtl="0">
              <a:lnSpc>
                <a:spcPct val="100000"/>
              </a:lnSpc>
              <a:spcBef>
                <a:spcPts val="0"/>
              </a:spcBef>
              <a:spcAft>
                <a:spcPts val="0"/>
              </a:spcAft>
              <a:buSzPts val="1800"/>
              <a:buNone/>
            </a:pPr>
            <a:endParaRPr sz="1200"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txBox="1">
            <a:spLocks noGrp="1"/>
          </p:cNvSpPr>
          <p:nvPr>
            <p:ph type="title"/>
          </p:nvPr>
        </p:nvSpPr>
        <p:spPr>
          <a:xfrm>
            <a:off x="874859" y="254961"/>
            <a:ext cx="7566660" cy="5410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uk" sz="3000" b="1" dirty="0">
                <a:latin typeface="Arial" panose="020B0604020202020204" pitchFamily="34" charset="0"/>
                <a:ea typeface="Roboto"/>
                <a:cs typeface="Arial" panose="020B0604020202020204" pitchFamily="34" charset="0"/>
                <a:sym typeface="Roboto"/>
              </a:rPr>
              <a:t>Не вказуйте джерело, коли це...</a:t>
            </a:r>
            <a:endParaRPr sz="3000" b="1" dirty="0">
              <a:latin typeface="Arial" panose="020B0604020202020204" pitchFamily="34" charset="0"/>
              <a:ea typeface="Roboto"/>
              <a:cs typeface="Arial" panose="020B0604020202020204" pitchFamily="34" charset="0"/>
              <a:sym typeface="Roboto"/>
            </a:endParaRPr>
          </a:p>
        </p:txBody>
      </p:sp>
      <p:sp>
        <p:nvSpPr>
          <p:cNvPr id="227" name="Google Shape;227;p20"/>
          <p:cNvSpPr txBox="1">
            <a:spLocks noGrp="1"/>
          </p:cNvSpPr>
          <p:nvPr>
            <p:ph type="body" sz="quarter" idx="13"/>
          </p:nvPr>
        </p:nvSpPr>
        <p:spPr>
          <a:xfrm>
            <a:off x="940761" y="1176774"/>
            <a:ext cx="7280601" cy="2258404"/>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SzPts val="1800"/>
              <a:buNone/>
            </a:pPr>
            <a:r>
              <a:rPr lang="uk" sz="14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Загальновідомий факт</a:t>
            </a:r>
            <a:endParaRPr sz="14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a:p>
            <a:pPr marL="457200" lvl="0" indent="-307975" algn="just" rtl="0">
              <a:lnSpc>
                <a:spcPct val="100000"/>
              </a:lnSpc>
              <a:spcBef>
                <a:spcPts val="0"/>
              </a:spcBef>
              <a:spcAft>
                <a:spcPts val="0"/>
              </a:spcAft>
              <a:buClr>
                <a:schemeClr val="dk1"/>
              </a:buClr>
              <a:buSzPts val="1250"/>
              <a:buFont typeface="Helvetica Neue"/>
              <a:buChar char="●"/>
            </a:pPr>
            <a:endParaRPr lang="uk" sz="1400" dirty="0">
              <a:solidFill>
                <a:schemeClr val="dk1"/>
              </a:solidFill>
              <a:latin typeface="Arial" panose="020B0604020202020204" pitchFamily="34" charset="0"/>
              <a:ea typeface="Helvetica Neue"/>
              <a:cs typeface="Arial" panose="020B0604020202020204" pitchFamily="34" charset="0"/>
              <a:sym typeface="Helvetica Neue"/>
            </a:endParaRPr>
          </a:p>
          <a:p>
            <a:pPr marL="271463" lvl="0" indent="-271463" algn="just" rtl="0">
              <a:lnSpc>
                <a:spcPct val="100000"/>
              </a:lnSpc>
              <a:spcBef>
                <a:spcPts val="0"/>
              </a:spcBef>
              <a:spcAft>
                <a:spcPts val="0"/>
              </a:spcAft>
              <a:buSzPts val="1250"/>
            </a:pPr>
            <a:r>
              <a:rPr lang="uk" sz="1400" dirty="0">
                <a:solidFill>
                  <a:schemeClr val="dk1"/>
                </a:solidFill>
                <a:latin typeface="Arial" panose="020B0604020202020204" pitchFamily="34" charset="0"/>
                <a:ea typeface="Helvetica Neue"/>
                <a:cs typeface="Arial" panose="020B0604020202020204" pitchFamily="34" charset="0"/>
                <a:sym typeface="Helvetica Neue"/>
              </a:rPr>
              <a:t>Крим — український півострів.</a:t>
            </a:r>
            <a:endParaRPr sz="1400" i="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SzPts val="1800"/>
              <a:buNone/>
            </a:pP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SzPts val="1800"/>
              <a:buNone/>
            </a:pPr>
            <a:endParaRPr sz="1400" i="1" dirty="0">
              <a:solidFill>
                <a:srgbClr val="0000FF"/>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SzPts val="1800"/>
              <a:buNone/>
            </a:pPr>
            <a:endParaRPr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SzPts val="1800"/>
              <a:buNone/>
            </a:pPr>
            <a:r>
              <a:rPr lang="uk" sz="14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Власна думка</a:t>
            </a:r>
            <a:endParaRPr sz="14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a:p>
            <a:pPr marL="457200" lvl="0" indent="-307975" algn="just" rtl="0">
              <a:lnSpc>
                <a:spcPct val="100000"/>
              </a:lnSpc>
              <a:spcBef>
                <a:spcPts val="0"/>
              </a:spcBef>
              <a:spcAft>
                <a:spcPts val="0"/>
              </a:spcAft>
              <a:buClr>
                <a:schemeClr val="dk1"/>
              </a:buClr>
              <a:buSzPts val="1250"/>
              <a:buFont typeface="Helvetica Neue"/>
              <a:buChar char="●"/>
            </a:pPr>
            <a:endParaRPr lang="uk" sz="1400" dirty="0">
              <a:solidFill>
                <a:schemeClr val="dk1"/>
              </a:solidFill>
              <a:latin typeface="Arial" panose="020B0604020202020204" pitchFamily="34" charset="0"/>
              <a:ea typeface="Helvetica Neue"/>
              <a:cs typeface="Arial" panose="020B0604020202020204" pitchFamily="34" charset="0"/>
              <a:sym typeface="Helvetica Neue"/>
            </a:endParaRPr>
          </a:p>
          <a:p>
            <a:pPr marL="271463" lvl="0" indent="-271463" algn="just" rtl="0">
              <a:lnSpc>
                <a:spcPct val="100000"/>
              </a:lnSpc>
              <a:spcBef>
                <a:spcPts val="0"/>
              </a:spcBef>
              <a:spcAft>
                <a:spcPts val="0"/>
              </a:spcAft>
              <a:buSzPts val="1250"/>
            </a:pPr>
            <a:r>
              <a:rPr lang="uk" sz="1400" dirty="0">
                <a:solidFill>
                  <a:schemeClr val="dk1"/>
                </a:solidFill>
                <a:latin typeface="Arial" panose="020B0604020202020204" pitchFamily="34" charset="0"/>
                <a:ea typeface="Helvetica Neue"/>
                <a:cs typeface="Arial" panose="020B0604020202020204" pitchFamily="34" charset="0"/>
                <a:sym typeface="Helvetica Neue"/>
              </a:rPr>
              <a:t>Я думаю, що доброчесність має виховуватися з дитинства.</a:t>
            </a:r>
            <a:endParaRPr sz="1400"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1ddbd74c87_1_15"/>
          <p:cNvSpPr txBox="1">
            <a:spLocks noGrp="1"/>
          </p:cNvSpPr>
          <p:nvPr>
            <p:ph type="title"/>
          </p:nvPr>
        </p:nvSpPr>
        <p:spPr>
          <a:xfrm>
            <a:off x="874859" y="281940"/>
            <a:ext cx="7898438" cy="5410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latin typeface="Arial" panose="020B0604020202020204" pitchFamily="34" charset="0"/>
                <a:ea typeface="Helvetica Neue"/>
                <a:cs typeface="Arial" panose="020B0604020202020204" pitchFamily="34" charset="0"/>
                <a:sym typeface="Helvetica Neue"/>
              </a:rPr>
              <a:t>Поради для цитування від Умберто Еко</a:t>
            </a:r>
            <a:endParaRPr sz="3000" b="1" dirty="0">
              <a:latin typeface="Arial" panose="020B0604020202020204" pitchFamily="34" charset="0"/>
              <a:ea typeface="Helvetica Neue"/>
              <a:cs typeface="Arial" panose="020B0604020202020204" pitchFamily="34" charset="0"/>
              <a:sym typeface="Helvetica Neue"/>
            </a:endParaRPr>
          </a:p>
        </p:txBody>
      </p:sp>
      <p:sp>
        <p:nvSpPr>
          <p:cNvPr id="233" name="Google Shape;233;g21ddbd74c87_1_15"/>
          <p:cNvSpPr txBox="1">
            <a:spLocks noGrp="1"/>
          </p:cNvSpPr>
          <p:nvPr>
            <p:ph type="body" sz="quarter" idx="13"/>
          </p:nvPr>
        </p:nvSpPr>
        <p:spPr>
          <a:xfrm>
            <a:off x="735433" y="822960"/>
            <a:ext cx="7407979" cy="3497580"/>
          </a:xfrm>
          <a:prstGeom prst="rect">
            <a:avLst/>
          </a:prstGeom>
        </p:spPr>
        <p:txBody>
          <a:bodyPr spcFirstLastPara="1" wrap="square" lIns="91425" tIns="91425" rIns="91425" bIns="91425" anchor="t" anchorCtr="0">
            <a:normAutofit lnSpcReduction="10000"/>
          </a:bodyPr>
          <a:lstStyle/>
          <a:p>
            <a:pPr marL="457200" lvl="0" indent="-304800" algn="just" rtl="0">
              <a:lnSpc>
                <a:spcPct val="100000"/>
              </a:lnSpc>
              <a:spcBef>
                <a:spcPts val="600"/>
              </a:spcBef>
              <a:buSzPts val="1200"/>
            </a:pPr>
            <a:r>
              <a:rPr lang="uk"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rPr>
              <a:t>Уривки, призначені для інтерпретації, повинні бути не надто короткі й не надто довгі.</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rPr>
              <a:t>Уривки з критичної літератури цитують лише тоді, коли вони авторитетно підтверджують або авторитетно доповнюють висловлену думку.</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rPr>
              <a:t>Ви солідарні з тим, що цитуєте, окрім випадків, коли перед цитатою або після неї вміщено ваше полемічне застереження.</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rPr>
              <a:t>Під час будь-якого цитування повинно бути зрозуміло, хто автор фрази й на яке джерело покликається текст.</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rPr>
              <a:t>Цитати з першоджерел роблять за академічними збірниками або ж найавторитетнішими, бажано не кишеньковими, виданнями.</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rPr>
              <a:t>Якщо ви вивчаєте іноземний текст, цитати з першоджерел робіть мовою оригіналу.</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rPr>
              <a:t>Покликання на автора і твір повинні бути зрозумілими.</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rPr>
              <a:t>Коли цитата не більша за два чи три рядки, її можна вставити в середину абзацу.</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rPr>
              <a:t>Цитати повинні бути абсолютно точні.</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a:p>
            <a:pPr marL="457200" lvl="0" indent="-304800" algn="just" rtl="0">
              <a:lnSpc>
                <a:spcPct val="100000"/>
              </a:lnSpc>
              <a:spcBef>
                <a:spcPts val="600"/>
              </a:spcBef>
              <a:buSzPts val="1200"/>
            </a:pPr>
            <a:r>
              <a:rPr lang="uk"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rPr>
              <a:t>Цитата – майже свідчення очевидців. Піклуйтеся, щоб у вас були свідки захисту, щоб ви знали, де їх знайти, і щоб вони вселяли довіру.</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2" name="Google Shape;82;p10"/>
          <p:cNvSpPr txBox="1">
            <a:spLocks noGrp="1"/>
          </p:cNvSpPr>
          <p:nvPr>
            <p:ph type="title"/>
          </p:nvPr>
        </p:nvSpPr>
        <p:spPr>
          <a:xfrm>
            <a:off x="804109" y="663574"/>
            <a:ext cx="5983869" cy="277160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ru-RU" sz="5000" b="1" dirty="0" err="1">
                <a:solidFill>
                  <a:schemeClr val="tx1"/>
                </a:solidFill>
                <a:latin typeface="Arial" panose="020B0604020202020204" pitchFamily="34" charset="0"/>
                <a:ea typeface="Roboto"/>
                <a:cs typeface="Arial" panose="020B0604020202020204" pitchFamily="34" charset="0"/>
                <a:sym typeface="Roboto"/>
              </a:rPr>
              <a:t>Поняття</a:t>
            </a:r>
            <a:r>
              <a:rPr lang="ru-RU" sz="5000" b="1" dirty="0">
                <a:solidFill>
                  <a:schemeClr val="tx1"/>
                </a:solidFill>
                <a:latin typeface="Arial" panose="020B0604020202020204" pitchFamily="34" charset="0"/>
                <a:ea typeface="Roboto"/>
                <a:cs typeface="Arial" panose="020B0604020202020204" pitchFamily="34" charset="0"/>
                <a:sym typeface="Roboto"/>
              </a:rPr>
              <a:t> </a:t>
            </a:r>
            <a:r>
              <a:rPr lang="ru-RU" sz="5000" b="1" dirty="0" err="1">
                <a:solidFill>
                  <a:schemeClr val="tx1"/>
                </a:solidFill>
                <a:latin typeface="Arial" panose="020B0604020202020204" pitchFamily="34" charset="0"/>
                <a:ea typeface="Roboto"/>
                <a:cs typeface="Arial" panose="020B0604020202020204" pitchFamily="34" charset="0"/>
                <a:sym typeface="Roboto"/>
              </a:rPr>
              <a:t>плагіату</a:t>
            </a:r>
            <a:r>
              <a:rPr lang="ru-RU" sz="5000" b="1" dirty="0">
                <a:solidFill>
                  <a:schemeClr val="tx1"/>
                </a:solidFill>
                <a:latin typeface="Arial" panose="020B0604020202020204" pitchFamily="34" charset="0"/>
                <a:ea typeface="Roboto"/>
                <a:cs typeface="Arial" panose="020B0604020202020204" pitchFamily="34" charset="0"/>
                <a:sym typeface="Roboto"/>
              </a:rPr>
              <a:t> та </a:t>
            </a:r>
            <a:r>
              <a:rPr lang="ru-RU" sz="5000" b="1" dirty="0" err="1">
                <a:solidFill>
                  <a:schemeClr val="tx1"/>
                </a:solidFill>
                <a:latin typeface="Arial" panose="020B0604020202020204" pitchFamily="34" charset="0"/>
                <a:ea typeface="Roboto"/>
                <a:cs typeface="Arial" panose="020B0604020202020204" pitchFamily="34" charset="0"/>
                <a:sym typeface="Roboto"/>
              </a:rPr>
              <a:t>академічного</a:t>
            </a:r>
            <a:r>
              <a:rPr lang="ru-RU" sz="5000" b="1" dirty="0">
                <a:solidFill>
                  <a:schemeClr val="tx1"/>
                </a:solidFill>
                <a:latin typeface="Arial" panose="020B0604020202020204" pitchFamily="34" charset="0"/>
                <a:ea typeface="Roboto"/>
                <a:cs typeface="Arial" panose="020B0604020202020204" pitchFamily="34" charset="0"/>
                <a:sym typeface="Roboto"/>
              </a:rPr>
              <a:t> </a:t>
            </a:r>
            <a:r>
              <a:rPr lang="ru-RU" sz="5000" b="1" dirty="0" err="1">
                <a:solidFill>
                  <a:schemeClr val="tx1"/>
                </a:solidFill>
                <a:latin typeface="Arial" panose="020B0604020202020204" pitchFamily="34" charset="0"/>
                <a:ea typeface="Roboto"/>
                <a:cs typeface="Arial" panose="020B0604020202020204" pitchFamily="34" charset="0"/>
                <a:sym typeface="Roboto"/>
              </a:rPr>
              <a:t>плагіату</a:t>
            </a:r>
            <a:endParaRPr lang="ru-RU" sz="5000" b="1" dirty="0">
              <a:solidFill>
                <a:schemeClr val="tx1"/>
              </a:solidFill>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2"/>
          <p:cNvSpPr txBox="1"/>
          <p:nvPr/>
        </p:nvSpPr>
        <p:spPr>
          <a:xfrm>
            <a:off x="654050" y="1088989"/>
            <a:ext cx="7526124" cy="1261854"/>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uk" sz="1400" b="1" i="0"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ЗУ «Про освіту»:</a:t>
            </a:r>
          </a:p>
          <a:p>
            <a:pPr marL="0" marR="0" lvl="0" indent="0" algn="just" rtl="0">
              <a:lnSpc>
                <a:spcPct val="100000"/>
              </a:lnSpc>
              <a:spcBef>
                <a:spcPts val="0"/>
              </a:spcBef>
              <a:spcAft>
                <a:spcPts val="0"/>
              </a:spcAft>
              <a:buClr>
                <a:srgbClr val="000000"/>
              </a:buClr>
              <a:buSzPts val="1400"/>
              <a:buFont typeface="Arial"/>
              <a:buNone/>
            </a:pPr>
            <a:endParaRPr lang="uk" sz="1400" b="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0"/>
              </a:spcBef>
              <a:spcAft>
                <a:spcPts val="0"/>
              </a:spcAft>
              <a:buClr>
                <a:srgbClr val="000000"/>
              </a:buClr>
              <a:buSzPts val="1400"/>
              <a:buFont typeface="Arial"/>
              <a:buNone/>
            </a:pPr>
            <a:r>
              <a:rPr lang="uk" sz="1400" b="1" i="0" u="none" strike="noStrike" cap="none"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плагіат</a:t>
            </a:r>
            <a:r>
              <a:rPr lang="uk" sz="1400" b="0" i="0"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 – оприлюднення частково або повністю наукових результатів, отриманих іншими особами, як результатів власного дослідження, та/або відтворення опублікованих текстів інших авторів без зазначення авторства. </a:t>
            </a:r>
            <a:endParaRPr sz="16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p:txBody>
      </p:sp>
      <p:pic>
        <p:nvPicPr>
          <p:cNvPr id="89" name="Google Shape;89;p12"/>
          <p:cNvPicPr preferRelativeResize="0"/>
          <p:nvPr/>
        </p:nvPicPr>
        <p:blipFill rotWithShape="1">
          <a:blip r:embed="rId3">
            <a:alphaModFix/>
          </a:blip>
          <a:srcRect/>
          <a:stretch/>
        </p:blipFill>
        <p:spPr>
          <a:xfrm>
            <a:off x="7942049" y="2085975"/>
            <a:ext cx="476250" cy="485775"/>
          </a:xfrm>
          <a:prstGeom prst="rect">
            <a:avLst/>
          </a:prstGeom>
          <a:noFill/>
          <a:ln>
            <a:noFill/>
          </a:ln>
        </p:spPr>
      </p:pic>
      <p:pic>
        <p:nvPicPr>
          <p:cNvPr id="90" name="Google Shape;90;p12"/>
          <p:cNvPicPr preferRelativeResize="0"/>
          <p:nvPr/>
        </p:nvPicPr>
        <p:blipFill rotWithShape="1">
          <a:blip r:embed="rId3">
            <a:alphaModFix/>
          </a:blip>
          <a:srcRect/>
          <a:stretch/>
        </p:blipFill>
        <p:spPr>
          <a:xfrm rot="10800000">
            <a:off x="487576" y="990834"/>
            <a:ext cx="476250" cy="485775"/>
          </a:xfrm>
          <a:prstGeom prst="rect">
            <a:avLst/>
          </a:prstGeom>
          <a:noFill/>
          <a:ln>
            <a:noFill/>
          </a:ln>
        </p:spPr>
      </p:pic>
      <p:sp>
        <p:nvSpPr>
          <p:cNvPr id="91" name="Google Shape;91;p12"/>
          <p:cNvSpPr txBox="1"/>
          <p:nvPr/>
        </p:nvSpPr>
        <p:spPr>
          <a:xfrm>
            <a:off x="577825" y="2650540"/>
            <a:ext cx="7725915" cy="2492960"/>
          </a:xfrm>
          <a:prstGeom prst="rect">
            <a:avLst/>
          </a:prstGeom>
          <a:noFill/>
          <a:ln>
            <a:noFill/>
          </a:ln>
        </p:spPr>
        <p:txBody>
          <a:bodyPr spcFirstLastPara="1" wrap="square" lIns="91425" tIns="91425" rIns="91425" bIns="91425" numCol="2" anchor="t" anchorCtr="0">
            <a:spAutoFit/>
          </a:bodyPr>
          <a:lstStyle/>
          <a:p>
            <a:pPr marL="360000" lvl="0" indent="-360000" algn="just" rtl="0">
              <a:spcBef>
                <a:spcPts val="600"/>
              </a:spcBef>
              <a:buClr>
                <a:srgbClr val="B9D6D5"/>
              </a:buClr>
              <a:buSzPts val="1200"/>
              <a:buFont typeface="Wingdings" panose="05000000000000000000" pitchFamily="2" charset="2"/>
              <a:buChar char="l"/>
            </a:pPr>
            <a:r>
              <a:rPr lang="uk" sz="1100" dirty="0">
                <a:latin typeface="Arial" panose="020B0604020202020204" pitchFamily="34" charset="0"/>
                <a:ea typeface="Helvetica Neue"/>
                <a:cs typeface="Arial" panose="020B0604020202020204" pitchFamily="34" charset="0"/>
                <a:sym typeface="Helvetica Neue"/>
              </a:rPr>
              <a:t>повністю або часткове копіювання чужої праці;</a:t>
            </a:r>
            <a:endParaRPr sz="1100" dirty="0">
              <a:latin typeface="Arial" panose="020B0604020202020204" pitchFamily="34"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Arial" panose="020B0604020202020204" pitchFamily="34" charset="0"/>
                <a:ea typeface="Helvetica Neue"/>
                <a:cs typeface="Arial" panose="020B0604020202020204" pitchFamily="34" charset="0"/>
                <a:sym typeface="Helvetica Neue"/>
              </a:rPr>
              <a:t>перестановка слів;</a:t>
            </a:r>
            <a:endParaRPr sz="1100" dirty="0">
              <a:latin typeface="Arial" panose="020B0604020202020204" pitchFamily="34"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Arial" panose="020B0604020202020204" pitchFamily="34" charset="0"/>
                <a:ea typeface="Helvetica Neue"/>
                <a:cs typeface="Arial" panose="020B0604020202020204" pitchFamily="34" charset="0"/>
                <a:sym typeface="Helvetica Neue"/>
              </a:rPr>
              <a:t>перефразування ідеї своїми словами</a:t>
            </a:r>
            <a:br>
              <a:rPr lang="uk" sz="1100" dirty="0">
                <a:latin typeface="Arial" panose="020B0604020202020204" pitchFamily="34" charset="0"/>
                <a:ea typeface="Helvetica Neue"/>
                <a:cs typeface="Arial" panose="020B0604020202020204" pitchFamily="34" charset="0"/>
                <a:sym typeface="Helvetica Neue"/>
              </a:rPr>
            </a:br>
            <a:r>
              <a:rPr lang="uk" sz="1100" dirty="0">
                <a:latin typeface="Arial" panose="020B0604020202020204" pitchFamily="34" charset="0"/>
                <a:ea typeface="Helvetica Neue"/>
                <a:cs typeface="Arial" panose="020B0604020202020204" pitchFamily="34" charset="0"/>
                <a:sym typeface="Helvetica Neue"/>
              </a:rPr>
              <a:t>без посилання на автора;</a:t>
            </a:r>
            <a:endParaRPr sz="1100" dirty="0">
              <a:latin typeface="Arial" panose="020B0604020202020204" pitchFamily="34"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Arial" panose="020B0604020202020204" pitchFamily="34" charset="0"/>
                <a:ea typeface="Helvetica Neue"/>
                <a:cs typeface="Arial" panose="020B0604020202020204" pitchFamily="34" charset="0"/>
                <a:sym typeface="Helvetica Neue"/>
              </a:rPr>
              <a:t>некоректне цитування;</a:t>
            </a:r>
            <a:endParaRPr sz="1100" dirty="0">
              <a:latin typeface="Arial" panose="020B0604020202020204" pitchFamily="34"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Arial" panose="020B0604020202020204" pitchFamily="34" charset="0"/>
                <a:ea typeface="Helvetica Neue"/>
                <a:cs typeface="Arial" panose="020B0604020202020204" pitchFamily="34" charset="0"/>
                <a:sym typeface="Helvetica Neue"/>
              </a:rPr>
              <a:t>згадування джерела без вказівки на нього;</a:t>
            </a:r>
            <a:endParaRPr sz="1100" dirty="0">
              <a:latin typeface="Arial" panose="020B0604020202020204" pitchFamily="34"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Arial" panose="020B0604020202020204" pitchFamily="34" charset="0"/>
                <a:ea typeface="Helvetica Neue"/>
                <a:cs typeface="Arial" panose="020B0604020202020204" pitchFamily="34" charset="0"/>
                <a:sym typeface="Helvetica Neue"/>
              </a:rPr>
              <a:t>рерайт (створення унікального тексту, використовуючи повністю чужу ідею);</a:t>
            </a:r>
          </a:p>
          <a:p>
            <a:pPr marL="360000" lvl="0" indent="-360000" algn="just" rtl="0">
              <a:spcBef>
                <a:spcPts val="600"/>
              </a:spcBef>
              <a:buClr>
                <a:srgbClr val="B9D6D5"/>
              </a:buClr>
              <a:buSzPts val="1200"/>
              <a:buFont typeface="Wingdings" panose="05000000000000000000" pitchFamily="2" charset="2"/>
              <a:buChar char="l"/>
            </a:pPr>
            <a:endParaRPr lang="uk" sz="1100" dirty="0">
              <a:latin typeface="Arial" panose="020B0604020202020204" pitchFamily="34" charset="0"/>
              <a:ea typeface="Helvetica Neue"/>
              <a:cs typeface="Arial" panose="020B0604020202020204" pitchFamily="34" charset="0"/>
              <a:sym typeface="Helvetica Neue"/>
            </a:endParaRPr>
          </a:p>
          <a:p>
            <a:pPr marL="360000" lvl="0" indent="-360000" algn="just" rtl="0">
              <a:spcBef>
                <a:spcPts val="600"/>
              </a:spcBef>
              <a:buClr>
                <a:srgbClr val="B9D6D5"/>
              </a:buClr>
              <a:buSzPts val="1200"/>
              <a:buFont typeface="Wingdings" panose="05000000000000000000" pitchFamily="2" charset="2"/>
              <a:buChar char="l"/>
            </a:pPr>
            <a:endParaRPr lang="ru-RU" sz="1100" dirty="0">
              <a:latin typeface="Arial" panose="020B0604020202020204" pitchFamily="34"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Arial" panose="020B0604020202020204" pitchFamily="34" charset="0"/>
                <a:ea typeface="Helvetica Neue"/>
                <a:cs typeface="Arial" panose="020B0604020202020204" pitchFamily="34" charset="0"/>
                <a:sym typeface="Helvetica Neue"/>
              </a:rPr>
              <a:t>інтелектуальне шахрайство, «крадіжка» чужої праці та опублікування її під своїм ім’ям;</a:t>
            </a:r>
            <a:endParaRPr sz="1100" dirty="0">
              <a:latin typeface="Arial" panose="020B0604020202020204" pitchFamily="34"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Arial" panose="020B0604020202020204" pitchFamily="34" charset="0"/>
                <a:ea typeface="Helvetica Neue"/>
                <a:cs typeface="Arial" panose="020B0604020202020204" pitchFamily="34" charset="0"/>
                <a:sym typeface="Helvetica Neue"/>
              </a:rPr>
              <a:t>помилки при оформленні роботи;</a:t>
            </a:r>
            <a:endParaRPr sz="1100" dirty="0">
              <a:latin typeface="Arial" panose="020B0604020202020204" pitchFamily="34" charset="0"/>
              <a:ea typeface="Helvetica Neue"/>
              <a:cs typeface="Arial" panose="020B0604020202020204" pitchFamily="34" charset="0"/>
              <a:sym typeface="Helvetica Neue"/>
            </a:endParaRPr>
          </a:p>
          <a:p>
            <a:pPr marL="360000" lvl="0" indent="-360000" rtl="0">
              <a:spcBef>
                <a:spcPts val="600"/>
              </a:spcBef>
              <a:buClr>
                <a:srgbClr val="B9D6D5"/>
              </a:buClr>
              <a:buSzPts val="1200"/>
              <a:buFont typeface="Wingdings" panose="05000000000000000000" pitchFamily="2" charset="2"/>
              <a:buChar char="l"/>
            </a:pPr>
            <a:r>
              <a:rPr lang="uk" sz="1100" dirty="0">
                <a:latin typeface="Arial" panose="020B0604020202020204" pitchFamily="34" charset="0"/>
                <a:ea typeface="Helvetica Neue"/>
                <a:cs typeface="Arial" panose="020B0604020202020204" pitchFamily="34" charset="0"/>
                <a:sym typeface="Helvetica Neue"/>
              </a:rPr>
              <a:t>вигадування тих чи інших фактів без належного підтвердження (наприклад, неправдиві статистичні показники);</a:t>
            </a:r>
            <a:endParaRPr sz="1100" dirty="0">
              <a:latin typeface="Arial" panose="020B0604020202020204" pitchFamily="34" charset="0"/>
              <a:ea typeface="Helvetica Neue"/>
              <a:cs typeface="Arial" panose="020B0604020202020204" pitchFamily="34" charset="0"/>
              <a:sym typeface="Helvetica Neue"/>
            </a:endParaRPr>
          </a:p>
          <a:p>
            <a:pPr marL="360000" lvl="0" indent="-360000" algn="just" rtl="0">
              <a:spcBef>
                <a:spcPts val="600"/>
              </a:spcBef>
              <a:buClr>
                <a:srgbClr val="B9D6D5"/>
              </a:buClr>
              <a:buSzPts val="1200"/>
              <a:buFont typeface="Wingdings" panose="05000000000000000000" pitchFamily="2" charset="2"/>
              <a:buChar char="l"/>
            </a:pPr>
            <a:r>
              <a:rPr lang="uk" sz="1100" dirty="0">
                <a:latin typeface="Arial" panose="020B0604020202020204" pitchFamily="34" charset="0"/>
                <a:ea typeface="Helvetica Neue"/>
                <a:cs typeface="Arial" panose="020B0604020202020204" pitchFamily="34" charset="0"/>
                <a:sym typeface="Helvetica Neue"/>
              </a:rPr>
              <a:t>іншомовний переклад без вказівки автора та інше</a:t>
            </a:r>
            <a:endParaRPr sz="1100" b="0" i="0" u="none" strike="noStrike" cap="none" dirty="0">
              <a:latin typeface="Arial"/>
              <a:ea typeface="Arial"/>
              <a:cs typeface="Arial"/>
              <a:sym typeface="Arial"/>
            </a:endParaRPr>
          </a:p>
        </p:txBody>
      </p:sp>
      <p:pic>
        <p:nvPicPr>
          <p:cNvPr id="92" name="Google Shape;92;p12"/>
          <p:cNvPicPr preferRelativeResize="0"/>
          <p:nvPr/>
        </p:nvPicPr>
        <p:blipFill rotWithShape="1">
          <a:blip r:embed="rId4">
            <a:alphaModFix/>
          </a:blip>
          <a:srcRect/>
          <a:stretch/>
        </p:blipFill>
        <p:spPr>
          <a:xfrm>
            <a:off x="7502412" y="536319"/>
            <a:ext cx="631225" cy="596150"/>
          </a:xfrm>
          <a:prstGeom prst="rect">
            <a:avLst/>
          </a:prstGeom>
          <a:noFill/>
          <a:ln>
            <a:noFill/>
          </a:ln>
        </p:spPr>
      </p:pic>
      <p:sp>
        <p:nvSpPr>
          <p:cNvPr id="93" name="Google Shape;93;p12"/>
          <p:cNvSpPr txBox="1">
            <a:spLocks noGrp="1"/>
          </p:cNvSpPr>
          <p:nvPr>
            <p:ph type="title"/>
          </p:nvPr>
        </p:nvSpPr>
        <p:spPr>
          <a:xfrm>
            <a:off x="577825" y="202325"/>
            <a:ext cx="7240200" cy="596100"/>
          </a:xfrm>
          <a:prstGeom prst="rect">
            <a:avLst/>
          </a:prstGeom>
          <a:noFill/>
          <a:ln>
            <a:noFill/>
          </a:ln>
        </p:spPr>
        <p:txBody>
          <a:bodyPr spcFirstLastPara="1" wrap="square" lIns="91425" tIns="91425" rIns="91425" bIns="91425" anchor="t" anchorCtr="0">
            <a:noAutofit/>
          </a:bodyPr>
          <a:lstStyle/>
          <a:p>
            <a:pPr>
              <a:lnSpc>
                <a:spcPct val="115000"/>
              </a:lnSpc>
            </a:pPr>
            <a:r>
              <a:rPr lang="uk" sz="3000" b="1" dirty="0">
                <a:ea typeface="Roboto"/>
                <a:cs typeface="Arial" panose="020B0604020202020204" pitchFamily="34" charset="0"/>
                <a:sym typeface="Roboto"/>
              </a:rPr>
              <a:t>Визначення плагіату</a:t>
            </a:r>
            <a:endParaRPr sz="3000" b="1" dirty="0">
              <a:ea typeface="Roboto"/>
              <a:cs typeface="Arial" panose="020B0604020202020204" pitchFamily="34" charset="0"/>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g21ca7af2e7a_0_0"/>
          <p:cNvSpPr txBox="1"/>
          <p:nvPr/>
        </p:nvSpPr>
        <p:spPr>
          <a:xfrm>
            <a:off x="654050" y="932627"/>
            <a:ext cx="6153150" cy="738633"/>
          </a:xfrm>
          <a:prstGeom prst="rect">
            <a:avLst/>
          </a:prstGeom>
          <a:noFill/>
          <a:ln>
            <a:noFill/>
          </a:ln>
        </p:spPr>
        <p:txBody>
          <a:bodyPr spcFirstLastPara="1" wrap="square" lIns="91425" tIns="91425" rIns="91425" bIns="91425" anchor="t" anchorCtr="0">
            <a:spAutoFit/>
          </a:bodyPr>
          <a:lstStyle/>
          <a:p>
            <a:pPr>
              <a:buClr>
                <a:srgbClr val="000000"/>
              </a:buClr>
              <a:buSzPts val="1400"/>
            </a:pPr>
            <a:r>
              <a:rPr lang="uk" dirty="0">
                <a:solidFill>
                  <a:schemeClr val="dk1"/>
                </a:solidFill>
                <a:highlight>
                  <a:srgbClr val="B9D6D5"/>
                </a:highlight>
                <a:latin typeface="Arial" panose="020B0604020202020204" pitchFamily="34" charset="0"/>
                <a:cs typeface="Arial" panose="020B0604020202020204" pitchFamily="34" charset="0"/>
                <a:sym typeface="Helvetica Neue"/>
              </a:rPr>
              <a:t>Академічним плагіатом </a:t>
            </a:r>
            <a:r>
              <a:rPr lang="uk" dirty="0">
                <a:solidFill>
                  <a:schemeClr val="dk1"/>
                </a:solidFill>
                <a:latin typeface="Arial" panose="020B0604020202020204" pitchFamily="34" charset="0"/>
                <a:cs typeface="Arial" panose="020B0604020202020204" pitchFamily="34" charset="0"/>
                <a:sym typeface="Helvetica Neue"/>
              </a:rPr>
              <a:t>є академічна поведінка особи, коли вона:</a:t>
            </a:r>
            <a:endParaRPr b="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p:txBody>
      </p:sp>
      <p:pic>
        <p:nvPicPr>
          <p:cNvPr id="104" name="Google Shape;104;g21ca7af2e7a_0_0"/>
          <p:cNvPicPr preferRelativeResize="0"/>
          <p:nvPr/>
        </p:nvPicPr>
        <p:blipFill rotWithShape="1">
          <a:blip r:embed="rId3">
            <a:alphaModFix/>
          </a:blip>
          <a:srcRect/>
          <a:stretch/>
        </p:blipFill>
        <p:spPr>
          <a:xfrm>
            <a:off x="8001975" y="354700"/>
            <a:ext cx="631225" cy="596150"/>
          </a:xfrm>
          <a:prstGeom prst="rect">
            <a:avLst/>
          </a:prstGeom>
          <a:noFill/>
          <a:ln>
            <a:noFill/>
          </a:ln>
        </p:spPr>
      </p:pic>
      <p:sp>
        <p:nvSpPr>
          <p:cNvPr id="105" name="Google Shape;105;g21ca7af2e7a_0_0"/>
          <p:cNvSpPr txBox="1">
            <a:spLocks noGrp="1"/>
          </p:cNvSpPr>
          <p:nvPr>
            <p:ph type="title"/>
          </p:nvPr>
        </p:nvSpPr>
        <p:spPr>
          <a:xfrm>
            <a:off x="654050" y="210590"/>
            <a:ext cx="5131521" cy="541020"/>
          </a:xfrm>
          <a:prstGeom prst="rect">
            <a:avLst/>
          </a:prstGeom>
          <a:noFill/>
          <a:ln>
            <a:noFill/>
          </a:ln>
        </p:spPr>
        <p:txBody>
          <a:bodyPr spcFirstLastPara="1" wrap="square" lIns="91425" tIns="91425" rIns="91425" bIns="91425" anchor="t" anchorCtr="0">
            <a:noAutofit/>
          </a:bodyPr>
          <a:lstStyle/>
          <a:p>
            <a:pPr>
              <a:lnSpc>
                <a:spcPct val="115000"/>
              </a:lnSpc>
              <a:spcBef>
                <a:spcPts val="0"/>
              </a:spcBef>
              <a:buSzPts val="2800"/>
            </a:pPr>
            <a:r>
              <a:rPr lang="uk" sz="3000" dirty="0">
                <a:ea typeface="Roboto"/>
                <a:cs typeface="Arial" panose="020B0604020202020204" pitchFamily="34" charset="0"/>
                <a:sym typeface="Roboto"/>
              </a:rPr>
              <a:t>Академічний плагіат</a:t>
            </a:r>
            <a:endParaRPr sz="3000" dirty="0">
              <a:ea typeface="Roboto"/>
              <a:cs typeface="Arial" panose="020B0604020202020204" pitchFamily="34" charset="0"/>
              <a:sym typeface="Roboto"/>
            </a:endParaRPr>
          </a:p>
        </p:txBody>
      </p:sp>
      <p:sp>
        <p:nvSpPr>
          <p:cNvPr id="16" name="Прямокутник: округлені кути 15">
            <a:extLst>
              <a:ext uri="{FF2B5EF4-FFF2-40B4-BE49-F238E27FC236}">
                <a16:creationId xmlns:a16="http://schemas.microsoft.com/office/drawing/2014/main" id="{23D7C092-16B1-4321-8AC4-4FFAC3024530}"/>
              </a:ext>
            </a:extLst>
          </p:cNvPr>
          <p:cNvSpPr/>
          <p:nvPr/>
        </p:nvSpPr>
        <p:spPr>
          <a:xfrm>
            <a:off x="752412" y="1751270"/>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кутник: округлені кути 16">
            <a:extLst>
              <a:ext uri="{FF2B5EF4-FFF2-40B4-BE49-F238E27FC236}">
                <a16:creationId xmlns:a16="http://schemas.microsoft.com/office/drawing/2014/main" id="{11BF1359-7F84-46CD-B901-16ECEA8F1D9B}"/>
              </a:ext>
            </a:extLst>
          </p:cNvPr>
          <p:cNvSpPr/>
          <p:nvPr/>
        </p:nvSpPr>
        <p:spPr>
          <a:xfrm>
            <a:off x="752412" y="2243509"/>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кутник: округлені кути 17">
            <a:extLst>
              <a:ext uri="{FF2B5EF4-FFF2-40B4-BE49-F238E27FC236}">
                <a16:creationId xmlns:a16="http://schemas.microsoft.com/office/drawing/2014/main" id="{229CF7B1-A5A9-476E-8F24-1D04A92265F2}"/>
              </a:ext>
            </a:extLst>
          </p:cNvPr>
          <p:cNvSpPr/>
          <p:nvPr/>
        </p:nvSpPr>
        <p:spPr>
          <a:xfrm>
            <a:off x="752412" y="2735748"/>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кутник: округлені кути 18">
            <a:extLst>
              <a:ext uri="{FF2B5EF4-FFF2-40B4-BE49-F238E27FC236}">
                <a16:creationId xmlns:a16="http://schemas.microsoft.com/office/drawing/2014/main" id="{6133B624-C666-4C6B-AAFB-595B2944B058}"/>
              </a:ext>
            </a:extLst>
          </p:cNvPr>
          <p:cNvSpPr/>
          <p:nvPr/>
        </p:nvSpPr>
        <p:spPr>
          <a:xfrm>
            <a:off x="752412" y="3227987"/>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кутник: округлені кути 19">
            <a:extLst>
              <a:ext uri="{FF2B5EF4-FFF2-40B4-BE49-F238E27FC236}">
                <a16:creationId xmlns:a16="http://schemas.microsoft.com/office/drawing/2014/main" id="{B0B8A2E3-681C-45D6-AE46-67F6946B8230}"/>
              </a:ext>
            </a:extLst>
          </p:cNvPr>
          <p:cNvSpPr/>
          <p:nvPr/>
        </p:nvSpPr>
        <p:spPr>
          <a:xfrm>
            <a:off x="752412" y="3720226"/>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704F2ED3-A1C9-4F71-B5E7-E51BCB5C888A}"/>
              </a:ext>
            </a:extLst>
          </p:cNvPr>
          <p:cNvSpPr txBox="1"/>
          <p:nvPr/>
        </p:nvSpPr>
        <p:spPr>
          <a:xfrm>
            <a:off x="1629140" y="1784127"/>
            <a:ext cx="6559272" cy="2410916"/>
          </a:xfrm>
          <a:prstGeom prst="rect">
            <a:avLst/>
          </a:prstGeom>
          <a:noFill/>
        </p:spPr>
        <p:txBody>
          <a:bodyPr wrap="square">
            <a:spAutoFit/>
          </a:bodyPr>
          <a:lstStyle/>
          <a:p>
            <a:pPr>
              <a:spcBef>
                <a:spcPts val="600"/>
              </a:spcBef>
              <a:spcAft>
                <a:spcPts val="1400"/>
              </a:spcAft>
              <a:buClr>
                <a:srgbClr val="000000"/>
              </a:buClr>
              <a:buSzPct val="120000"/>
            </a:pPr>
            <a:r>
              <a:rPr lang="ru-RU" sz="1400" dirty="0" err="1">
                <a:solidFill>
                  <a:schemeClr val="dk1"/>
                </a:solidFill>
                <a:latin typeface="Arial" panose="020B0604020202020204" pitchFamily="34" charset="0"/>
                <a:cs typeface="Arial" panose="020B0604020202020204" pitchFamily="34" charset="0"/>
                <a:sym typeface="Helvetica Neue"/>
              </a:rPr>
              <a:t>використовує</a:t>
            </a:r>
            <a:r>
              <a:rPr lang="ru-RU" sz="1400" dirty="0">
                <a:solidFill>
                  <a:schemeClr val="dk1"/>
                </a:solidFill>
                <a:latin typeface="Arial" panose="020B0604020202020204" pitchFamily="34" charset="0"/>
                <a:cs typeface="Arial" panose="020B0604020202020204" pitchFamily="34" charset="0"/>
                <a:sym typeface="Helvetica Neue"/>
              </a:rPr>
              <a:t> слова, </a:t>
            </a:r>
            <a:r>
              <a:rPr lang="ru-RU" sz="1400" dirty="0" err="1">
                <a:solidFill>
                  <a:schemeClr val="dk1"/>
                </a:solidFill>
                <a:latin typeface="Arial" panose="020B0604020202020204" pitchFamily="34" charset="0"/>
                <a:cs typeface="Arial" panose="020B0604020202020204" pitchFamily="34" charset="0"/>
                <a:sym typeface="Helvetica Neue"/>
              </a:rPr>
              <a:t>ідеї</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чи</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результати</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праці</a:t>
            </a:r>
            <a:r>
              <a:rPr lang="ru-RU" sz="1400" dirty="0">
                <a:solidFill>
                  <a:schemeClr val="dk1"/>
                </a:solidFill>
                <a:latin typeface="Arial" panose="020B0604020202020204" pitchFamily="34" charset="0"/>
                <a:cs typeface="Arial" panose="020B0604020202020204" pitchFamily="34" charset="0"/>
                <a:sym typeface="Helvetica Neue"/>
              </a:rPr>
              <a:t>,</a:t>
            </a:r>
          </a:p>
          <a:p>
            <a:pPr>
              <a:spcBef>
                <a:spcPts val="600"/>
              </a:spcBef>
              <a:spcAft>
                <a:spcPts val="1400"/>
              </a:spcAft>
              <a:buClr>
                <a:srgbClr val="000000"/>
              </a:buClr>
              <a:buSzPct val="120000"/>
            </a:pPr>
            <a:r>
              <a:rPr lang="ru-RU" sz="1400" dirty="0" err="1">
                <a:solidFill>
                  <a:schemeClr val="dk1"/>
                </a:solidFill>
                <a:latin typeface="Arial" panose="020B0604020202020204" pitchFamily="34" charset="0"/>
                <a:cs typeface="Arial" panose="020B0604020202020204" pitchFamily="34" charset="0"/>
                <a:sym typeface="Helvetica Neue"/>
              </a:rPr>
              <a:t>що</a:t>
            </a:r>
            <a:r>
              <a:rPr lang="ru-RU" sz="1400" dirty="0">
                <a:solidFill>
                  <a:schemeClr val="dk1"/>
                </a:solidFill>
                <a:latin typeface="Arial" panose="020B0604020202020204" pitchFamily="34" charset="0"/>
                <a:cs typeface="Arial" panose="020B0604020202020204" pitchFamily="34" charset="0"/>
                <a:sym typeface="Helvetica Neue"/>
              </a:rPr>
              <a:t> належать </a:t>
            </a:r>
            <a:r>
              <a:rPr lang="ru-RU" sz="1400" dirty="0" err="1">
                <a:solidFill>
                  <a:schemeClr val="dk1"/>
                </a:solidFill>
                <a:latin typeface="Arial" panose="020B0604020202020204" pitchFamily="34" charset="0"/>
                <a:cs typeface="Arial" panose="020B0604020202020204" pitchFamily="34" charset="0"/>
                <a:sym typeface="Helvetica Neue"/>
              </a:rPr>
              <a:t>іншому</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визначеному</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джерелу</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чи</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людині</a:t>
            </a:r>
            <a:endParaRPr lang="ru-RU" sz="1400" dirty="0">
              <a:solidFill>
                <a:schemeClr val="dk1"/>
              </a:solidFill>
              <a:latin typeface="Arial" panose="020B0604020202020204" pitchFamily="34" charset="0"/>
              <a:cs typeface="Arial" panose="020B0604020202020204" pitchFamily="34" charset="0"/>
              <a:sym typeface="Helvetica Neue"/>
            </a:endParaRPr>
          </a:p>
          <a:p>
            <a:pPr>
              <a:spcBef>
                <a:spcPts val="600"/>
              </a:spcBef>
              <a:spcAft>
                <a:spcPts val="1400"/>
              </a:spcAft>
              <a:buClr>
                <a:srgbClr val="000000"/>
              </a:buClr>
              <a:buSzPct val="120000"/>
            </a:pPr>
            <a:r>
              <a:rPr lang="ru-RU" sz="1400" dirty="0">
                <a:solidFill>
                  <a:schemeClr val="dk1"/>
                </a:solidFill>
                <a:latin typeface="Arial" panose="020B0604020202020204" pitchFamily="34" charset="0"/>
                <a:cs typeface="Arial" panose="020B0604020202020204" pitchFamily="34" charset="0"/>
                <a:sym typeface="Helvetica Neue"/>
              </a:rPr>
              <a:t>без </a:t>
            </a:r>
            <a:r>
              <a:rPr lang="ru-RU" sz="1400" dirty="0" err="1">
                <a:solidFill>
                  <a:schemeClr val="dk1"/>
                </a:solidFill>
                <a:latin typeface="Arial" panose="020B0604020202020204" pitchFamily="34" charset="0"/>
                <a:cs typeface="Arial" panose="020B0604020202020204" pitchFamily="34" charset="0"/>
                <a:sym typeface="Helvetica Neue"/>
              </a:rPr>
              <a:t>посилання</a:t>
            </a:r>
            <a:r>
              <a:rPr lang="ru-RU" sz="1400" dirty="0">
                <a:solidFill>
                  <a:schemeClr val="dk1"/>
                </a:solidFill>
                <a:latin typeface="Arial" panose="020B0604020202020204" pitchFamily="34" charset="0"/>
                <a:cs typeface="Arial" panose="020B0604020202020204" pitchFamily="34" charset="0"/>
                <a:sym typeface="Helvetica Neue"/>
              </a:rPr>
              <a:t> на </a:t>
            </a:r>
            <a:r>
              <a:rPr lang="ru-RU" sz="1400" dirty="0" err="1">
                <a:solidFill>
                  <a:schemeClr val="dk1"/>
                </a:solidFill>
                <a:latin typeface="Arial" panose="020B0604020202020204" pitchFamily="34" charset="0"/>
                <a:cs typeface="Arial" panose="020B0604020202020204" pitchFamily="34" charset="0"/>
                <a:sym typeface="Helvetica Neue"/>
              </a:rPr>
              <a:t>джерело</a:t>
            </a:r>
            <a:r>
              <a:rPr lang="ru-RU" sz="1400" dirty="0">
                <a:solidFill>
                  <a:schemeClr val="dk1"/>
                </a:solidFill>
                <a:latin typeface="Arial" panose="020B0604020202020204" pitchFamily="34" charset="0"/>
                <a:cs typeface="Arial" panose="020B0604020202020204" pitchFamily="34" charset="0"/>
                <a:sym typeface="Helvetica Neue"/>
              </a:rPr>
              <a:t>, з </a:t>
            </a:r>
            <a:r>
              <a:rPr lang="ru-RU" sz="1400" dirty="0" err="1">
                <a:solidFill>
                  <a:schemeClr val="dk1"/>
                </a:solidFill>
                <a:latin typeface="Arial" panose="020B0604020202020204" pitchFamily="34" charset="0"/>
                <a:cs typeface="Arial" panose="020B0604020202020204" pitchFamily="34" charset="0"/>
                <a:sym typeface="Helvetica Neue"/>
              </a:rPr>
              <a:t>якого</a:t>
            </a:r>
            <a:r>
              <a:rPr lang="ru-RU" sz="1400" dirty="0">
                <a:solidFill>
                  <a:schemeClr val="dk1"/>
                </a:solidFill>
                <a:latin typeface="Arial" panose="020B0604020202020204" pitchFamily="34" charset="0"/>
                <a:cs typeface="Arial" panose="020B0604020202020204" pitchFamily="34" charset="0"/>
                <a:sym typeface="Helvetica Neue"/>
              </a:rPr>
              <a:t> вона </a:t>
            </a:r>
            <a:r>
              <a:rPr lang="ru-RU" sz="1400" dirty="0" err="1">
                <a:solidFill>
                  <a:schemeClr val="dk1"/>
                </a:solidFill>
                <a:latin typeface="Arial" panose="020B0604020202020204" pitchFamily="34" charset="0"/>
                <a:cs typeface="Arial" panose="020B0604020202020204" pitchFamily="34" charset="0"/>
                <a:sym typeface="Helvetica Neue"/>
              </a:rPr>
              <a:t>була</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запозичена</a:t>
            </a:r>
            <a:r>
              <a:rPr lang="ru-RU" sz="1400" dirty="0">
                <a:solidFill>
                  <a:schemeClr val="dk1"/>
                </a:solidFill>
                <a:latin typeface="Arial" panose="020B0604020202020204" pitchFamily="34" charset="0"/>
                <a:cs typeface="Arial" panose="020B0604020202020204" pitchFamily="34" charset="0"/>
                <a:sym typeface="Helvetica Neue"/>
              </a:rPr>
              <a:t>,</a:t>
            </a:r>
          </a:p>
          <a:p>
            <a:pPr>
              <a:spcBef>
                <a:spcPts val="600"/>
              </a:spcBef>
              <a:spcAft>
                <a:spcPts val="1400"/>
              </a:spcAft>
              <a:buClr>
                <a:srgbClr val="000000"/>
              </a:buClr>
              <a:buSzPct val="120000"/>
            </a:pPr>
            <a:r>
              <a:rPr lang="ru-RU" sz="1400" dirty="0">
                <a:solidFill>
                  <a:schemeClr val="dk1"/>
                </a:solidFill>
                <a:latin typeface="Arial" panose="020B0604020202020204" pitchFamily="34" charset="0"/>
                <a:cs typeface="Arial" panose="020B0604020202020204" pitchFamily="34" charset="0"/>
                <a:sym typeface="Helvetica Neue"/>
              </a:rPr>
              <a:t>у </a:t>
            </a:r>
            <a:r>
              <a:rPr lang="ru-RU" sz="1400" dirty="0" err="1">
                <a:solidFill>
                  <a:schemeClr val="dk1"/>
                </a:solidFill>
                <a:latin typeface="Arial" panose="020B0604020202020204" pitchFamily="34" charset="0"/>
                <a:cs typeface="Arial" panose="020B0604020202020204" pitchFamily="34" charset="0"/>
                <a:sym typeface="Helvetica Neue"/>
              </a:rPr>
              <a:t>ситуації</a:t>
            </a:r>
            <a:r>
              <a:rPr lang="ru-RU" sz="1400" dirty="0">
                <a:solidFill>
                  <a:schemeClr val="dk1"/>
                </a:solidFill>
                <a:latin typeface="Arial" panose="020B0604020202020204" pitchFamily="34" charset="0"/>
                <a:cs typeface="Arial" panose="020B0604020202020204" pitchFamily="34" charset="0"/>
                <a:sym typeface="Helvetica Neue"/>
              </a:rPr>
              <a:t>, в </a:t>
            </a:r>
            <a:r>
              <a:rPr lang="ru-RU" sz="1400" dirty="0" err="1">
                <a:solidFill>
                  <a:schemeClr val="dk1"/>
                </a:solidFill>
                <a:latin typeface="Arial" panose="020B0604020202020204" pitchFamily="34" charset="0"/>
                <a:cs typeface="Arial" panose="020B0604020202020204" pitchFamily="34" charset="0"/>
                <a:sym typeface="Helvetica Neue"/>
              </a:rPr>
              <a:t>якій</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правомірно</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очікується</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вказування</a:t>
            </a:r>
            <a:r>
              <a:rPr lang="ru-RU" sz="1400" dirty="0">
                <a:solidFill>
                  <a:schemeClr val="dk1"/>
                </a:solidFill>
                <a:latin typeface="Arial" panose="020B0604020202020204" pitchFamily="34" charset="0"/>
                <a:cs typeface="Arial" panose="020B0604020202020204" pitchFamily="34" charset="0"/>
                <a:sym typeface="Helvetica Neue"/>
              </a:rPr>
              <a:t> авторства </a:t>
            </a:r>
            <a:r>
              <a:rPr lang="ru-RU" sz="1400" dirty="0" err="1">
                <a:solidFill>
                  <a:schemeClr val="dk1"/>
                </a:solidFill>
                <a:latin typeface="Arial" panose="020B0604020202020204" pitchFamily="34" charset="0"/>
                <a:cs typeface="Arial" panose="020B0604020202020204" pitchFamily="34" charset="0"/>
                <a:sym typeface="Helvetica Neue"/>
              </a:rPr>
              <a:t>оригіналу</a:t>
            </a:r>
            <a:endParaRPr lang="ru-RU" sz="1400" dirty="0">
              <a:solidFill>
                <a:schemeClr val="dk1"/>
              </a:solidFill>
              <a:latin typeface="Arial" panose="020B0604020202020204" pitchFamily="34" charset="0"/>
              <a:cs typeface="Arial" panose="020B0604020202020204" pitchFamily="34" charset="0"/>
              <a:sym typeface="Helvetica Neue"/>
            </a:endParaRPr>
          </a:p>
          <a:p>
            <a:pPr>
              <a:spcBef>
                <a:spcPts val="600"/>
              </a:spcBef>
              <a:spcAft>
                <a:spcPts val="1400"/>
              </a:spcAft>
              <a:buClr>
                <a:srgbClr val="000000"/>
              </a:buClr>
              <a:buSzPct val="120000"/>
            </a:pPr>
            <a:r>
              <a:rPr lang="ru-RU" sz="1400" dirty="0">
                <a:solidFill>
                  <a:schemeClr val="dk1"/>
                </a:solidFill>
                <a:latin typeface="Arial" panose="020B0604020202020204" pitchFamily="34" charset="0"/>
                <a:cs typeface="Arial" panose="020B0604020202020204" pitchFamily="34" charset="0"/>
                <a:sym typeface="Helvetica Neue"/>
              </a:rPr>
              <a:t>з метою </a:t>
            </a:r>
            <a:r>
              <a:rPr lang="ru-RU" sz="1400" dirty="0" err="1">
                <a:solidFill>
                  <a:schemeClr val="dk1"/>
                </a:solidFill>
                <a:latin typeface="Arial" panose="020B0604020202020204" pitchFamily="34" charset="0"/>
                <a:cs typeface="Arial" panose="020B0604020202020204" pitchFamily="34" charset="0"/>
                <a:sym typeface="Helvetica Neue"/>
              </a:rPr>
              <a:t>отримати</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певну</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користь</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пошану</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вигоду</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які</a:t>
            </a:r>
            <a:r>
              <a:rPr lang="ru-RU" sz="1400" dirty="0">
                <a:solidFill>
                  <a:schemeClr val="dk1"/>
                </a:solidFill>
                <a:latin typeface="Arial" panose="020B0604020202020204" pitchFamily="34" charset="0"/>
                <a:cs typeface="Arial" panose="020B0604020202020204" pitchFamily="34" charset="0"/>
                <a:sym typeface="Helvetica Neue"/>
              </a:rPr>
              <a:t> не </a:t>
            </a:r>
            <a:r>
              <a:rPr lang="ru-RU" sz="1400" dirty="0" err="1">
                <a:solidFill>
                  <a:schemeClr val="dk1"/>
                </a:solidFill>
                <a:latin typeface="Arial" panose="020B0604020202020204" pitchFamily="34" charset="0"/>
                <a:cs typeface="Arial" panose="020B0604020202020204" pitchFamily="34" charset="0"/>
                <a:sym typeface="Helvetica Neue"/>
              </a:rPr>
              <a:t>обов’язково</a:t>
            </a:r>
            <a:r>
              <a:rPr lang="ru-RU" sz="1400" dirty="0">
                <a:solidFill>
                  <a:schemeClr val="dk1"/>
                </a:solidFill>
                <a:latin typeface="Arial" panose="020B0604020202020204" pitchFamily="34" charset="0"/>
                <a:cs typeface="Arial" panose="020B0604020202020204" pitchFamily="34" charset="0"/>
                <a:sym typeface="Helvetica Neue"/>
              </a:rPr>
              <a:t> </a:t>
            </a:r>
            <a:r>
              <a:rPr lang="ru-RU" sz="1400" dirty="0" err="1">
                <a:solidFill>
                  <a:schemeClr val="dk1"/>
                </a:solidFill>
                <a:latin typeface="Arial" panose="020B0604020202020204" pitchFamily="34" charset="0"/>
                <a:cs typeface="Arial" panose="020B0604020202020204" pitchFamily="34" charset="0"/>
                <a:sym typeface="Helvetica Neue"/>
              </a:rPr>
              <a:t>мають</a:t>
            </a:r>
            <a:r>
              <a:rPr lang="ru-RU" sz="1400" dirty="0">
                <a:solidFill>
                  <a:schemeClr val="dk1"/>
                </a:solidFill>
                <a:latin typeface="Arial" panose="020B0604020202020204" pitchFamily="34" charset="0"/>
                <a:cs typeface="Arial" panose="020B0604020202020204" pitchFamily="34" charset="0"/>
                <a:sym typeface="Helvetica Neue"/>
              </a:rPr>
              <a:t>        бути грошового характеру».</a:t>
            </a:r>
          </a:p>
        </p:txBody>
      </p:sp>
      <p:sp>
        <p:nvSpPr>
          <p:cNvPr id="24" name="TextBox 23">
            <a:extLst>
              <a:ext uri="{FF2B5EF4-FFF2-40B4-BE49-F238E27FC236}">
                <a16:creationId xmlns:a16="http://schemas.microsoft.com/office/drawing/2014/main" id="{6B58E7FA-A6BB-44A3-AEB7-E1F052601F13}"/>
              </a:ext>
            </a:extLst>
          </p:cNvPr>
          <p:cNvSpPr txBox="1"/>
          <p:nvPr/>
        </p:nvSpPr>
        <p:spPr>
          <a:xfrm>
            <a:off x="752412" y="1763389"/>
            <a:ext cx="754683" cy="400110"/>
          </a:xfrm>
          <a:prstGeom prst="rect">
            <a:avLst/>
          </a:prstGeom>
          <a:noFill/>
        </p:spPr>
        <p:txBody>
          <a:bodyPr wrap="square">
            <a:spAutoFit/>
          </a:bodyPr>
          <a:lstStyle/>
          <a:p>
            <a:pPr algn="ctr">
              <a:spcBef>
                <a:spcPts val="600"/>
              </a:spcBef>
              <a:spcAft>
                <a:spcPts val="1400"/>
              </a:spcAft>
              <a:buClr>
                <a:srgbClr val="000000"/>
              </a:buClr>
              <a:buSzPct val="120000"/>
            </a:pPr>
            <a:r>
              <a:rPr lang="ru-RU" sz="2000" b="1" dirty="0">
                <a:solidFill>
                  <a:schemeClr val="dk1"/>
                </a:solidFill>
                <a:latin typeface="Arial" panose="020B0604020202020204" pitchFamily="34" charset="0"/>
                <a:cs typeface="Arial" panose="020B0604020202020204" pitchFamily="34" charset="0"/>
                <a:sym typeface="Helvetica Neue"/>
              </a:rPr>
              <a:t>1.</a:t>
            </a:r>
          </a:p>
        </p:txBody>
      </p:sp>
      <p:sp>
        <p:nvSpPr>
          <p:cNvPr id="26" name="Прямокутник: округлені кути 25">
            <a:extLst>
              <a:ext uri="{FF2B5EF4-FFF2-40B4-BE49-F238E27FC236}">
                <a16:creationId xmlns:a16="http://schemas.microsoft.com/office/drawing/2014/main" id="{5964F56D-0810-4665-8751-AEE691CE15BE}"/>
              </a:ext>
            </a:extLst>
          </p:cNvPr>
          <p:cNvSpPr/>
          <p:nvPr/>
        </p:nvSpPr>
        <p:spPr>
          <a:xfrm>
            <a:off x="752412" y="2244719"/>
            <a:ext cx="754683" cy="412229"/>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a16="http://schemas.microsoft.com/office/drawing/2014/main" id="{C48937E9-8EAC-4225-B1E9-16CF353A3844}"/>
              </a:ext>
            </a:extLst>
          </p:cNvPr>
          <p:cNvSpPr txBox="1"/>
          <p:nvPr/>
        </p:nvSpPr>
        <p:spPr>
          <a:xfrm>
            <a:off x="752412" y="2254406"/>
            <a:ext cx="754683" cy="400110"/>
          </a:xfrm>
          <a:prstGeom prst="rect">
            <a:avLst/>
          </a:prstGeom>
          <a:noFill/>
        </p:spPr>
        <p:txBody>
          <a:bodyPr wrap="square">
            <a:spAutoFit/>
          </a:bodyPr>
          <a:lstStyle/>
          <a:p>
            <a:pPr algn="ctr">
              <a:spcBef>
                <a:spcPts val="600"/>
              </a:spcBef>
              <a:spcAft>
                <a:spcPts val="1400"/>
              </a:spcAft>
              <a:buClr>
                <a:srgbClr val="000000"/>
              </a:buClr>
              <a:buSzPct val="120000"/>
            </a:pPr>
            <a:r>
              <a:rPr lang="ru-RU" sz="2000" b="1" dirty="0">
                <a:solidFill>
                  <a:schemeClr val="dk1"/>
                </a:solidFill>
                <a:latin typeface="Arial" panose="020B0604020202020204" pitchFamily="34" charset="0"/>
                <a:cs typeface="Arial" panose="020B0604020202020204" pitchFamily="34" charset="0"/>
                <a:sym typeface="Helvetica Neue"/>
              </a:rPr>
              <a:t>2.</a:t>
            </a:r>
          </a:p>
        </p:txBody>
      </p:sp>
      <p:sp>
        <p:nvSpPr>
          <p:cNvPr id="28" name="TextBox 27">
            <a:extLst>
              <a:ext uri="{FF2B5EF4-FFF2-40B4-BE49-F238E27FC236}">
                <a16:creationId xmlns:a16="http://schemas.microsoft.com/office/drawing/2014/main" id="{D5C1233F-71FC-4A9F-BA6E-06C7EB403A8A}"/>
              </a:ext>
            </a:extLst>
          </p:cNvPr>
          <p:cNvSpPr txBox="1"/>
          <p:nvPr/>
        </p:nvSpPr>
        <p:spPr>
          <a:xfrm>
            <a:off x="752412" y="2741807"/>
            <a:ext cx="754683" cy="400110"/>
          </a:xfrm>
          <a:prstGeom prst="rect">
            <a:avLst/>
          </a:prstGeom>
          <a:noFill/>
        </p:spPr>
        <p:txBody>
          <a:bodyPr wrap="square">
            <a:spAutoFit/>
          </a:bodyPr>
          <a:lstStyle/>
          <a:p>
            <a:pPr algn="ctr">
              <a:spcBef>
                <a:spcPts val="600"/>
              </a:spcBef>
              <a:spcAft>
                <a:spcPts val="1400"/>
              </a:spcAft>
              <a:buClr>
                <a:srgbClr val="000000"/>
              </a:buClr>
              <a:buSzPct val="120000"/>
            </a:pPr>
            <a:r>
              <a:rPr lang="ru-RU" sz="2000" b="1" dirty="0">
                <a:solidFill>
                  <a:schemeClr val="dk1"/>
                </a:solidFill>
                <a:latin typeface="Arial" panose="020B0604020202020204" pitchFamily="34" charset="0"/>
                <a:cs typeface="Arial" panose="020B0604020202020204" pitchFamily="34" charset="0"/>
                <a:sym typeface="Helvetica Neue"/>
              </a:rPr>
              <a:t>3.</a:t>
            </a:r>
          </a:p>
        </p:txBody>
      </p:sp>
      <p:sp>
        <p:nvSpPr>
          <p:cNvPr id="29" name="TextBox 28">
            <a:extLst>
              <a:ext uri="{FF2B5EF4-FFF2-40B4-BE49-F238E27FC236}">
                <a16:creationId xmlns:a16="http://schemas.microsoft.com/office/drawing/2014/main" id="{760627AD-6992-435B-8A34-FEEE1B7BC034}"/>
              </a:ext>
            </a:extLst>
          </p:cNvPr>
          <p:cNvSpPr txBox="1"/>
          <p:nvPr/>
        </p:nvSpPr>
        <p:spPr>
          <a:xfrm>
            <a:off x="752412" y="3236754"/>
            <a:ext cx="754683" cy="400110"/>
          </a:xfrm>
          <a:prstGeom prst="rect">
            <a:avLst/>
          </a:prstGeom>
          <a:noFill/>
        </p:spPr>
        <p:txBody>
          <a:bodyPr wrap="square">
            <a:spAutoFit/>
          </a:bodyPr>
          <a:lstStyle/>
          <a:p>
            <a:pPr algn="ctr">
              <a:spcBef>
                <a:spcPts val="600"/>
              </a:spcBef>
              <a:spcAft>
                <a:spcPts val="1400"/>
              </a:spcAft>
              <a:buClr>
                <a:srgbClr val="000000"/>
              </a:buClr>
              <a:buSzPct val="120000"/>
            </a:pPr>
            <a:r>
              <a:rPr lang="ru-RU" sz="2000" b="1" dirty="0">
                <a:solidFill>
                  <a:schemeClr val="dk1"/>
                </a:solidFill>
                <a:latin typeface="Arial" panose="020B0604020202020204" pitchFamily="34" charset="0"/>
                <a:cs typeface="Arial" panose="020B0604020202020204" pitchFamily="34" charset="0"/>
                <a:sym typeface="Helvetica Neue"/>
              </a:rPr>
              <a:t>4.</a:t>
            </a:r>
          </a:p>
        </p:txBody>
      </p:sp>
      <p:sp>
        <p:nvSpPr>
          <p:cNvPr id="30" name="TextBox 29">
            <a:extLst>
              <a:ext uri="{FF2B5EF4-FFF2-40B4-BE49-F238E27FC236}">
                <a16:creationId xmlns:a16="http://schemas.microsoft.com/office/drawing/2014/main" id="{3633B896-2ED7-4D64-A627-7406BD08534C}"/>
              </a:ext>
            </a:extLst>
          </p:cNvPr>
          <p:cNvSpPr txBox="1"/>
          <p:nvPr/>
        </p:nvSpPr>
        <p:spPr>
          <a:xfrm>
            <a:off x="752412" y="3724707"/>
            <a:ext cx="754683" cy="400110"/>
          </a:xfrm>
          <a:prstGeom prst="rect">
            <a:avLst/>
          </a:prstGeom>
          <a:noFill/>
        </p:spPr>
        <p:txBody>
          <a:bodyPr wrap="square">
            <a:spAutoFit/>
          </a:bodyPr>
          <a:lstStyle/>
          <a:p>
            <a:pPr algn="ctr">
              <a:spcBef>
                <a:spcPts val="600"/>
              </a:spcBef>
              <a:spcAft>
                <a:spcPts val="1400"/>
              </a:spcAft>
              <a:buClr>
                <a:srgbClr val="000000"/>
              </a:buClr>
              <a:buSzPct val="120000"/>
            </a:pPr>
            <a:r>
              <a:rPr lang="ru-RU" sz="2000" b="1" dirty="0">
                <a:solidFill>
                  <a:schemeClr val="dk1"/>
                </a:solidFill>
                <a:latin typeface="Arial" panose="020B0604020202020204" pitchFamily="34" charset="0"/>
                <a:cs typeface="Arial" panose="020B0604020202020204" pitchFamily="34" charset="0"/>
                <a:sym typeface="Helvetica Neue"/>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3" name="Google Shape;103;g21ca7af2e7a_0_0"/>
          <p:cNvSpPr txBox="1"/>
          <p:nvPr/>
        </p:nvSpPr>
        <p:spPr>
          <a:xfrm>
            <a:off x="405114" y="1058483"/>
            <a:ext cx="7770886" cy="3262401"/>
          </a:xfrm>
          <a:prstGeom prst="rect">
            <a:avLst/>
          </a:prstGeom>
          <a:noFill/>
          <a:ln>
            <a:noFill/>
          </a:ln>
        </p:spPr>
        <p:txBody>
          <a:bodyPr spcFirstLastPara="1" wrap="square" lIns="91425" tIns="91425" rIns="91425" bIns="91425" anchor="t" anchorCtr="0">
            <a:spAutoFit/>
          </a:bodyPr>
          <a:lstStyle/>
          <a:p>
            <a:pPr marL="457200" lvl="0" indent="-311150" algn="just" rtl="0">
              <a:spcBef>
                <a:spcPts val="600"/>
              </a:spcBef>
              <a:spcAft>
                <a:spcPts val="1200"/>
              </a:spcAft>
              <a:buClr>
                <a:schemeClr val="lt1"/>
              </a:buClr>
              <a:buSzPts val="1300"/>
              <a:buFont typeface="Helvetica Neue"/>
              <a:buChar char="●"/>
            </a:pPr>
            <a:r>
              <a:rPr lang="uk" sz="1400" b="1" dirty="0">
                <a:highlight>
                  <a:srgbClr val="B9D6D5"/>
                </a:highlight>
                <a:latin typeface="Arial" panose="020B0604020202020204" pitchFamily="34" charset="0"/>
                <a:ea typeface="Helvetica Neue"/>
                <a:cs typeface="Arial" panose="020B0604020202020204" pitchFamily="34" charset="0"/>
                <a:sym typeface="Helvetica Neue"/>
              </a:rPr>
              <a:t>Стенфордський університет:</a:t>
            </a:r>
            <a:r>
              <a:rPr lang="uk" sz="1400" dirty="0">
                <a:latin typeface="Arial" panose="020B0604020202020204" pitchFamily="34" charset="0"/>
                <a:ea typeface="Helvetica Neue"/>
                <a:cs typeface="Arial" panose="020B0604020202020204" pitchFamily="34" charset="0"/>
                <a:sym typeface="Helvetica Neue"/>
              </a:rPr>
              <a:t> «використання без надання обґрунтованого та належного цитування або визнання автором чи джерелом оригінальної роботи іншої людини незалежно від того, чи є ця робота кодом, формулою, ідеєю, мовою, дослідженням, стратегією, текстом тощо».</a:t>
            </a:r>
            <a:endParaRPr sz="1400" dirty="0">
              <a:latin typeface="Arial" panose="020B0604020202020204" pitchFamily="34" charset="0"/>
              <a:ea typeface="Helvetica Neue"/>
              <a:cs typeface="Arial" panose="020B0604020202020204" pitchFamily="34" charset="0"/>
              <a:sym typeface="Helvetica Neue"/>
            </a:endParaRPr>
          </a:p>
          <a:p>
            <a:pPr marL="457200" lvl="0" indent="-311150" algn="just" rtl="0">
              <a:spcBef>
                <a:spcPts val="600"/>
              </a:spcBef>
              <a:spcAft>
                <a:spcPts val="1200"/>
              </a:spcAft>
              <a:buClr>
                <a:schemeClr val="lt1"/>
              </a:buClr>
              <a:buSzPts val="1300"/>
              <a:buFont typeface="Helvetica Neue"/>
              <a:buChar char="●"/>
            </a:pPr>
            <a:r>
              <a:rPr lang="uk" sz="1400" b="1" dirty="0">
                <a:highlight>
                  <a:srgbClr val="B9D6D5"/>
                </a:highlight>
                <a:latin typeface="Arial" panose="020B0604020202020204" pitchFamily="34" charset="0"/>
                <a:ea typeface="Helvetica Neue"/>
                <a:cs typeface="Arial" panose="020B0604020202020204" pitchFamily="34" charset="0"/>
                <a:sym typeface="Helvetica Neue"/>
              </a:rPr>
              <a:t>Єльський університет:</a:t>
            </a:r>
            <a:r>
              <a:rPr lang="uk" sz="1400" dirty="0">
                <a:latin typeface="Arial" panose="020B0604020202020204" pitchFamily="34" charset="0"/>
                <a:ea typeface="Helvetica Neue"/>
                <a:cs typeface="Arial" panose="020B0604020202020204" pitchFamily="34" charset="0"/>
                <a:sym typeface="Helvetica Neue"/>
              </a:rPr>
              <a:t> «використання чужої роботи, слів або ідей без посилань».</a:t>
            </a:r>
            <a:endParaRPr sz="1400" dirty="0">
              <a:latin typeface="Arial" panose="020B0604020202020204" pitchFamily="34" charset="0"/>
              <a:ea typeface="Helvetica Neue"/>
              <a:cs typeface="Arial" panose="020B0604020202020204" pitchFamily="34" charset="0"/>
              <a:sym typeface="Helvetica Neue"/>
            </a:endParaRPr>
          </a:p>
          <a:p>
            <a:pPr marL="457200" lvl="0" indent="-311150" algn="just" rtl="0">
              <a:spcBef>
                <a:spcPts val="600"/>
              </a:spcBef>
              <a:spcAft>
                <a:spcPts val="1200"/>
              </a:spcAft>
              <a:buClr>
                <a:schemeClr val="lt1"/>
              </a:buClr>
              <a:buSzPts val="1300"/>
              <a:buFont typeface="Helvetica Neue"/>
              <a:buChar char="●"/>
            </a:pPr>
            <a:r>
              <a:rPr lang="uk" sz="1400" b="1" dirty="0">
                <a:highlight>
                  <a:srgbClr val="B9D6D5"/>
                </a:highlight>
                <a:latin typeface="Arial" panose="020B0604020202020204" pitchFamily="34" charset="0"/>
                <a:ea typeface="Helvetica Neue"/>
                <a:cs typeface="Arial" panose="020B0604020202020204" pitchFamily="34" charset="0"/>
                <a:sym typeface="Helvetica Neue"/>
              </a:rPr>
              <a:t>Кембриджський університет:</a:t>
            </a:r>
            <a:r>
              <a:rPr lang="uk" sz="1400" dirty="0">
                <a:latin typeface="Arial" panose="020B0604020202020204" pitchFamily="34" charset="0"/>
                <a:ea typeface="Helvetica Neue"/>
                <a:cs typeface="Arial" panose="020B0604020202020204" pitchFamily="34" charset="0"/>
                <a:sym typeface="Helvetica Neue"/>
              </a:rPr>
              <a:t> «подання як власної праці незалежно від наявності наміру обманювати, роботи, яка частково чи цілком запозичена з чужої праці без належного посилання».</a:t>
            </a:r>
            <a:endParaRPr sz="1400" dirty="0">
              <a:latin typeface="Arial" panose="020B0604020202020204" pitchFamily="34" charset="0"/>
              <a:ea typeface="Helvetica Neue"/>
              <a:cs typeface="Arial" panose="020B0604020202020204" pitchFamily="34" charset="0"/>
              <a:sym typeface="Helvetica Neue"/>
            </a:endParaRPr>
          </a:p>
          <a:p>
            <a:pPr marL="457200" lvl="0" indent="-311150" algn="just" rtl="0">
              <a:spcBef>
                <a:spcPts val="600"/>
              </a:spcBef>
              <a:spcAft>
                <a:spcPts val="1200"/>
              </a:spcAft>
              <a:buClr>
                <a:schemeClr val="lt1"/>
              </a:buClr>
              <a:buSzPts val="1300"/>
              <a:buFont typeface="Helvetica Neue"/>
              <a:buChar char="●"/>
            </a:pPr>
            <a:r>
              <a:rPr lang="uk" sz="1400" b="1" dirty="0">
                <a:highlight>
                  <a:srgbClr val="B9D6D5"/>
                </a:highlight>
                <a:latin typeface="Arial" panose="020B0604020202020204" pitchFamily="34" charset="0"/>
                <a:ea typeface="Helvetica Neue"/>
                <a:cs typeface="Arial" panose="020B0604020202020204" pitchFamily="34" charset="0"/>
                <a:sym typeface="Helvetica Neue"/>
              </a:rPr>
              <a:t>Національний науковий фонд США:</a:t>
            </a:r>
            <a:r>
              <a:rPr lang="uk" sz="1400" dirty="0">
                <a:latin typeface="Arial" panose="020B0604020202020204" pitchFamily="34" charset="0"/>
                <a:ea typeface="Helvetica Neue"/>
                <a:cs typeface="Arial" panose="020B0604020202020204" pitchFamily="34" charset="0"/>
                <a:sym typeface="Helvetica Neue"/>
              </a:rPr>
              <a:t> «привласнення чужих ідей, методів, результатів або слів без оформлення належного цитування».</a:t>
            </a:r>
            <a:endParaRPr sz="1400" b="0" i="0" u="none" strike="noStrike" cap="none" dirty="0">
              <a:latin typeface="Arial"/>
              <a:ea typeface="Arial"/>
              <a:cs typeface="Arial"/>
              <a:sym typeface="Arial"/>
            </a:endParaRPr>
          </a:p>
        </p:txBody>
      </p:sp>
      <p:pic>
        <p:nvPicPr>
          <p:cNvPr id="104" name="Google Shape;104;g21ca7af2e7a_0_0"/>
          <p:cNvPicPr preferRelativeResize="0"/>
          <p:nvPr/>
        </p:nvPicPr>
        <p:blipFill rotWithShape="1">
          <a:blip r:embed="rId3">
            <a:alphaModFix/>
          </a:blip>
          <a:srcRect/>
          <a:stretch/>
        </p:blipFill>
        <p:spPr>
          <a:xfrm>
            <a:off x="7544775" y="462333"/>
            <a:ext cx="631225" cy="596150"/>
          </a:xfrm>
          <a:prstGeom prst="rect">
            <a:avLst/>
          </a:prstGeom>
          <a:noFill/>
          <a:ln>
            <a:noFill/>
          </a:ln>
        </p:spPr>
      </p:pic>
      <p:sp>
        <p:nvSpPr>
          <p:cNvPr id="105" name="Google Shape;105;g21ca7af2e7a_0_0"/>
          <p:cNvSpPr txBox="1">
            <a:spLocks noGrp="1"/>
          </p:cNvSpPr>
          <p:nvPr>
            <p:ph type="title"/>
          </p:nvPr>
        </p:nvSpPr>
        <p:spPr>
          <a:xfrm>
            <a:off x="929640" y="219388"/>
            <a:ext cx="4350814" cy="541020"/>
          </a:xfrm>
          <a:prstGeom prst="rect">
            <a:avLst/>
          </a:prstGeom>
          <a:noFill/>
          <a:ln>
            <a:noFill/>
          </a:ln>
        </p:spPr>
        <p:txBody>
          <a:bodyPr spcFirstLastPara="1" wrap="square" lIns="91425" tIns="91425" rIns="91425" bIns="91425" anchor="t" anchorCtr="0">
            <a:noAutofit/>
          </a:bodyPr>
          <a:lstStyle/>
          <a:p>
            <a:pPr>
              <a:lnSpc>
                <a:spcPct val="115000"/>
              </a:lnSpc>
              <a:spcBef>
                <a:spcPts val="0"/>
              </a:spcBef>
              <a:buSzPts val="2800"/>
            </a:pPr>
            <a:r>
              <a:rPr lang="uk" sz="3000" dirty="0">
                <a:ea typeface="Roboto"/>
                <a:cs typeface="Arial" panose="020B0604020202020204" pitchFamily="34" charset="0"/>
                <a:sym typeface="Roboto"/>
              </a:rPr>
              <a:t>Академічний плагіат</a:t>
            </a:r>
            <a:endParaRPr sz="3000" dirty="0">
              <a:ea typeface="Roboto"/>
              <a:cs typeface="Arial" panose="020B0604020202020204" pitchFamily="34" charset="0"/>
              <a:sym typeface="Roboto"/>
            </a:endParaRPr>
          </a:p>
        </p:txBody>
      </p:sp>
    </p:spTree>
    <p:extLst>
      <p:ext uri="{BB962C8B-B14F-4D97-AF65-F5344CB8AC3E}">
        <p14:creationId xmlns:p14="http://schemas.microsoft.com/office/powerpoint/2010/main" val="8121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g21ca7af2e7a_0_11"/>
          <p:cNvSpPr txBox="1">
            <a:spLocks noGrp="1"/>
          </p:cNvSpPr>
          <p:nvPr>
            <p:ph type="title"/>
          </p:nvPr>
        </p:nvSpPr>
        <p:spPr>
          <a:xfrm>
            <a:off x="904073" y="228600"/>
            <a:ext cx="8035500" cy="541020"/>
          </a:xfrm>
          <a:prstGeom prst="rect">
            <a:avLst/>
          </a:prstGeom>
          <a:noFill/>
          <a:ln>
            <a:noFill/>
          </a:ln>
        </p:spPr>
        <p:txBody>
          <a:bodyPr spcFirstLastPara="1" wrap="square" lIns="91425" tIns="91425" rIns="91425" bIns="91425" anchor="t" anchorCtr="0">
            <a:noAutofit/>
          </a:bodyPr>
          <a:lstStyle/>
          <a:p>
            <a:pPr>
              <a:lnSpc>
                <a:spcPct val="115000"/>
              </a:lnSpc>
              <a:spcBef>
                <a:spcPts val="0"/>
              </a:spcBef>
              <a:buSzPts val="2800"/>
            </a:pPr>
            <a:r>
              <a:rPr lang="uk" sz="3000" dirty="0">
                <a:ea typeface="Roboto"/>
                <a:cs typeface="Arial" panose="020B0604020202020204" pitchFamily="34" charset="0"/>
                <a:sym typeface="Roboto"/>
              </a:rPr>
              <a:t>Види академічного плагіату</a:t>
            </a:r>
            <a:endParaRPr sz="3000" dirty="0">
              <a:ea typeface="Roboto"/>
              <a:cs typeface="Arial" panose="020B0604020202020204" pitchFamily="34" charset="0"/>
              <a:sym typeface="Roboto"/>
            </a:endParaRPr>
          </a:p>
        </p:txBody>
      </p:sp>
      <p:sp>
        <p:nvSpPr>
          <p:cNvPr id="112" name="Google Shape;112;g21ca7af2e7a_0_11"/>
          <p:cNvSpPr txBox="1"/>
          <p:nvPr/>
        </p:nvSpPr>
        <p:spPr>
          <a:xfrm>
            <a:off x="904073" y="996975"/>
            <a:ext cx="7274728" cy="3149550"/>
          </a:xfrm>
          <a:prstGeom prst="rect">
            <a:avLst/>
          </a:prstGeom>
          <a:noFill/>
          <a:ln>
            <a:noFill/>
          </a:ln>
        </p:spPr>
        <p:txBody>
          <a:bodyPr spcFirstLastPara="1" wrap="square" lIns="91425" tIns="91425" rIns="91425" bIns="91425" anchor="t" anchorCtr="0">
            <a:spAutoFit/>
          </a:bodyPr>
          <a:lstStyle/>
          <a:p>
            <a:pPr lvl="0">
              <a:spcBef>
                <a:spcPts val="600"/>
              </a:spcBef>
              <a:spcAft>
                <a:spcPts val="1400"/>
              </a:spcAft>
              <a:buClr>
                <a:srgbClr val="000000"/>
              </a:buClr>
              <a:buSzPct val="120000"/>
            </a:pPr>
            <a:r>
              <a:rPr lang="uk" sz="1400" b="1" dirty="0">
                <a:highlight>
                  <a:srgbClr val="B9D6D5"/>
                </a:highlight>
                <a:latin typeface="Arial" panose="020B0604020202020204" pitchFamily="34" charset="0"/>
                <a:cs typeface="Arial" panose="020B0604020202020204" pitchFamily="34" charset="0"/>
                <a:sym typeface="Helvetica Neue"/>
              </a:rPr>
              <a:t>Copy &amp; paste plagiarism: </a:t>
            </a:r>
            <a:r>
              <a:rPr lang="uk" sz="1400" b="1" dirty="0">
                <a:latin typeface="Arial" panose="020B0604020202020204" pitchFamily="34" charset="0"/>
                <a:cs typeface="Arial" panose="020B0604020202020204" pitchFamily="34" charset="0"/>
                <a:sym typeface="Helvetica Neue"/>
              </a:rPr>
              <a:t> </a:t>
            </a:r>
            <a:r>
              <a:rPr lang="uk" sz="1400" dirty="0">
                <a:solidFill>
                  <a:schemeClr val="dk1"/>
                </a:solidFill>
                <a:latin typeface="Arial" panose="020B0604020202020204" pitchFamily="34" charset="0"/>
                <a:cs typeface="Arial" panose="020B0604020202020204" pitchFamily="34" charset="0"/>
                <a:sym typeface="Helvetica Neue"/>
              </a:rPr>
              <a:t>використання тексту іншого автора без змін, без цитування та привласнення роботи.</a:t>
            </a:r>
            <a:endParaRPr sz="1400" dirty="0">
              <a:solidFill>
                <a:schemeClr val="dk1"/>
              </a:solidFill>
              <a:latin typeface="Arial" panose="020B0604020202020204" pitchFamily="34" charset="0"/>
              <a:cs typeface="Arial" panose="020B0604020202020204" pitchFamily="34" charset="0"/>
              <a:sym typeface="Helvetica Neue"/>
            </a:endParaRPr>
          </a:p>
          <a:p>
            <a:pPr lvl="0">
              <a:spcBef>
                <a:spcPts val="600"/>
              </a:spcBef>
              <a:spcAft>
                <a:spcPts val="1400"/>
              </a:spcAft>
              <a:buClr>
                <a:srgbClr val="000000"/>
              </a:buClr>
              <a:buSzPct val="120000"/>
            </a:pPr>
            <a:r>
              <a:rPr lang="uk" sz="1400" b="1" dirty="0">
                <a:highlight>
                  <a:srgbClr val="B9D6D5"/>
                </a:highlight>
                <a:latin typeface="Arial" panose="020B0604020202020204" pitchFamily="34" charset="0"/>
                <a:cs typeface="Arial" panose="020B0604020202020204" pitchFamily="34" charset="0"/>
                <a:sym typeface="Helvetica Neue"/>
              </a:rPr>
              <a:t>Shake &amp; paste plagiarism: </a:t>
            </a:r>
            <a:r>
              <a:rPr lang="uk" sz="1400" b="1" dirty="0">
                <a:latin typeface="Arial" panose="020B0604020202020204" pitchFamily="34" charset="0"/>
                <a:cs typeface="Arial" panose="020B0604020202020204" pitchFamily="34" charset="0"/>
                <a:sym typeface="Helvetica Neue"/>
              </a:rPr>
              <a:t> </a:t>
            </a:r>
            <a:r>
              <a:rPr lang="uk" sz="1400" dirty="0">
                <a:solidFill>
                  <a:schemeClr val="dk1"/>
                </a:solidFill>
                <a:latin typeface="Arial" panose="020B0604020202020204" pitchFamily="34" charset="0"/>
                <a:cs typeface="Arial" panose="020B0604020202020204" pitchFamily="34" charset="0"/>
                <a:sym typeface="Helvetica Neue"/>
              </a:rPr>
              <a:t>поєднання фрагментів різних текстів або речень для формування нового тексту без цитування, таким чином подаючи його як власні думки.</a:t>
            </a:r>
            <a:endParaRPr sz="1400" dirty="0">
              <a:solidFill>
                <a:schemeClr val="dk1"/>
              </a:solidFill>
              <a:latin typeface="Arial" panose="020B0604020202020204" pitchFamily="34" charset="0"/>
              <a:cs typeface="Arial" panose="020B0604020202020204" pitchFamily="34" charset="0"/>
              <a:sym typeface="Helvetica Neue"/>
            </a:endParaRPr>
          </a:p>
          <a:p>
            <a:pPr lvl="0">
              <a:spcBef>
                <a:spcPts val="600"/>
              </a:spcBef>
              <a:spcAft>
                <a:spcPts val="1400"/>
              </a:spcAft>
              <a:buClr>
                <a:srgbClr val="000000"/>
              </a:buClr>
              <a:buSzPct val="120000"/>
            </a:pPr>
            <a:r>
              <a:rPr lang="uk" sz="1400" b="1" dirty="0">
                <a:solidFill>
                  <a:schemeClr val="tx1">
                    <a:lumMod val="95000"/>
                    <a:lumOff val="5000"/>
                  </a:schemeClr>
                </a:solidFill>
                <a:highlight>
                  <a:srgbClr val="B9D6D5"/>
                </a:highlight>
                <a:latin typeface="Arial" panose="020B0604020202020204" pitchFamily="34" charset="0"/>
                <a:cs typeface="Arial" panose="020B0604020202020204" pitchFamily="34" charset="0"/>
                <a:sym typeface="Helvetica Neue"/>
              </a:rPr>
              <a:t>Idea plagiarism</a:t>
            </a:r>
            <a:r>
              <a:rPr lang="uk" sz="1400" dirty="0">
                <a:solidFill>
                  <a:schemeClr val="tx1">
                    <a:lumMod val="95000"/>
                    <a:lumOff val="5000"/>
                  </a:schemeClr>
                </a:solidFill>
                <a:highlight>
                  <a:srgbClr val="B9D6D5"/>
                </a:highlight>
                <a:latin typeface="Arial" panose="020B0604020202020204" pitchFamily="34" charset="0"/>
                <a:cs typeface="Arial" panose="020B0604020202020204" pitchFamily="34" charset="0"/>
                <a:sym typeface="Helvetica Neue"/>
              </a:rPr>
              <a:t>: </a:t>
            </a:r>
            <a:r>
              <a:rPr lang="uk" sz="1400" dirty="0">
                <a:solidFill>
                  <a:schemeClr val="dk1"/>
                </a:solidFill>
                <a:latin typeface="Arial" panose="020B0604020202020204" pitchFamily="34" charset="0"/>
                <a:cs typeface="Arial" panose="020B0604020202020204" pitchFamily="34" charset="0"/>
                <a:sym typeface="Helvetica Neue"/>
              </a:rPr>
              <a:t> подання ідей іншого автора своїми словами, без посилання на джерело.</a:t>
            </a:r>
            <a:endParaRPr sz="1400" dirty="0">
              <a:solidFill>
                <a:schemeClr val="dk1"/>
              </a:solidFill>
              <a:latin typeface="Arial" panose="020B0604020202020204" pitchFamily="34" charset="0"/>
              <a:cs typeface="Arial" panose="020B0604020202020204" pitchFamily="34" charset="0"/>
              <a:sym typeface="Helvetica Neue"/>
            </a:endParaRPr>
          </a:p>
          <a:p>
            <a:pPr lvl="0">
              <a:spcBef>
                <a:spcPts val="600"/>
              </a:spcBef>
              <a:spcAft>
                <a:spcPts val="1400"/>
              </a:spcAft>
              <a:buClr>
                <a:srgbClr val="000000"/>
              </a:buClr>
              <a:buSzPct val="120000"/>
            </a:pPr>
            <a:r>
              <a:rPr lang="uk" sz="1400" b="1" dirty="0">
                <a:highlight>
                  <a:srgbClr val="B9D6D5"/>
                </a:highlight>
                <a:latin typeface="Arial" panose="020B0604020202020204" pitchFamily="34" charset="0"/>
                <a:cs typeface="Arial" panose="020B0604020202020204" pitchFamily="34" charset="0"/>
                <a:sym typeface="Helvetica Neue"/>
              </a:rPr>
              <a:t>Translation plagiarism: </a:t>
            </a:r>
            <a:r>
              <a:rPr lang="uk" sz="1400" b="1" dirty="0">
                <a:latin typeface="Arial" panose="020B0604020202020204" pitchFamily="34" charset="0"/>
                <a:cs typeface="Arial" panose="020B0604020202020204" pitchFamily="34" charset="0"/>
                <a:sym typeface="Helvetica Neue"/>
              </a:rPr>
              <a:t> </a:t>
            </a:r>
            <a:r>
              <a:rPr lang="uk" sz="1400" dirty="0">
                <a:solidFill>
                  <a:schemeClr val="dk1"/>
                </a:solidFill>
                <a:latin typeface="Arial" panose="020B0604020202020204" pitchFamily="34" charset="0"/>
                <a:cs typeface="Arial" panose="020B0604020202020204" pitchFamily="34" charset="0"/>
                <a:sym typeface="Helvetica Neue"/>
              </a:rPr>
              <a:t>переклад оригінального тексту з іншої мови без посилання на джерело.</a:t>
            </a:r>
            <a:endParaRPr sz="1400" dirty="0">
              <a:solidFill>
                <a:schemeClr val="dk1"/>
              </a:solidFill>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g21ca7af2e7a_0_24"/>
          <p:cNvSpPr txBox="1">
            <a:spLocks noGrp="1"/>
          </p:cNvSpPr>
          <p:nvPr>
            <p:ph type="title"/>
          </p:nvPr>
        </p:nvSpPr>
        <p:spPr>
          <a:xfrm>
            <a:off x="792480" y="254961"/>
            <a:ext cx="7566660" cy="541020"/>
          </a:xfrm>
          <a:prstGeom prst="rect">
            <a:avLst/>
          </a:prstGeom>
          <a:noFill/>
          <a:ln>
            <a:noFill/>
          </a:ln>
        </p:spPr>
        <p:txBody>
          <a:bodyPr spcFirstLastPara="1" wrap="square" lIns="91425" tIns="91425" rIns="91425" bIns="91425" anchor="t" anchorCtr="0">
            <a:noAutofit/>
          </a:bodyPr>
          <a:lstStyle/>
          <a:p>
            <a:pPr>
              <a:lnSpc>
                <a:spcPct val="115000"/>
              </a:lnSpc>
              <a:spcBef>
                <a:spcPts val="0"/>
              </a:spcBef>
              <a:buSzPts val="2800"/>
            </a:pPr>
            <a:r>
              <a:rPr lang="uk" sz="3000" dirty="0">
                <a:ea typeface="Roboto"/>
                <a:cs typeface="Arial" panose="020B0604020202020204" pitchFamily="34" charset="0"/>
                <a:sym typeface="Roboto"/>
              </a:rPr>
              <a:t> Джерела  академічного плагіату</a:t>
            </a:r>
            <a:endParaRPr sz="3000" dirty="0">
              <a:ea typeface="Roboto"/>
              <a:cs typeface="Arial" panose="020B0604020202020204" pitchFamily="34" charset="0"/>
              <a:sym typeface="Roboto"/>
            </a:endParaRPr>
          </a:p>
        </p:txBody>
      </p:sp>
      <p:sp>
        <p:nvSpPr>
          <p:cNvPr id="119" name="Google Shape;119;g21ca7af2e7a_0_24"/>
          <p:cNvSpPr txBox="1"/>
          <p:nvPr/>
        </p:nvSpPr>
        <p:spPr>
          <a:xfrm>
            <a:off x="751290" y="849754"/>
            <a:ext cx="7184480" cy="430857"/>
          </a:xfrm>
          <a:prstGeom prst="rect">
            <a:avLst/>
          </a:prstGeom>
          <a:noFill/>
          <a:ln>
            <a:noFill/>
          </a:ln>
        </p:spPr>
        <p:txBody>
          <a:bodyPr spcFirstLastPara="1" wrap="square" lIns="91425" tIns="91425" rIns="91425" bIns="91425" anchor="t" anchorCtr="0">
            <a:spAutoFit/>
          </a:bodyPr>
          <a:lstStyle/>
          <a:p>
            <a:pPr marL="0" lvl="0" indent="180975" rtl="0">
              <a:spcBef>
                <a:spcPts val="0"/>
              </a:spcBef>
              <a:spcAft>
                <a:spcPts val="0"/>
              </a:spcAft>
              <a:buNone/>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Академічний плагіат може стосуватися всіх типів джерел, зокрема:</a:t>
            </a:r>
            <a:endParaRPr lang="ru-RU" sz="1200" i="0" u="none" strike="noStrike" cap="none"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p:txBody>
      </p:sp>
      <p:graphicFrame>
        <p:nvGraphicFramePr>
          <p:cNvPr id="5" name="Схема 4">
            <a:extLst>
              <a:ext uri="{FF2B5EF4-FFF2-40B4-BE49-F238E27FC236}">
                <a16:creationId xmlns:a16="http://schemas.microsoft.com/office/drawing/2014/main" id="{E8378B56-CAAA-4471-B18A-6305F28EF031}"/>
              </a:ext>
            </a:extLst>
          </p:cNvPr>
          <p:cNvGraphicFramePr/>
          <p:nvPr>
            <p:extLst>
              <p:ext uri="{D42A27DB-BD31-4B8C-83A1-F6EECF244321}">
                <p14:modId xmlns:p14="http://schemas.microsoft.com/office/powerpoint/2010/main" val="2856910671"/>
              </p:ext>
            </p:extLst>
          </p:nvPr>
        </p:nvGraphicFramePr>
        <p:xfrm>
          <a:off x="979760" y="1867288"/>
          <a:ext cx="7184480" cy="2917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Графіка 7" descr="Easel with solid fill">
            <a:extLst>
              <a:ext uri="{FF2B5EF4-FFF2-40B4-BE49-F238E27FC236}">
                <a16:creationId xmlns:a16="http://schemas.microsoft.com/office/drawing/2014/main" id="{F0F04103-B5DA-47E7-8485-13117E1B1F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98915" y="1670682"/>
            <a:ext cx="914400" cy="914400"/>
          </a:xfrm>
          <a:prstGeom prst="rect">
            <a:avLst/>
          </a:prstGeom>
        </p:spPr>
      </p:pic>
      <p:pic>
        <p:nvPicPr>
          <p:cNvPr id="10" name="Графіка 9" descr="Laptop with solid fill">
            <a:extLst>
              <a:ext uri="{FF2B5EF4-FFF2-40B4-BE49-F238E27FC236}">
                <a16:creationId xmlns:a16="http://schemas.microsoft.com/office/drawing/2014/main" id="{3732DC4A-2848-4FE2-9739-9E675911EB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23605" y="1818550"/>
            <a:ext cx="914400" cy="914400"/>
          </a:xfrm>
          <a:prstGeom prst="rect">
            <a:avLst/>
          </a:prstGeom>
        </p:spPr>
      </p:pic>
      <p:pic>
        <p:nvPicPr>
          <p:cNvPr id="14" name="Графіка 13" descr="Newspaper with solid fill">
            <a:extLst>
              <a:ext uri="{FF2B5EF4-FFF2-40B4-BE49-F238E27FC236}">
                <a16:creationId xmlns:a16="http://schemas.microsoft.com/office/drawing/2014/main" id="{CC66B55B-284C-43DD-BA65-69EFAA82700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85923" y="1729146"/>
            <a:ext cx="914400" cy="914400"/>
          </a:xfrm>
          <a:prstGeom prst="rect">
            <a:avLst/>
          </a:prstGeom>
        </p:spPr>
      </p:pic>
      <p:pic>
        <p:nvPicPr>
          <p:cNvPr id="16" name="Графіка 15" descr="Presentation with pie chart with solid fill">
            <a:extLst>
              <a:ext uri="{FF2B5EF4-FFF2-40B4-BE49-F238E27FC236}">
                <a16:creationId xmlns:a16="http://schemas.microsoft.com/office/drawing/2014/main" id="{4B434981-624E-4751-BF24-D17F65FF59C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75928" y="1729146"/>
            <a:ext cx="914400" cy="914400"/>
          </a:xfrm>
          <a:prstGeom prst="rect">
            <a:avLst/>
          </a:prstGeom>
        </p:spPr>
      </p:pic>
      <p:pic>
        <p:nvPicPr>
          <p:cNvPr id="18" name="Графіка 17" descr="Music notes with solid fill">
            <a:extLst>
              <a:ext uri="{FF2B5EF4-FFF2-40B4-BE49-F238E27FC236}">
                <a16:creationId xmlns:a16="http://schemas.microsoft.com/office/drawing/2014/main" id="{DDFEA649-CFB8-439C-ABDF-4091F49D312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45549" y="1729146"/>
            <a:ext cx="842604" cy="8426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g21ca7af2e7a_0_24"/>
          <p:cNvSpPr txBox="1">
            <a:spLocks noGrp="1"/>
          </p:cNvSpPr>
          <p:nvPr>
            <p:ph type="title"/>
          </p:nvPr>
        </p:nvSpPr>
        <p:spPr>
          <a:xfrm>
            <a:off x="792480" y="220355"/>
            <a:ext cx="7566660" cy="541020"/>
          </a:xfrm>
          <a:prstGeom prst="rect">
            <a:avLst/>
          </a:prstGeom>
          <a:noFill/>
          <a:ln>
            <a:noFill/>
          </a:ln>
        </p:spPr>
        <p:txBody>
          <a:bodyPr spcFirstLastPara="1" wrap="square" lIns="91425" tIns="91425" rIns="91425" bIns="91425" anchor="t" anchorCtr="0">
            <a:noAutofit/>
          </a:bodyPr>
          <a:lstStyle/>
          <a:p>
            <a:pPr>
              <a:lnSpc>
                <a:spcPct val="115000"/>
              </a:lnSpc>
              <a:spcBef>
                <a:spcPts val="0"/>
              </a:spcBef>
              <a:buSzPts val="2800"/>
            </a:pPr>
            <a:r>
              <a:rPr lang="uk" sz="3000" dirty="0">
                <a:ea typeface="Roboto"/>
                <a:cs typeface="Arial" panose="020B0604020202020204" pitchFamily="34" charset="0"/>
                <a:sym typeface="Roboto"/>
              </a:rPr>
              <a:t> Джерела академічного плагіату</a:t>
            </a:r>
            <a:endParaRPr sz="3000" dirty="0">
              <a:ea typeface="Roboto"/>
              <a:cs typeface="Arial" panose="020B0604020202020204" pitchFamily="34" charset="0"/>
              <a:sym typeface="Roboto"/>
            </a:endParaRPr>
          </a:p>
        </p:txBody>
      </p:sp>
      <p:sp>
        <p:nvSpPr>
          <p:cNvPr id="119" name="Google Shape;119;g21ca7af2e7a_0_24"/>
          <p:cNvSpPr txBox="1"/>
          <p:nvPr/>
        </p:nvSpPr>
        <p:spPr>
          <a:xfrm>
            <a:off x="792480" y="846041"/>
            <a:ext cx="6800512" cy="46163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ru-RU" dirty="0">
                <a:solidFill>
                  <a:schemeClr val="dk1"/>
                </a:solidFill>
                <a:latin typeface="Arial" panose="020B0604020202020204" pitchFamily="34" charset="0"/>
                <a:ea typeface="Helvetica Neue"/>
                <a:cs typeface="Arial" panose="020B0604020202020204" pitchFamily="34" charset="0"/>
                <a:sym typeface="Helvetica Neue"/>
              </a:rPr>
              <a:t>  </a:t>
            </a:r>
            <a:r>
              <a:rPr lang="ru-RU" dirty="0" err="1">
                <a:solidFill>
                  <a:schemeClr val="dk1"/>
                </a:solidFill>
                <a:latin typeface="Arial" panose="020B0604020202020204" pitchFamily="34" charset="0"/>
                <a:ea typeface="Helvetica Neue"/>
                <a:cs typeface="Arial" panose="020B0604020202020204" pitchFamily="34" charset="0"/>
                <a:sym typeface="Helvetica Neue"/>
              </a:rPr>
              <a:t>Джерелами</a:t>
            </a:r>
            <a:r>
              <a:rPr lang="ru-RU" dirty="0">
                <a:solidFill>
                  <a:schemeClr val="dk1"/>
                </a:solidFill>
                <a:latin typeface="Arial" panose="020B0604020202020204" pitchFamily="34" charset="0"/>
                <a:ea typeface="Helvetica Neue"/>
                <a:cs typeface="Arial" panose="020B0604020202020204" pitchFamily="34" charset="0"/>
                <a:sym typeface="Helvetica Neue"/>
              </a:rPr>
              <a:t> </a:t>
            </a:r>
            <a:r>
              <a:rPr lang="ru-RU" dirty="0" err="1">
                <a:solidFill>
                  <a:schemeClr val="dk1"/>
                </a:solidFill>
                <a:latin typeface="Arial" panose="020B0604020202020204" pitchFamily="34" charset="0"/>
                <a:ea typeface="Helvetica Neue"/>
                <a:cs typeface="Arial" panose="020B0604020202020204" pitchFamily="34" charset="0"/>
                <a:sym typeface="Helvetica Neue"/>
              </a:rPr>
              <a:t>академічного</a:t>
            </a:r>
            <a:r>
              <a:rPr lang="ru-RU" dirty="0">
                <a:solidFill>
                  <a:schemeClr val="dk1"/>
                </a:solidFill>
                <a:latin typeface="Arial" panose="020B0604020202020204" pitchFamily="34" charset="0"/>
                <a:ea typeface="Helvetica Neue"/>
                <a:cs typeface="Arial" panose="020B0604020202020204" pitchFamily="34" charset="0"/>
                <a:sym typeface="Helvetica Neue"/>
              </a:rPr>
              <a:t> </a:t>
            </a:r>
            <a:r>
              <a:rPr lang="ru-RU" dirty="0" err="1">
                <a:solidFill>
                  <a:schemeClr val="dk1"/>
                </a:solidFill>
                <a:latin typeface="Arial" panose="020B0604020202020204" pitchFamily="34" charset="0"/>
                <a:ea typeface="Helvetica Neue"/>
                <a:cs typeface="Arial" panose="020B0604020202020204" pitchFamily="34" charset="0"/>
                <a:sym typeface="Helvetica Neue"/>
              </a:rPr>
              <a:t>плагіату</a:t>
            </a:r>
            <a:r>
              <a:rPr lang="ru-RU" dirty="0">
                <a:solidFill>
                  <a:schemeClr val="dk1"/>
                </a:solidFill>
                <a:latin typeface="Arial" panose="020B0604020202020204" pitchFamily="34" charset="0"/>
                <a:ea typeface="Helvetica Neue"/>
                <a:cs typeface="Arial" panose="020B0604020202020204" pitchFamily="34" charset="0"/>
                <a:sym typeface="Helvetica Neue"/>
              </a:rPr>
              <a:t> </a:t>
            </a:r>
            <a:r>
              <a:rPr lang="ru-RU" dirty="0" err="1">
                <a:solidFill>
                  <a:schemeClr val="dk1"/>
                </a:solidFill>
                <a:latin typeface="Arial" panose="020B0604020202020204" pitchFamily="34" charset="0"/>
                <a:ea typeface="Helvetica Neue"/>
                <a:cs typeface="Arial" panose="020B0604020202020204" pitchFamily="34" charset="0"/>
                <a:sym typeface="Helvetica Neue"/>
              </a:rPr>
              <a:t>можуть</a:t>
            </a:r>
            <a:r>
              <a:rPr lang="ru-RU" dirty="0">
                <a:solidFill>
                  <a:schemeClr val="dk1"/>
                </a:solidFill>
                <a:latin typeface="Arial" panose="020B0604020202020204" pitchFamily="34" charset="0"/>
                <a:ea typeface="Helvetica Neue"/>
                <a:cs typeface="Arial" panose="020B0604020202020204" pitchFamily="34" charset="0"/>
                <a:sym typeface="Helvetica Neue"/>
              </a:rPr>
              <a:t> бути:</a:t>
            </a:r>
          </a:p>
        </p:txBody>
      </p:sp>
      <p:sp>
        <p:nvSpPr>
          <p:cNvPr id="11" name="TextBox 10">
            <a:extLst>
              <a:ext uri="{FF2B5EF4-FFF2-40B4-BE49-F238E27FC236}">
                <a16:creationId xmlns:a16="http://schemas.microsoft.com/office/drawing/2014/main" id="{6C11BAD0-4365-4BCE-B42E-46F20BCEFAC5}"/>
              </a:ext>
            </a:extLst>
          </p:cNvPr>
          <p:cNvSpPr txBox="1"/>
          <p:nvPr/>
        </p:nvSpPr>
        <p:spPr>
          <a:xfrm>
            <a:off x="883340" y="1612136"/>
            <a:ext cx="7412163" cy="2769989"/>
          </a:xfrm>
          <a:prstGeom prst="rect">
            <a:avLst/>
          </a:prstGeom>
          <a:noFill/>
        </p:spPr>
        <p:txBody>
          <a:bodyPr wrap="square" numCol="2">
            <a:spAutoFit/>
          </a:bodyPr>
          <a:lstStyle/>
          <a:p>
            <a:pPr marL="360000" indent="-360000">
              <a:spcBef>
                <a:spcPts val="600"/>
              </a:spcBef>
              <a:buClr>
                <a:srgbClr val="B9D6D5"/>
              </a:buClr>
              <a:buSzPts val="1200"/>
              <a:buFont typeface="Wingdings" panose="05000000000000000000" pitchFamily="2" charset="2"/>
              <a:buChar char="l"/>
            </a:pPr>
            <a:r>
              <a:rPr lang="ru-RU" sz="1600" dirty="0" err="1">
                <a:latin typeface="Arial" panose="020B0604020202020204" pitchFamily="34" charset="0"/>
                <a:cs typeface="Arial" panose="020B0604020202020204" pitchFamily="34" charset="0"/>
                <a:sym typeface="Helvetica Neue"/>
              </a:rPr>
              <a:t>опубліковані</a:t>
            </a:r>
            <a:br>
              <a:rPr lang="ru-RU" sz="1600" dirty="0">
                <a:latin typeface="Arial" panose="020B0604020202020204" pitchFamily="34" charset="0"/>
                <a:cs typeface="Arial" panose="020B0604020202020204" pitchFamily="34" charset="0"/>
                <a:sym typeface="Helvetica Neue"/>
              </a:rPr>
            </a:br>
            <a:r>
              <a:rPr lang="ru-RU" sz="1600" dirty="0">
                <a:latin typeface="Arial" panose="020B0604020202020204" pitchFamily="34" charset="0"/>
                <a:cs typeface="Arial" panose="020B0604020202020204" pitchFamily="34" charset="0"/>
                <a:sym typeface="Helvetica Neue"/>
              </a:rPr>
              <a:t>і </a:t>
            </a:r>
            <a:r>
              <a:rPr lang="ru-RU" sz="1600" dirty="0" err="1">
                <a:latin typeface="Arial" panose="020B0604020202020204" pitchFamily="34" charset="0"/>
                <a:cs typeface="Arial" panose="020B0604020202020204" pitchFamily="34" charset="0"/>
                <a:sym typeface="Helvetica Neue"/>
              </a:rPr>
              <a:t>неопубліковані</a:t>
            </a:r>
            <a:r>
              <a:rPr lang="ru-RU" sz="1600" dirty="0">
                <a:latin typeface="Arial" panose="020B0604020202020204" pitchFamily="34" charset="0"/>
                <a:cs typeface="Arial" panose="020B0604020202020204" pitchFamily="34" charset="0"/>
                <a:sym typeface="Helvetica Neue"/>
              </a:rPr>
              <a:t> книги</a:t>
            </a:r>
          </a:p>
          <a:p>
            <a:pPr marL="360000" indent="-360000">
              <a:spcBef>
                <a:spcPts val="600"/>
              </a:spcBef>
              <a:buClr>
                <a:srgbClr val="B9D6D5"/>
              </a:buClr>
              <a:buSzPts val="1200"/>
              <a:buFont typeface="Wingdings" panose="05000000000000000000" pitchFamily="2" charset="2"/>
              <a:buChar char="l"/>
            </a:pPr>
            <a:r>
              <a:rPr lang="ru-RU" sz="1600" dirty="0" err="1">
                <a:latin typeface="Arial" panose="020B0604020202020204" pitchFamily="34" charset="0"/>
                <a:cs typeface="Arial" panose="020B0604020202020204" pitchFamily="34" charset="0"/>
                <a:sym typeface="Helvetica Neue"/>
              </a:rPr>
              <a:t>статті</a:t>
            </a:r>
            <a:endParaRPr lang="ru-RU" sz="1600" dirty="0">
              <a:latin typeface="Arial" panose="020B0604020202020204" pitchFamily="34"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err="1">
                <a:latin typeface="Arial" panose="020B0604020202020204" pitchFamily="34" charset="0"/>
                <a:cs typeface="Arial" panose="020B0604020202020204" pitchFamily="34" charset="0"/>
                <a:sym typeface="Helvetica Neue"/>
              </a:rPr>
              <a:t>брошури</a:t>
            </a:r>
            <a:endParaRPr lang="ru-RU" sz="1600" dirty="0">
              <a:latin typeface="Arial" panose="020B0604020202020204" pitchFamily="34"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err="1">
                <a:latin typeface="Arial" panose="020B0604020202020204" pitchFamily="34" charset="0"/>
                <a:cs typeface="Arial" panose="020B0604020202020204" pitchFamily="34" charset="0"/>
                <a:sym typeface="Helvetica Neue"/>
              </a:rPr>
              <a:t>патенти</a:t>
            </a:r>
            <a:endParaRPr lang="ru-RU" sz="1600" dirty="0">
              <a:latin typeface="Arial" panose="020B0604020202020204" pitchFamily="34"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err="1">
                <a:latin typeface="Arial" panose="020B0604020202020204" pitchFamily="34" charset="0"/>
                <a:cs typeface="Arial" panose="020B0604020202020204" pitchFamily="34" charset="0"/>
                <a:sym typeface="Helvetica Neue"/>
              </a:rPr>
              <a:t>Тези</a:t>
            </a:r>
            <a:br>
              <a:rPr lang="ru-RU" sz="1600" dirty="0">
                <a:latin typeface="Arial" panose="020B0604020202020204" pitchFamily="34" charset="0"/>
                <a:cs typeface="Arial" panose="020B0604020202020204" pitchFamily="34" charset="0"/>
                <a:sym typeface="Helvetica Neue"/>
              </a:rPr>
            </a:br>
            <a:endParaRPr lang="ru-RU" sz="1600" dirty="0">
              <a:latin typeface="Arial" panose="020B0604020202020204" pitchFamily="34"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endParaRPr lang="ru-RU" sz="1600" dirty="0">
              <a:latin typeface="Arial" panose="020B0604020202020204" pitchFamily="34"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endParaRPr lang="ru-RU" sz="1600" dirty="0">
              <a:latin typeface="Arial" panose="020B0604020202020204" pitchFamily="34"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a:latin typeface="Arial" panose="020B0604020202020204" pitchFamily="34" charset="0"/>
                <a:cs typeface="Arial" panose="020B0604020202020204" pitchFamily="34" charset="0"/>
                <a:sym typeface="Helvetica Neue"/>
              </a:rPr>
              <a:t>рукописи</a:t>
            </a:r>
          </a:p>
          <a:p>
            <a:pPr marL="360000" indent="-360000">
              <a:spcBef>
                <a:spcPts val="600"/>
              </a:spcBef>
              <a:buClr>
                <a:srgbClr val="B9D6D5"/>
              </a:buClr>
              <a:buSzPts val="1200"/>
              <a:buFont typeface="Wingdings" panose="05000000000000000000" pitchFamily="2" charset="2"/>
              <a:buChar char="l"/>
            </a:pPr>
            <a:r>
              <a:rPr lang="ru-RU" sz="1600" dirty="0">
                <a:latin typeface="Arial" panose="020B0604020202020204" pitchFamily="34" charset="0"/>
                <a:cs typeface="Arial" panose="020B0604020202020204" pitchFamily="34" charset="0"/>
                <a:sym typeface="Helvetica Neue"/>
              </a:rPr>
              <a:t>веб-</a:t>
            </a:r>
            <a:r>
              <a:rPr lang="ru-RU" sz="1600" dirty="0" err="1">
                <a:latin typeface="Arial" panose="020B0604020202020204" pitchFamily="34" charset="0"/>
                <a:cs typeface="Arial" panose="020B0604020202020204" pitchFamily="34" charset="0"/>
                <a:sym typeface="Helvetica Neue"/>
              </a:rPr>
              <a:t>сайти</a:t>
            </a:r>
            <a:r>
              <a:rPr lang="ru-RU" sz="1600" dirty="0">
                <a:latin typeface="Arial" panose="020B0604020202020204" pitchFamily="34" charset="0"/>
                <a:cs typeface="Arial" panose="020B0604020202020204" pitchFamily="34" charset="0"/>
                <a:sym typeface="Helvetica Neue"/>
              </a:rPr>
              <a:t> та </a:t>
            </a:r>
            <a:r>
              <a:rPr lang="ru-RU" sz="1600" dirty="0" err="1">
                <a:latin typeface="Arial" panose="020B0604020202020204" pitchFamily="34" charset="0"/>
                <a:cs typeface="Arial" panose="020B0604020202020204" pitchFamily="34" charset="0"/>
                <a:sym typeface="Helvetica Neue"/>
              </a:rPr>
              <a:t>інші</a:t>
            </a:r>
            <a:r>
              <a:rPr lang="ru-RU" sz="1600" dirty="0">
                <a:latin typeface="Arial" panose="020B0604020202020204" pitchFamily="34" charset="0"/>
                <a:cs typeface="Arial" panose="020B0604020202020204" pitchFamily="34" charset="0"/>
                <a:sym typeface="Helvetica Neue"/>
              </a:rPr>
              <a:t> </a:t>
            </a:r>
            <a:r>
              <a:rPr lang="ru-RU" sz="1600" dirty="0" err="1">
                <a:latin typeface="Arial" panose="020B0604020202020204" pitchFamily="34" charset="0"/>
                <a:cs typeface="Arial" panose="020B0604020202020204" pitchFamily="34" charset="0"/>
                <a:sym typeface="Helvetica Neue"/>
              </a:rPr>
              <a:t>Інтернет-ресурси</a:t>
            </a:r>
            <a:endParaRPr lang="ru-RU" sz="1600" dirty="0">
              <a:latin typeface="Arial" panose="020B0604020202020204" pitchFamily="34"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err="1">
                <a:latin typeface="Arial" panose="020B0604020202020204" pitchFamily="34" charset="0"/>
                <a:cs typeface="Arial" panose="020B0604020202020204" pitchFamily="34" charset="0"/>
                <a:sym typeface="Helvetica Neue"/>
              </a:rPr>
              <a:t>роздаткові</a:t>
            </a:r>
            <a:r>
              <a:rPr lang="ru-RU" sz="1600" dirty="0">
                <a:latin typeface="Arial" panose="020B0604020202020204" pitchFamily="34" charset="0"/>
                <a:cs typeface="Arial" panose="020B0604020202020204" pitchFamily="34" charset="0"/>
                <a:sym typeface="Helvetica Neue"/>
              </a:rPr>
              <a:t> </a:t>
            </a:r>
            <a:r>
              <a:rPr lang="ru-RU" sz="1600" dirty="0" err="1">
                <a:latin typeface="Arial" panose="020B0604020202020204" pitchFamily="34" charset="0"/>
                <a:cs typeface="Arial" panose="020B0604020202020204" pitchFamily="34" charset="0"/>
                <a:sym typeface="Helvetica Neue"/>
              </a:rPr>
              <a:t>матеріали</a:t>
            </a:r>
            <a:r>
              <a:rPr lang="ru-RU" sz="1600" dirty="0">
                <a:latin typeface="Arial" panose="020B0604020202020204" pitchFamily="34" charset="0"/>
                <a:cs typeface="Arial" panose="020B0604020202020204" pitchFamily="34" charset="0"/>
                <a:sym typeface="Helvetica Neue"/>
              </a:rPr>
              <a:t> для </a:t>
            </a:r>
            <a:r>
              <a:rPr lang="ru-RU" sz="1600" dirty="0" err="1">
                <a:latin typeface="Arial" panose="020B0604020202020204" pitchFamily="34" charset="0"/>
                <a:cs typeface="Arial" panose="020B0604020202020204" pitchFamily="34" charset="0"/>
                <a:sym typeface="Helvetica Neue"/>
              </a:rPr>
              <a:t>студентів</a:t>
            </a:r>
            <a:endParaRPr lang="ru-RU" sz="1600" dirty="0">
              <a:latin typeface="Arial" panose="020B0604020202020204" pitchFamily="34" charset="0"/>
              <a:cs typeface="Arial" panose="020B0604020202020204" pitchFamily="34" charset="0"/>
              <a:sym typeface="Helvetica Neue"/>
            </a:endParaRPr>
          </a:p>
          <a:p>
            <a:pPr marL="360000" indent="-360000">
              <a:spcBef>
                <a:spcPts val="600"/>
              </a:spcBef>
              <a:buClr>
                <a:srgbClr val="B9D6D5"/>
              </a:buClr>
              <a:buSzPts val="1200"/>
              <a:buFont typeface="Wingdings" panose="05000000000000000000" pitchFamily="2" charset="2"/>
              <a:buChar char="l"/>
            </a:pPr>
            <a:r>
              <a:rPr lang="ru-RU" sz="1600" dirty="0" err="1">
                <a:latin typeface="Arial" panose="020B0604020202020204" pitchFamily="34" charset="0"/>
                <a:cs typeface="Arial" panose="020B0604020202020204" pitchFamily="34" charset="0"/>
                <a:sym typeface="Helvetica Neue"/>
              </a:rPr>
              <a:t>роботи</a:t>
            </a:r>
            <a:r>
              <a:rPr lang="ru-RU" sz="1600" dirty="0">
                <a:latin typeface="Arial" panose="020B0604020202020204" pitchFamily="34" charset="0"/>
                <a:cs typeface="Arial" panose="020B0604020202020204" pitchFamily="34" charset="0"/>
                <a:sym typeface="Helvetica Neue"/>
              </a:rPr>
              <a:t> </a:t>
            </a:r>
            <a:r>
              <a:rPr lang="ru-RU" sz="1600" dirty="0" err="1">
                <a:latin typeface="Arial" panose="020B0604020202020204" pitchFamily="34" charset="0"/>
                <a:cs typeface="Arial" panose="020B0604020202020204" pitchFamily="34" charset="0"/>
                <a:sym typeface="Helvetica Neue"/>
              </a:rPr>
              <a:t>інших</a:t>
            </a:r>
            <a:r>
              <a:rPr lang="ru-RU" sz="1600" dirty="0">
                <a:latin typeface="Arial" panose="020B0604020202020204" pitchFamily="34" charset="0"/>
                <a:cs typeface="Arial" panose="020B0604020202020204" pitchFamily="34" charset="0"/>
                <a:sym typeface="Helvetica Neue"/>
              </a:rPr>
              <a:t> </a:t>
            </a:r>
            <a:r>
              <a:rPr lang="ru-RU" sz="1600" dirty="0" err="1">
                <a:latin typeface="Arial" panose="020B0604020202020204" pitchFamily="34" charset="0"/>
                <a:cs typeface="Arial" panose="020B0604020202020204" pitchFamily="34" charset="0"/>
                <a:sym typeface="Helvetica Neue"/>
              </a:rPr>
              <a:t>студентів</a:t>
            </a:r>
            <a:r>
              <a:rPr lang="ru-RU" sz="1600" dirty="0">
                <a:latin typeface="Arial" panose="020B0604020202020204" pitchFamily="34" charset="0"/>
                <a:cs typeface="Arial" panose="020B0604020202020204" pitchFamily="34" charset="0"/>
                <a:sym typeface="Helvetica Neue"/>
              </a:rPr>
              <a:t> </a:t>
            </a:r>
            <a:r>
              <a:rPr lang="ru-RU" sz="1600" dirty="0" err="1">
                <a:latin typeface="Arial" panose="020B0604020202020204" pitchFamily="34" charset="0"/>
                <a:cs typeface="Arial" panose="020B0604020202020204" pitchFamily="34" charset="0"/>
                <a:sym typeface="Helvetica Neue"/>
              </a:rPr>
              <a:t>тощо</a:t>
            </a:r>
            <a:endParaRPr lang="ru-RU" sz="1600" dirty="0">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9665399"/>
      </p:ext>
    </p:extLst>
  </p:cSld>
  <p:clrMapOvr>
    <a:masterClrMapping/>
  </p:clrMapOvr>
</p:sld>
</file>

<file path=ppt/theme/theme1.xml><?xml version="1.0" encoding="utf-8"?>
<a:theme xmlns:a="http://schemas.openxmlformats.org/drawingml/2006/main" name="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ія1.potx" id="{96D6AD7B-74D1-40D1-A768-61DEC996FD49}" vid="{E166343F-E5C6-42A2-AAFA-3AF86A18548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527</TotalTime>
  <Words>1794</Words>
  <Application>Microsoft Office PowerPoint</Application>
  <PresentationFormat>Екран (16:9)</PresentationFormat>
  <Paragraphs>192</Paragraphs>
  <Slides>25</Slides>
  <Notes>25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Wingdings</vt:lpstr>
      <vt:lpstr>Helvetica Neue</vt:lpstr>
      <vt:lpstr>Calibri</vt:lpstr>
      <vt:lpstr>Презентація1</vt:lpstr>
      <vt:lpstr>Тема 12</vt:lpstr>
      <vt:lpstr>Презентація PowerPoint</vt:lpstr>
      <vt:lpstr>Поняття плагіату та академічного плагіату</vt:lpstr>
      <vt:lpstr>Визначення плагіату</vt:lpstr>
      <vt:lpstr>Академічний плагіат</vt:lpstr>
      <vt:lpstr>Академічний плагіат</vt:lpstr>
      <vt:lpstr>Види академічного плагіату</vt:lpstr>
      <vt:lpstr> Джерела  академічного плагіату</vt:lpstr>
      <vt:lpstr> Джерела академічного плагіату</vt:lpstr>
      <vt:lpstr>Інші види академічної недоброчесності</vt:lpstr>
      <vt:lpstr>Академічний плагіат: поширеність та наслідки</vt:lpstr>
      <vt:lpstr>Причини вдавання до плагіату</vt:lpstr>
      <vt:lpstr>Відомі приклади плагіату</vt:lpstr>
      <vt:lpstr>Відомі приклади плагіату</vt:lpstr>
      <vt:lpstr>Наслідки плагіату та недоброчесності  </vt:lpstr>
      <vt:lpstr>Як уникати плагіату?</vt:lpstr>
      <vt:lpstr>Поради для уникнення плагіату</vt:lpstr>
      <vt:lpstr>Поради для уникнення плагіату</vt:lpstr>
      <vt:lpstr>Поради для уникнення плагіату</vt:lpstr>
      <vt:lpstr>Поради для цитування джерел </vt:lpstr>
      <vt:lpstr>Поради для цитування джерел </vt:lpstr>
      <vt:lpstr>Вказуйте джерело, коли це...</vt:lpstr>
      <vt:lpstr>Вказуйте джерело, коли це...</vt:lpstr>
      <vt:lpstr>Не вказуйте джерело, коли це...</vt:lpstr>
      <vt:lpstr>Поради для цитування від Умберто Еко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12</dc:title>
  <dc:creator>User</dc:creator>
  <cp:lastModifiedBy>User</cp:lastModifiedBy>
  <cp:revision>24</cp:revision>
  <dcterms:modified xsi:type="dcterms:W3CDTF">2023-06-20T13:22:11Z</dcterms:modified>
</cp:coreProperties>
</file>