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56" r:id="rId2"/>
    <p:sldId id="281" r:id="rId3"/>
    <p:sldId id="257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7CE4"/>
    <a:srgbClr val="E3E878"/>
    <a:srgbClr val="24B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213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59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1129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4625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961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194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2054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4373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84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734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54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856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89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41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543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929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02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679EA32-DA2B-45F1-8869-1E3317B71204}" type="datetimeFigureOut">
              <a:rPr lang="uk-UA" smtClean="0"/>
              <a:t>27.03.2026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655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4AB53BE-884A-9ADE-7EF4-C9A947C91690}"/>
              </a:ext>
            </a:extLst>
          </p:cNvPr>
          <p:cNvSpPr/>
          <p:nvPr/>
        </p:nvSpPr>
        <p:spPr>
          <a:xfrm>
            <a:off x="255182" y="1808388"/>
            <a:ext cx="11455261" cy="3785652"/>
          </a:xfrm>
          <a:prstGeom prst="rect">
            <a:avLst/>
          </a:prstGeom>
          <a:noFill/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dirty="0">
                <a:solidFill>
                  <a:schemeClr val="accent5">
                    <a:lumMod val="75000"/>
                  </a:schemeClr>
                </a:solidFill>
              </a:rPr>
              <a:t>Державна підтримка</a:t>
            </a:r>
          </a:p>
          <a:p>
            <a:pPr algn="ctr"/>
            <a:r>
              <a:rPr lang="uk-UA" sz="6000" dirty="0">
                <a:solidFill>
                  <a:schemeClr val="accent5">
                    <a:lumMod val="75000"/>
                  </a:schemeClr>
                </a:solidFill>
              </a:rPr>
              <a:t>розвитку наукової</a:t>
            </a:r>
          </a:p>
          <a:p>
            <a:pPr algn="ctr"/>
            <a:r>
              <a:rPr lang="uk-UA" sz="6000" dirty="0">
                <a:solidFill>
                  <a:schemeClr val="accent5">
                    <a:lumMod val="75000"/>
                  </a:schemeClr>
                </a:solidFill>
              </a:rPr>
              <a:t>діяльності у закладах вищої освіти</a:t>
            </a:r>
            <a:endParaRPr lang="uk-UA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43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F9E34A-B777-5961-2BAF-0C8EFA6B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904875"/>
            <a:ext cx="106203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6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5C6765-A88B-BB32-6458-096B7DEF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914400"/>
            <a:ext cx="100107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1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011F90-5A11-8876-E4F2-E32576D5A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914400"/>
            <a:ext cx="9220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81414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Краплинка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раплинк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195</TotalTime>
  <Words>9</Words>
  <Application>Microsoft Office PowerPoint</Application>
  <PresentationFormat>Широкий екран</PresentationFormat>
  <Paragraphs>3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7" baseType="lpstr">
      <vt:lpstr>Arial</vt:lpstr>
      <vt:lpstr>Tw Cen MT</vt:lpstr>
      <vt:lpstr>Краплинка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Ірина Чайка</dc:creator>
  <cp:lastModifiedBy>user</cp:lastModifiedBy>
  <cp:revision>18</cp:revision>
  <dcterms:created xsi:type="dcterms:W3CDTF">2024-09-08T08:24:47Z</dcterms:created>
  <dcterms:modified xsi:type="dcterms:W3CDTF">2026-03-27T21:15:25Z</dcterms:modified>
</cp:coreProperties>
</file>