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9" r:id="rId1"/>
  </p:sldMasterIdLst>
  <p:sldIdLst>
    <p:sldId id="256" r:id="rId2"/>
    <p:sldId id="281" r:id="rId3"/>
    <p:sldId id="257" r:id="rId4"/>
    <p:sldId id="259" r:id="rId5"/>
    <p:sldId id="276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C7CE4"/>
    <a:srgbClr val="E3E878"/>
    <a:srgbClr val="24BA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9EA32-DA2B-45F1-8869-1E3317B71204}" type="datetimeFigureOut">
              <a:rPr lang="uk-UA" smtClean="0"/>
              <a:t>04.04.2026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C5253-CD33-4D92-96CC-5A1AF304628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12131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9EA32-DA2B-45F1-8869-1E3317B71204}" type="datetimeFigureOut">
              <a:rPr lang="uk-UA" smtClean="0"/>
              <a:t>04.04.2026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C5253-CD33-4D92-96CC-5A1AF304628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87595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9EA32-DA2B-45F1-8869-1E3317B71204}" type="datetimeFigureOut">
              <a:rPr lang="uk-UA" smtClean="0"/>
              <a:t>04.04.2026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C5253-CD33-4D92-96CC-5A1AF304628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711299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9EA32-DA2B-45F1-8869-1E3317B71204}" type="datetimeFigureOut">
              <a:rPr lang="uk-UA" smtClean="0"/>
              <a:t>04.04.2026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C5253-CD33-4D92-96CC-5A1AF3046280}" type="slidenum">
              <a:rPr lang="uk-UA" smtClean="0"/>
              <a:t>‹№›</a:t>
            </a:fld>
            <a:endParaRPr lang="uk-UA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846252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9EA32-DA2B-45F1-8869-1E3317B71204}" type="datetimeFigureOut">
              <a:rPr lang="uk-UA" smtClean="0"/>
              <a:t>04.04.2026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C5253-CD33-4D92-96CC-5A1AF304628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909617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9EA32-DA2B-45F1-8869-1E3317B71204}" type="datetimeFigureOut">
              <a:rPr lang="uk-UA" smtClean="0"/>
              <a:t>04.04.2026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C5253-CD33-4D92-96CC-5A1AF304628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919425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9EA32-DA2B-45F1-8869-1E3317B71204}" type="datetimeFigureOut">
              <a:rPr lang="uk-UA" smtClean="0"/>
              <a:t>04.04.2026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C5253-CD33-4D92-96CC-5A1AF304628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520542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9EA32-DA2B-45F1-8869-1E3317B71204}" type="datetimeFigureOut">
              <a:rPr lang="uk-UA" smtClean="0"/>
              <a:t>04.04.2026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C5253-CD33-4D92-96CC-5A1AF304628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243735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9EA32-DA2B-45F1-8869-1E3317B71204}" type="datetimeFigureOut">
              <a:rPr lang="uk-UA" smtClean="0"/>
              <a:t>04.04.2026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C5253-CD33-4D92-96CC-5A1AF304628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72840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9EA32-DA2B-45F1-8869-1E3317B71204}" type="datetimeFigureOut">
              <a:rPr lang="uk-UA" smtClean="0"/>
              <a:t>04.04.2026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C5253-CD33-4D92-96CC-5A1AF304628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67344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9EA32-DA2B-45F1-8869-1E3317B71204}" type="datetimeFigureOut">
              <a:rPr lang="uk-UA" smtClean="0"/>
              <a:t>04.04.2026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C5253-CD33-4D92-96CC-5A1AF304628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80545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9EA32-DA2B-45F1-8869-1E3317B71204}" type="datetimeFigureOut">
              <a:rPr lang="uk-UA" smtClean="0"/>
              <a:t>04.04.2026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C5253-CD33-4D92-96CC-5A1AF304628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18560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9EA32-DA2B-45F1-8869-1E3317B71204}" type="datetimeFigureOut">
              <a:rPr lang="uk-UA" smtClean="0"/>
              <a:t>04.04.2026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C5253-CD33-4D92-96CC-5A1AF304628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35896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9EA32-DA2B-45F1-8869-1E3317B71204}" type="datetimeFigureOut">
              <a:rPr lang="uk-UA" smtClean="0"/>
              <a:t>04.04.2026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C5253-CD33-4D92-96CC-5A1AF304628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50419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9EA32-DA2B-45F1-8869-1E3317B71204}" type="datetimeFigureOut">
              <a:rPr lang="uk-UA" smtClean="0"/>
              <a:t>04.04.2026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C5253-CD33-4D92-96CC-5A1AF304628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85433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9EA32-DA2B-45F1-8869-1E3317B71204}" type="datetimeFigureOut">
              <a:rPr lang="uk-UA" smtClean="0"/>
              <a:t>04.04.2026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C5253-CD33-4D92-96CC-5A1AF304628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49299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9EA32-DA2B-45F1-8869-1E3317B71204}" type="datetimeFigureOut">
              <a:rPr lang="uk-UA" smtClean="0"/>
              <a:t>04.04.2026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C5253-CD33-4D92-96CC-5A1AF304628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18020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0000">
              <a:schemeClr val="accent1">
                <a:lumMod val="5000"/>
                <a:lumOff val="95000"/>
              </a:schemeClr>
            </a:gs>
            <a:gs pos="62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E679EA32-DA2B-45F1-8869-1E3317B71204}" type="datetimeFigureOut">
              <a:rPr lang="uk-UA" smtClean="0"/>
              <a:t>04.04.2026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16AC5253-CD33-4D92-96CC-5A1AF304628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96554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0" r:id="rId1"/>
    <p:sldLayoutId id="2147483881" r:id="rId2"/>
    <p:sldLayoutId id="2147483882" r:id="rId3"/>
    <p:sldLayoutId id="2147483883" r:id="rId4"/>
    <p:sldLayoutId id="2147483884" r:id="rId5"/>
    <p:sldLayoutId id="2147483885" r:id="rId6"/>
    <p:sldLayoutId id="2147483886" r:id="rId7"/>
    <p:sldLayoutId id="2147483887" r:id="rId8"/>
    <p:sldLayoutId id="2147483888" r:id="rId9"/>
    <p:sldLayoutId id="2147483889" r:id="rId10"/>
    <p:sldLayoutId id="2147483890" r:id="rId11"/>
    <p:sldLayoutId id="2147483891" r:id="rId12"/>
    <p:sldLayoutId id="2147483892" r:id="rId13"/>
    <p:sldLayoutId id="2147483893" r:id="rId14"/>
    <p:sldLayoutId id="2147483894" r:id="rId15"/>
    <p:sldLayoutId id="2147483895" r:id="rId16"/>
    <p:sldLayoutId id="2147483896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>
            <a:extLst>
              <a:ext uri="{FF2B5EF4-FFF2-40B4-BE49-F238E27FC236}">
                <a16:creationId xmlns:a16="http://schemas.microsoft.com/office/drawing/2014/main" id="{74AB53BE-884A-9ADE-7EF4-C9A947C91690}"/>
              </a:ext>
            </a:extLst>
          </p:cNvPr>
          <p:cNvSpPr/>
          <p:nvPr/>
        </p:nvSpPr>
        <p:spPr>
          <a:xfrm>
            <a:off x="255182" y="1808388"/>
            <a:ext cx="11455261" cy="3416320"/>
          </a:xfrm>
          <a:prstGeom prst="rect">
            <a:avLst/>
          </a:prstGeom>
          <a:noFill/>
          <a:effectLst>
            <a:glow rad="127000">
              <a:schemeClr val="accent4">
                <a:lumMod val="60000"/>
                <a:lumOff val="40000"/>
              </a:schemeClr>
            </a:glow>
          </a:effectLst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7200" dirty="0"/>
              <a:t>Об’єкти права</a:t>
            </a:r>
          </a:p>
          <a:p>
            <a:pPr algn="ctr"/>
            <a:r>
              <a:rPr lang="uk-UA" sz="7200" dirty="0"/>
              <a:t>інтелектуальної власності</a:t>
            </a:r>
          </a:p>
          <a:p>
            <a:pPr algn="ctr"/>
            <a:r>
              <a:rPr lang="uk-UA" sz="7200" dirty="0"/>
              <a:t>та їх комерціалізація</a:t>
            </a:r>
            <a:endParaRPr lang="uk-UA" sz="72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solidFill>
                <a:schemeClr val="accent4">
                  <a:lumMod val="75000"/>
                </a:schemeClr>
              </a:solid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554388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D11C888E-0452-DABF-0997-14F1C56A82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108" y="221942"/>
            <a:ext cx="11611992" cy="6418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55631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B44DF1C-0D58-4889-68E2-11A2A4F9A8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5939" y="759662"/>
            <a:ext cx="9625983" cy="5719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55131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7A93382D-6D0C-7B10-9117-8AF8941412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9530" y="1341888"/>
            <a:ext cx="6728996" cy="3776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кутник 2">
            <a:extLst>
              <a:ext uri="{FF2B5EF4-FFF2-40B4-BE49-F238E27FC236}">
                <a16:creationId xmlns:a16="http://schemas.microsoft.com/office/drawing/2014/main" id="{4A8EF333-4E76-9733-E962-CD8B92B64950}"/>
              </a:ext>
            </a:extLst>
          </p:cNvPr>
          <p:cNvSpPr/>
          <p:nvPr/>
        </p:nvSpPr>
        <p:spPr>
          <a:xfrm>
            <a:off x="2681058" y="1198485"/>
            <a:ext cx="585926" cy="42612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327037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>
            <a:extLst>
              <a:ext uri="{FF2B5EF4-FFF2-40B4-BE49-F238E27FC236}">
                <a16:creationId xmlns:a16="http://schemas.microsoft.com/office/drawing/2014/main" id="{AE66AD2A-52FA-9158-4A3F-79945C7E0823}"/>
              </a:ext>
            </a:extLst>
          </p:cNvPr>
          <p:cNvSpPr/>
          <p:nvPr/>
        </p:nvSpPr>
        <p:spPr>
          <a:xfrm>
            <a:off x="8664606" y="6010183"/>
            <a:ext cx="2956264" cy="47939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pic>
        <p:nvPicPr>
          <p:cNvPr id="2050" name="Picture 2" descr="Відкриті очі: ДОСВІД ПУБЛІЧНОГО РЕГУЛЮВАННЯ У СФЕРІ ІНТЕЛЕКТУАЛЬНОЇ  ВЛАСНОСТІ В УКРАЇНІ">
            <a:extLst>
              <a:ext uri="{FF2B5EF4-FFF2-40B4-BE49-F238E27FC236}">
                <a16:creationId xmlns:a16="http://schemas.microsoft.com/office/drawing/2014/main" id="{88A4833A-348D-28E0-4D54-5A90AF3A8B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011" y="368423"/>
            <a:ext cx="11563978" cy="60146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58502691"/>
      </p:ext>
    </p:extLst>
  </p:cSld>
  <p:clrMapOvr>
    <a:masterClrMapping/>
  </p:clrMapOvr>
</p:sld>
</file>

<file path=ppt/theme/theme1.xml><?xml version="1.0" encoding="utf-8"?>
<a:theme xmlns:a="http://schemas.openxmlformats.org/drawingml/2006/main" name="Краплинка">
  <a:themeElements>
    <a:clrScheme name="Краплинка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Краплинка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раплинка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TM04033925[[fn=Краплинка]]</Template>
  <TotalTime>203</TotalTime>
  <Words>7</Words>
  <Application>Microsoft Office PowerPoint</Application>
  <PresentationFormat>Широкий екран</PresentationFormat>
  <Paragraphs>3</Paragraphs>
  <Slides>5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8" baseType="lpstr">
      <vt:lpstr>Arial</vt:lpstr>
      <vt:lpstr>Tw Cen MT</vt:lpstr>
      <vt:lpstr>Краплинка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Ірина Чайка</dc:creator>
  <cp:lastModifiedBy>user</cp:lastModifiedBy>
  <cp:revision>25</cp:revision>
  <dcterms:created xsi:type="dcterms:W3CDTF">2024-09-08T08:24:47Z</dcterms:created>
  <dcterms:modified xsi:type="dcterms:W3CDTF">2026-04-04T11:51:38Z</dcterms:modified>
</cp:coreProperties>
</file>