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Crimson Roman Bold" charset="1" panose="02000703000000000000"/>
      <p:regular r:id="rId20"/>
    </p:embeddedFont>
    <p:embeddedFont>
      <p:font typeface="Crimson Roman" charset="1" panose="02030503060406020304"/>
      <p:regular r:id="rId21"/>
    </p:embeddedFont>
    <p:embeddedFont>
      <p:font typeface="Open Sans" charset="1" panose="020B0606030504020204"/>
      <p:regular r:id="rId22"/>
    </p:embeddedFont>
    <p:embeddedFont>
      <p:font typeface="Open Sans Bold" charset="1" panose="020B0806030504020204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23" Target="fonts/font23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4009" y="4894491"/>
            <a:ext cx="10659190" cy="4737418"/>
          </a:xfrm>
          <a:custGeom>
            <a:avLst/>
            <a:gdLst/>
            <a:ahLst/>
            <a:cxnLst/>
            <a:rect r="r" b="b" t="t" l="l"/>
            <a:pathLst>
              <a:path h="4737418" w="10659190">
                <a:moveTo>
                  <a:pt x="0" y="0"/>
                </a:moveTo>
                <a:lnTo>
                  <a:pt x="10659190" y="0"/>
                </a:lnTo>
                <a:lnTo>
                  <a:pt x="10659190" y="4737418"/>
                </a:lnTo>
                <a:lnTo>
                  <a:pt x="0" y="47374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851368" y="796170"/>
            <a:ext cx="11912075" cy="11963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275"/>
              </a:lnSpc>
            </a:pPr>
            <a:r>
              <a:rPr lang="en-US" b="true" sz="4275" spc="-85">
                <a:solidFill>
                  <a:srgbClr val="393939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Поняття норми. Причини порушення норм. Агресія та агресивна поведінка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357108" y="5325815"/>
            <a:ext cx="6597224" cy="19373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040"/>
              </a:lnSpc>
            </a:pPr>
            <a:r>
              <a:rPr lang="en-US" sz="3600" spc="72">
                <a:solidFill>
                  <a:srgbClr val="393939"/>
                </a:solidFill>
                <a:latin typeface="Crimson Roman"/>
                <a:ea typeface="Crimson Roman"/>
                <a:cs typeface="Crimson Roman"/>
                <a:sym typeface="Crimson Roman"/>
              </a:rPr>
              <a:t>ВИКЛАДАЧ:</a:t>
            </a:r>
          </a:p>
          <a:p>
            <a:pPr algn="r">
              <a:lnSpc>
                <a:spcPts val="5040"/>
              </a:lnSpc>
            </a:pPr>
            <a:r>
              <a:rPr lang="en-US" sz="3600" spc="72">
                <a:solidFill>
                  <a:srgbClr val="393939"/>
                </a:solidFill>
                <a:latin typeface="Crimson Roman"/>
                <a:ea typeface="Crimson Roman"/>
                <a:cs typeface="Crimson Roman"/>
                <a:sym typeface="Crimson Roman"/>
              </a:rPr>
              <a:t>ДОКТОР ФІЛОСОФІЇ</a:t>
            </a:r>
          </a:p>
          <a:p>
            <a:pPr algn="r">
              <a:lnSpc>
                <a:spcPts val="5040"/>
              </a:lnSpc>
              <a:spcBef>
                <a:spcPct val="0"/>
              </a:spcBef>
            </a:pPr>
            <a:r>
              <a:rPr lang="en-US" sz="3600" spc="72">
                <a:solidFill>
                  <a:srgbClr val="393939"/>
                </a:solidFill>
                <a:latin typeface="Crimson Roman"/>
                <a:ea typeface="Crimson Roman"/>
                <a:cs typeface="Crimson Roman"/>
                <a:sym typeface="Crimson Roman"/>
              </a:rPr>
              <a:t>ОЛЕНА ОКОЛОВИЧ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830" y="2222686"/>
            <a:ext cx="11329836" cy="2600500"/>
            <a:chOff x="0" y="0"/>
            <a:chExt cx="2331242" cy="53508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331242" cy="535082"/>
            </a:xfrm>
            <a:custGeom>
              <a:avLst/>
              <a:gdLst/>
              <a:ahLst/>
              <a:cxnLst/>
              <a:rect r="r" b="b" t="t" l="l"/>
              <a:pathLst>
                <a:path h="535082" w="2331242">
                  <a:moveTo>
                    <a:pt x="13346" y="0"/>
                  </a:moveTo>
                  <a:lnTo>
                    <a:pt x="2317896" y="0"/>
                  </a:lnTo>
                  <a:cubicBezTo>
                    <a:pt x="2321435" y="0"/>
                    <a:pt x="2324830" y="1406"/>
                    <a:pt x="2327333" y="3909"/>
                  </a:cubicBezTo>
                  <a:cubicBezTo>
                    <a:pt x="2329836" y="6412"/>
                    <a:pt x="2331242" y="9807"/>
                    <a:pt x="2331242" y="13346"/>
                  </a:cubicBezTo>
                  <a:lnTo>
                    <a:pt x="2331242" y="521736"/>
                  </a:lnTo>
                  <a:cubicBezTo>
                    <a:pt x="2331242" y="525276"/>
                    <a:pt x="2329836" y="528670"/>
                    <a:pt x="2327333" y="531173"/>
                  </a:cubicBezTo>
                  <a:cubicBezTo>
                    <a:pt x="2324830" y="533676"/>
                    <a:pt x="2321435" y="535082"/>
                    <a:pt x="2317896" y="535082"/>
                  </a:cubicBezTo>
                  <a:lnTo>
                    <a:pt x="13346" y="535082"/>
                  </a:lnTo>
                  <a:cubicBezTo>
                    <a:pt x="9807" y="535082"/>
                    <a:pt x="6412" y="533676"/>
                    <a:pt x="3909" y="531173"/>
                  </a:cubicBezTo>
                  <a:cubicBezTo>
                    <a:pt x="1406" y="528670"/>
                    <a:pt x="0" y="525276"/>
                    <a:pt x="0" y="521736"/>
                  </a:cubicBezTo>
                  <a:lnTo>
                    <a:pt x="0" y="13346"/>
                  </a:lnTo>
                  <a:cubicBezTo>
                    <a:pt x="0" y="9807"/>
                    <a:pt x="1406" y="6412"/>
                    <a:pt x="3909" y="3909"/>
                  </a:cubicBezTo>
                  <a:cubicBezTo>
                    <a:pt x="6412" y="1406"/>
                    <a:pt x="9807" y="0"/>
                    <a:pt x="1334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331242" cy="5731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1931831" y="5331391"/>
            <a:ext cx="4507029" cy="4507029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411321" y="4947599"/>
            <a:ext cx="4890821" cy="4890821"/>
          </a:xfrm>
          <a:custGeom>
            <a:avLst/>
            <a:gdLst/>
            <a:ahLst/>
            <a:cxnLst/>
            <a:rect r="r" b="b" t="t" l="l"/>
            <a:pathLst>
              <a:path h="4890821" w="4890821">
                <a:moveTo>
                  <a:pt x="0" y="0"/>
                </a:moveTo>
                <a:lnTo>
                  <a:pt x="4890821" y="0"/>
                </a:lnTo>
                <a:lnTo>
                  <a:pt x="4890821" y="4890821"/>
                </a:lnTo>
                <a:lnTo>
                  <a:pt x="0" y="48908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609818" y="1397342"/>
            <a:ext cx="4175879" cy="464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b="true" sz="26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Емоційний компонент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268561" y="2776322"/>
            <a:ext cx="8174756" cy="11537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079"/>
              </a:lnSpc>
              <a:spcBef>
                <a:spcPct val="0"/>
              </a:spcBef>
            </a:pPr>
            <a:r>
              <a:rPr lang="en-US" sz="21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</a:t>
            </a:r>
            <a:r>
              <a:rPr lang="en-US" sz="21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ідіграє важливу роль в агресивній поведінці, і вказані емоційні стани, такі як гнів, ворожість, ненависть, неприязнь та образа, найчастіше супроводжують агресію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557906" y="5541544"/>
            <a:ext cx="3608535" cy="27158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079"/>
              </a:lnSpc>
              <a:spcBef>
                <a:spcPct val="0"/>
              </a:spcBef>
            </a:pPr>
            <a:r>
              <a:rPr lang="en-US" sz="21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Гнів – це виражена емоція, яка виникає в реакції на різні подразники, такі як образа, невдоволення, загроза або незадоволення.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2310971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7125493" y="1303396"/>
            <a:ext cx="2627829" cy="5378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79"/>
              </a:lnSpc>
              <a:spcBef>
                <a:spcPct val="0"/>
              </a:spcBef>
            </a:pPr>
            <a:r>
              <a:rPr lang="en-US" b="true" sz="31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Види агресії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7125493" y="2310971"/>
            <a:ext cx="3086100" cy="3086100"/>
            <a:chOff x="0" y="0"/>
            <a:chExt cx="812800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2852531" y="2057400"/>
            <a:ext cx="3086100" cy="3086100"/>
            <a:chOff x="0" y="0"/>
            <a:chExt cx="812800" cy="8128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789886" y="6172200"/>
            <a:ext cx="3086100" cy="3086100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7125493" y="5863796"/>
            <a:ext cx="3086100" cy="3086100"/>
            <a:chOff x="0" y="0"/>
            <a:chExt cx="812800" cy="8128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13055554" y="5569954"/>
            <a:ext cx="3086100" cy="3086100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1416226" y="3383280"/>
            <a:ext cx="2311048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Вербальна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466046" y="3204210"/>
            <a:ext cx="2404994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Фізична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3345746" y="3025139"/>
            <a:ext cx="2099670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Активна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224385" y="7010605"/>
            <a:ext cx="2217102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Пасивна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806599" y="6831535"/>
            <a:ext cx="1723887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Пряма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3630971" y="6473395"/>
            <a:ext cx="1935265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Непряма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95941" y="1334024"/>
            <a:ext cx="3086100" cy="8750123"/>
            <a:chOff x="0" y="0"/>
            <a:chExt cx="635000" cy="180043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" cy="1800437"/>
            </a:xfrm>
            <a:custGeom>
              <a:avLst/>
              <a:gdLst/>
              <a:ahLst/>
              <a:cxnLst/>
              <a:rect r="r" b="b" t="t" l="l"/>
              <a:pathLst>
                <a:path h="1800437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1751440"/>
                  </a:lnTo>
                  <a:cubicBezTo>
                    <a:pt x="635000" y="1764435"/>
                    <a:pt x="629838" y="1776897"/>
                    <a:pt x="620649" y="1786086"/>
                  </a:cubicBezTo>
                  <a:cubicBezTo>
                    <a:pt x="611460" y="1795275"/>
                    <a:pt x="598998" y="1800437"/>
                    <a:pt x="586003" y="1800437"/>
                  </a:cubicBezTo>
                  <a:lnTo>
                    <a:pt x="48997" y="1800437"/>
                  </a:lnTo>
                  <a:cubicBezTo>
                    <a:pt x="21937" y="1800437"/>
                    <a:pt x="0" y="1778500"/>
                    <a:pt x="0" y="1751440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635000" cy="18385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782041" y="1334024"/>
            <a:ext cx="3729198" cy="2108635"/>
            <a:chOff x="0" y="0"/>
            <a:chExt cx="1437467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37467" cy="812800"/>
            </a:xfrm>
            <a:custGeom>
              <a:avLst/>
              <a:gdLst/>
              <a:ahLst/>
              <a:cxnLst/>
              <a:rect r="r" b="b" t="t" l="l"/>
              <a:pathLst>
                <a:path h="812800" w="1437467">
                  <a:moveTo>
                    <a:pt x="1437467" y="406400"/>
                  </a:moveTo>
                  <a:lnTo>
                    <a:pt x="1031067" y="0"/>
                  </a:lnTo>
                  <a:lnTo>
                    <a:pt x="1031067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1031067" y="609600"/>
                  </a:lnTo>
                  <a:lnTo>
                    <a:pt x="1031067" y="812800"/>
                  </a:lnTo>
                  <a:lnTo>
                    <a:pt x="1437467" y="406400"/>
                  </a:lnTo>
                  <a:close/>
                </a:path>
              </a:pathLst>
            </a:custGeom>
            <a:solidFill>
              <a:srgbClr val="FFB2F3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165100"/>
              <a:ext cx="1335867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3782041" y="4654767"/>
            <a:ext cx="3893603" cy="2108635"/>
            <a:chOff x="0" y="0"/>
            <a:chExt cx="1500839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500839" cy="812800"/>
            </a:xfrm>
            <a:custGeom>
              <a:avLst/>
              <a:gdLst/>
              <a:ahLst/>
              <a:cxnLst/>
              <a:rect r="r" b="b" t="t" l="l"/>
              <a:pathLst>
                <a:path h="812800" w="1500839">
                  <a:moveTo>
                    <a:pt x="1500839" y="406400"/>
                  </a:moveTo>
                  <a:lnTo>
                    <a:pt x="1094439" y="0"/>
                  </a:lnTo>
                  <a:lnTo>
                    <a:pt x="109443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1094439" y="609600"/>
                  </a:lnTo>
                  <a:lnTo>
                    <a:pt x="1094439" y="812800"/>
                  </a:lnTo>
                  <a:lnTo>
                    <a:pt x="1500839" y="406400"/>
                  </a:lnTo>
                  <a:close/>
                </a:path>
              </a:pathLst>
            </a:custGeom>
            <a:solidFill>
              <a:srgbClr val="FFB2F3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165100"/>
              <a:ext cx="1399239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3782041" y="7975511"/>
            <a:ext cx="3893603" cy="2108635"/>
            <a:chOff x="0" y="0"/>
            <a:chExt cx="1500839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500839" cy="812800"/>
            </a:xfrm>
            <a:custGeom>
              <a:avLst/>
              <a:gdLst/>
              <a:ahLst/>
              <a:cxnLst/>
              <a:rect r="r" b="b" t="t" l="l"/>
              <a:pathLst>
                <a:path h="812800" w="1500839">
                  <a:moveTo>
                    <a:pt x="1500839" y="406400"/>
                  </a:moveTo>
                  <a:lnTo>
                    <a:pt x="1094439" y="0"/>
                  </a:lnTo>
                  <a:lnTo>
                    <a:pt x="109443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1094439" y="609600"/>
                  </a:lnTo>
                  <a:lnTo>
                    <a:pt x="1094439" y="812800"/>
                  </a:lnTo>
                  <a:lnTo>
                    <a:pt x="1500839" y="406400"/>
                  </a:lnTo>
                  <a:close/>
                </a:path>
              </a:pathLst>
            </a:custGeom>
            <a:solidFill>
              <a:srgbClr val="FFB2F3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165100"/>
              <a:ext cx="1399239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7835814" y="1334024"/>
            <a:ext cx="4941528" cy="2036826"/>
            <a:chOff x="0" y="0"/>
            <a:chExt cx="1016775" cy="4191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016775" cy="419100"/>
            </a:xfrm>
            <a:custGeom>
              <a:avLst/>
              <a:gdLst/>
              <a:ahLst/>
              <a:cxnLst/>
              <a:rect r="r" b="b" t="t" l="l"/>
              <a:pathLst>
                <a:path h="419100" w="1016775">
                  <a:moveTo>
                    <a:pt x="30600" y="0"/>
                  </a:moveTo>
                  <a:lnTo>
                    <a:pt x="986176" y="0"/>
                  </a:lnTo>
                  <a:cubicBezTo>
                    <a:pt x="994291" y="0"/>
                    <a:pt x="1002074" y="3224"/>
                    <a:pt x="1007813" y="8962"/>
                  </a:cubicBezTo>
                  <a:cubicBezTo>
                    <a:pt x="1013551" y="14701"/>
                    <a:pt x="1016775" y="22484"/>
                    <a:pt x="1016775" y="30600"/>
                  </a:cubicBezTo>
                  <a:lnTo>
                    <a:pt x="1016775" y="388500"/>
                  </a:lnTo>
                  <a:cubicBezTo>
                    <a:pt x="1016775" y="396616"/>
                    <a:pt x="1013551" y="404399"/>
                    <a:pt x="1007813" y="410138"/>
                  </a:cubicBezTo>
                  <a:cubicBezTo>
                    <a:pt x="1002074" y="415876"/>
                    <a:pt x="994291" y="419100"/>
                    <a:pt x="986176" y="419100"/>
                  </a:cubicBezTo>
                  <a:lnTo>
                    <a:pt x="30600" y="419100"/>
                  </a:lnTo>
                  <a:cubicBezTo>
                    <a:pt x="22484" y="419100"/>
                    <a:pt x="14701" y="415876"/>
                    <a:pt x="8962" y="410138"/>
                  </a:cubicBezTo>
                  <a:cubicBezTo>
                    <a:pt x="3224" y="404399"/>
                    <a:pt x="0" y="396616"/>
                    <a:pt x="0" y="388500"/>
                  </a:cubicBezTo>
                  <a:lnTo>
                    <a:pt x="0" y="30600"/>
                  </a:lnTo>
                  <a:cubicBezTo>
                    <a:pt x="0" y="22484"/>
                    <a:pt x="3224" y="14701"/>
                    <a:pt x="8962" y="8962"/>
                  </a:cubicBezTo>
                  <a:cubicBezTo>
                    <a:pt x="14701" y="3224"/>
                    <a:pt x="22484" y="0"/>
                    <a:pt x="306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1016775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7835814" y="4654767"/>
            <a:ext cx="4941528" cy="2036826"/>
            <a:chOff x="0" y="0"/>
            <a:chExt cx="1016775" cy="4191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016775" cy="419100"/>
            </a:xfrm>
            <a:custGeom>
              <a:avLst/>
              <a:gdLst/>
              <a:ahLst/>
              <a:cxnLst/>
              <a:rect r="r" b="b" t="t" l="l"/>
              <a:pathLst>
                <a:path h="419100" w="1016775">
                  <a:moveTo>
                    <a:pt x="30600" y="0"/>
                  </a:moveTo>
                  <a:lnTo>
                    <a:pt x="986176" y="0"/>
                  </a:lnTo>
                  <a:cubicBezTo>
                    <a:pt x="994291" y="0"/>
                    <a:pt x="1002074" y="3224"/>
                    <a:pt x="1007813" y="8962"/>
                  </a:cubicBezTo>
                  <a:cubicBezTo>
                    <a:pt x="1013551" y="14701"/>
                    <a:pt x="1016775" y="22484"/>
                    <a:pt x="1016775" y="30600"/>
                  </a:cubicBezTo>
                  <a:lnTo>
                    <a:pt x="1016775" y="388500"/>
                  </a:lnTo>
                  <a:cubicBezTo>
                    <a:pt x="1016775" y="396616"/>
                    <a:pt x="1013551" y="404399"/>
                    <a:pt x="1007813" y="410138"/>
                  </a:cubicBezTo>
                  <a:cubicBezTo>
                    <a:pt x="1002074" y="415876"/>
                    <a:pt x="994291" y="419100"/>
                    <a:pt x="986176" y="419100"/>
                  </a:cubicBezTo>
                  <a:lnTo>
                    <a:pt x="30600" y="419100"/>
                  </a:lnTo>
                  <a:cubicBezTo>
                    <a:pt x="22484" y="419100"/>
                    <a:pt x="14701" y="415876"/>
                    <a:pt x="8962" y="410138"/>
                  </a:cubicBezTo>
                  <a:cubicBezTo>
                    <a:pt x="3224" y="404399"/>
                    <a:pt x="0" y="396616"/>
                    <a:pt x="0" y="388500"/>
                  </a:cubicBezTo>
                  <a:lnTo>
                    <a:pt x="0" y="30600"/>
                  </a:lnTo>
                  <a:cubicBezTo>
                    <a:pt x="0" y="22484"/>
                    <a:pt x="3224" y="14701"/>
                    <a:pt x="8962" y="8962"/>
                  </a:cubicBezTo>
                  <a:cubicBezTo>
                    <a:pt x="14701" y="3224"/>
                    <a:pt x="22484" y="0"/>
                    <a:pt x="306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38100"/>
              <a:ext cx="1016775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7835814" y="7975511"/>
            <a:ext cx="4941528" cy="2036826"/>
            <a:chOff x="0" y="0"/>
            <a:chExt cx="1016775" cy="4191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016775" cy="419100"/>
            </a:xfrm>
            <a:custGeom>
              <a:avLst/>
              <a:gdLst/>
              <a:ahLst/>
              <a:cxnLst/>
              <a:rect r="r" b="b" t="t" l="l"/>
              <a:pathLst>
                <a:path h="419100" w="1016775">
                  <a:moveTo>
                    <a:pt x="30600" y="0"/>
                  </a:moveTo>
                  <a:lnTo>
                    <a:pt x="986176" y="0"/>
                  </a:lnTo>
                  <a:cubicBezTo>
                    <a:pt x="994291" y="0"/>
                    <a:pt x="1002074" y="3224"/>
                    <a:pt x="1007813" y="8962"/>
                  </a:cubicBezTo>
                  <a:cubicBezTo>
                    <a:pt x="1013551" y="14701"/>
                    <a:pt x="1016775" y="22484"/>
                    <a:pt x="1016775" y="30600"/>
                  </a:cubicBezTo>
                  <a:lnTo>
                    <a:pt x="1016775" y="388500"/>
                  </a:lnTo>
                  <a:cubicBezTo>
                    <a:pt x="1016775" y="396616"/>
                    <a:pt x="1013551" y="404399"/>
                    <a:pt x="1007813" y="410138"/>
                  </a:cubicBezTo>
                  <a:cubicBezTo>
                    <a:pt x="1002074" y="415876"/>
                    <a:pt x="994291" y="419100"/>
                    <a:pt x="986176" y="419100"/>
                  </a:cubicBezTo>
                  <a:lnTo>
                    <a:pt x="30600" y="419100"/>
                  </a:lnTo>
                  <a:cubicBezTo>
                    <a:pt x="22484" y="419100"/>
                    <a:pt x="14701" y="415876"/>
                    <a:pt x="8962" y="410138"/>
                  </a:cubicBezTo>
                  <a:cubicBezTo>
                    <a:pt x="3224" y="404399"/>
                    <a:pt x="0" y="396616"/>
                    <a:pt x="0" y="388500"/>
                  </a:cubicBezTo>
                  <a:lnTo>
                    <a:pt x="0" y="30600"/>
                  </a:lnTo>
                  <a:cubicBezTo>
                    <a:pt x="0" y="22484"/>
                    <a:pt x="3224" y="14701"/>
                    <a:pt x="8962" y="8962"/>
                  </a:cubicBezTo>
                  <a:cubicBezTo>
                    <a:pt x="14701" y="3224"/>
                    <a:pt x="22484" y="0"/>
                    <a:pt x="306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38100"/>
              <a:ext cx="1016775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8399488" y="1940030"/>
            <a:ext cx="3814179" cy="4483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Конструктивна агресія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141138" y="5191850"/>
            <a:ext cx="4636204" cy="9055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Соціально-позитивна агресія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331807" y="8757704"/>
            <a:ext cx="3949541" cy="4483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Просоціальна поведінка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189119" y="632460"/>
            <a:ext cx="10009704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b="true" sz="23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Особливості прояву агресивної поведінки у підлітковому віці </a:t>
            </a:r>
          </a:p>
        </p:txBody>
      </p:sp>
      <p:sp>
        <p:nvSpPr>
          <p:cNvPr name="TextBox 27" id="27"/>
          <p:cNvSpPr txBox="true"/>
          <p:nvPr/>
        </p:nvSpPr>
        <p:spPr>
          <a:xfrm rot="-5400000">
            <a:off x="-592172" y="5325200"/>
            <a:ext cx="6205886" cy="695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39"/>
              </a:lnSpc>
              <a:spcBef>
                <a:spcPct val="0"/>
              </a:spcBef>
            </a:pPr>
            <a:r>
              <a:rPr lang="en-US" b="true" sz="40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Агресивна поведінка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377047" y="1878330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solidFill>
              <a:srgbClr val="FFB2F3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7653699" y="1243397"/>
            <a:ext cx="2088118" cy="464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b="true" sz="26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ДОПОМОГА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574465" y="1830705"/>
            <a:ext cx="2691265" cy="2174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вчитися контролювати свої емоції і розвивати терпіння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7914254" y="1878330"/>
            <a:ext cx="3086100" cy="3086100"/>
            <a:chOff x="0" y="0"/>
            <a:chExt cx="812800" cy="8128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solidFill>
              <a:srgbClr val="FFB2F3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8149118" y="2606039"/>
            <a:ext cx="2616371" cy="8153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м</a:t>
            </a: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едикаментозне лікування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5712980" y="5514186"/>
            <a:ext cx="3881438" cy="481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b="true" sz="27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Дії на агресію інших 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6508318" y="6432070"/>
            <a:ext cx="3086100" cy="3086100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812800" y="0"/>
                  </a:moveTo>
                  <a:lnTo>
                    <a:pt x="0" y="0"/>
                  </a:lnTo>
                  <a:lnTo>
                    <a:pt x="0" y="624840"/>
                  </a:lnTo>
                  <a:lnTo>
                    <a:pt x="157480" y="624840"/>
                  </a:lnTo>
                  <a:lnTo>
                    <a:pt x="157480" y="812800"/>
                  </a:lnTo>
                  <a:lnTo>
                    <a:pt x="463550" y="624840"/>
                  </a:lnTo>
                  <a:lnTo>
                    <a:pt x="812800" y="624840"/>
                  </a:lnTo>
                  <a:lnTo>
                    <a:pt x="812800" y="0"/>
                  </a:lnTo>
                  <a:close/>
                </a:path>
              </a:pathLst>
            </a:custGeom>
            <a:solidFill>
              <a:srgbClr val="FFB2F3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812800" cy="6604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6602263" y="6890867"/>
            <a:ext cx="2898209" cy="1234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не відповідайте агресією на агресію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306588" y="1659012"/>
            <a:ext cx="3323394" cy="742192"/>
            <a:chOff x="0" y="0"/>
            <a:chExt cx="635000" cy="14181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" cy="141810"/>
            </a:xfrm>
            <a:custGeom>
              <a:avLst/>
              <a:gdLst/>
              <a:ahLst/>
              <a:cxnLst/>
              <a:rect r="r" b="b" t="t" l="l"/>
              <a:pathLst>
                <a:path h="141810" w="635000">
                  <a:moveTo>
                    <a:pt x="45498" y="0"/>
                  </a:moveTo>
                  <a:lnTo>
                    <a:pt x="589502" y="0"/>
                  </a:lnTo>
                  <a:cubicBezTo>
                    <a:pt x="601568" y="0"/>
                    <a:pt x="613141" y="4794"/>
                    <a:pt x="621674" y="13326"/>
                  </a:cubicBezTo>
                  <a:cubicBezTo>
                    <a:pt x="630206" y="21859"/>
                    <a:pt x="635000" y="33432"/>
                    <a:pt x="635000" y="45498"/>
                  </a:cubicBezTo>
                  <a:lnTo>
                    <a:pt x="635000" y="96312"/>
                  </a:lnTo>
                  <a:cubicBezTo>
                    <a:pt x="635000" y="108379"/>
                    <a:pt x="630206" y="119952"/>
                    <a:pt x="621674" y="128484"/>
                  </a:cubicBezTo>
                  <a:cubicBezTo>
                    <a:pt x="613141" y="137017"/>
                    <a:pt x="601568" y="141810"/>
                    <a:pt x="589502" y="141810"/>
                  </a:cubicBezTo>
                  <a:lnTo>
                    <a:pt x="45498" y="141810"/>
                  </a:lnTo>
                  <a:cubicBezTo>
                    <a:pt x="20370" y="141810"/>
                    <a:pt x="0" y="121440"/>
                    <a:pt x="0" y="96312"/>
                  </a:cubicBezTo>
                  <a:lnTo>
                    <a:pt x="0" y="45498"/>
                  </a:lnTo>
                  <a:cubicBezTo>
                    <a:pt x="0" y="33432"/>
                    <a:pt x="4794" y="21859"/>
                    <a:pt x="13326" y="13326"/>
                  </a:cubicBezTo>
                  <a:cubicBezTo>
                    <a:pt x="21859" y="4794"/>
                    <a:pt x="33432" y="0"/>
                    <a:pt x="4549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635000" cy="17991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060762" y="1659012"/>
            <a:ext cx="3086100" cy="689198"/>
            <a:chOff x="0" y="0"/>
            <a:chExt cx="635000" cy="14181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35000" cy="141810"/>
            </a:xfrm>
            <a:custGeom>
              <a:avLst/>
              <a:gdLst/>
              <a:ahLst/>
              <a:cxnLst/>
              <a:rect r="r" b="b" t="t" l="l"/>
              <a:pathLst>
                <a:path h="141810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92813"/>
                  </a:lnTo>
                  <a:cubicBezTo>
                    <a:pt x="635000" y="105808"/>
                    <a:pt x="629838" y="118271"/>
                    <a:pt x="620649" y="127460"/>
                  </a:cubicBezTo>
                  <a:cubicBezTo>
                    <a:pt x="611460" y="136648"/>
                    <a:pt x="598998" y="141810"/>
                    <a:pt x="586003" y="141810"/>
                  </a:cubicBezTo>
                  <a:lnTo>
                    <a:pt x="48997" y="141810"/>
                  </a:lnTo>
                  <a:cubicBezTo>
                    <a:pt x="21937" y="141810"/>
                    <a:pt x="0" y="119874"/>
                    <a:pt x="0" y="9281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635000" cy="17991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3579199" y="1549007"/>
            <a:ext cx="3086100" cy="689198"/>
            <a:chOff x="0" y="0"/>
            <a:chExt cx="635000" cy="1418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5000" cy="141810"/>
            </a:xfrm>
            <a:custGeom>
              <a:avLst/>
              <a:gdLst/>
              <a:ahLst/>
              <a:cxnLst/>
              <a:rect r="r" b="b" t="t" l="l"/>
              <a:pathLst>
                <a:path h="141810" w="635000">
                  <a:moveTo>
                    <a:pt x="48997" y="0"/>
                  </a:moveTo>
                  <a:lnTo>
                    <a:pt x="586003" y="0"/>
                  </a:lnTo>
                  <a:cubicBezTo>
                    <a:pt x="598998" y="0"/>
                    <a:pt x="611460" y="5162"/>
                    <a:pt x="620649" y="14351"/>
                  </a:cubicBezTo>
                  <a:cubicBezTo>
                    <a:pt x="629838" y="23540"/>
                    <a:pt x="635000" y="36002"/>
                    <a:pt x="635000" y="48997"/>
                  </a:cubicBezTo>
                  <a:lnTo>
                    <a:pt x="635000" y="92813"/>
                  </a:lnTo>
                  <a:cubicBezTo>
                    <a:pt x="635000" y="105808"/>
                    <a:pt x="629838" y="118271"/>
                    <a:pt x="620649" y="127460"/>
                  </a:cubicBezTo>
                  <a:cubicBezTo>
                    <a:pt x="611460" y="136648"/>
                    <a:pt x="598998" y="141810"/>
                    <a:pt x="586003" y="141810"/>
                  </a:cubicBezTo>
                  <a:lnTo>
                    <a:pt x="48997" y="141810"/>
                  </a:lnTo>
                  <a:cubicBezTo>
                    <a:pt x="21937" y="141810"/>
                    <a:pt x="0" y="119874"/>
                    <a:pt x="0" y="92813"/>
                  </a:cubicBezTo>
                  <a:lnTo>
                    <a:pt x="0" y="48997"/>
                  </a:lnTo>
                  <a:cubicBezTo>
                    <a:pt x="0" y="36002"/>
                    <a:pt x="5162" y="23540"/>
                    <a:pt x="14351" y="14351"/>
                  </a:cubicBezTo>
                  <a:cubicBezTo>
                    <a:pt x="23540" y="5162"/>
                    <a:pt x="36002" y="0"/>
                    <a:pt x="48997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635000" cy="17991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028700" y="2597716"/>
            <a:ext cx="3957528" cy="789165"/>
            <a:chOff x="0" y="0"/>
            <a:chExt cx="756164" cy="15078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756164" cy="150785"/>
            </a:xfrm>
            <a:custGeom>
              <a:avLst/>
              <a:gdLst/>
              <a:ahLst/>
              <a:cxnLst/>
              <a:rect r="r" b="b" t="t" l="l"/>
              <a:pathLst>
                <a:path h="150785" w="756164">
                  <a:moveTo>
                    <a:pt x="38208" y="0"/>
                  </a:moveTo>
                  <a:lnTo>
                    <a:pt x="717956" y="0"/>
                  </a:lnTo>
                  <a:cubicBezTo>
                    <a:pt x="728089" y="0"/>
                    <a:pt x="737807" y="4025"/>
                    <a:pt x="744973" y="11191"/>
                  </a:cubicBezTo>
                  <a:cubicBezTo>
                    <a:pt x="752138" y="18356"/>
                    <a:pt x="756164" y="28075"/>
                    <a:pt x="756164" y="38208"/>
                  </a:cubicBezTo>
                  <a:lnTo>
                    <a:pt x="756164" y="112577"/>
                  </a:lnTo>
                  <a:cubicBezTo>
                    <a:pt x="756164" y="122711"/>
                    <a:pt x="752138" y="132429"/>
                    <a:pt x="744973" y="139595"/>
                  </a:cubicBezTo>
                  <a:cubicBezTo>
                    <a:pt x="737807" y="146760"/>
                    <a:pt x="728089" y="150785"/>
                    <a:pt x="717956" y="150785"/>
                  </a:cubicBezTo>
                  <a:lnTo>
                    <a:pt x="38208" y="150785"/>
                  </a:lnTo>
                  <a:cubicBezTo>
                    <a:pt x="28075" y="150785"/>
                    <a:pt x="18356" y="146760"/>
                    <a:pt x="11191" y="139595"/>
                  </a:cubicBezTo>
                  <a:cubicBezTo>
                    <a:pt x="4025" y="132429"/>
                    <a:pt x="0" y="122711"/>
                    <a:pt x="0" y="112577"/>
                  </a:cubicBezTo>
                  <a:lnTo>
                    <a:pt x="0" y="38208"/>
                  </a:lnTo>
                  <a:cubicBezTo>
                    <a:pt x="0" y="28075"/>
                    <a:pt x="4025" y="18356"/>
                    <a:pt x="11191" y="11191"/>
                  </a:cubicBezTo>
                  <a:cubicBezTo>
                    <a:pt x="18356" y="4025"/>
                    <a:pt x="28075" y="0"/>
                    <a:pt x="3820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756164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028700" y="3586905"/>
            <a:ext cx="3957528" cy="833005"/>
            <a:chOff x="0" y="0"/>
            <a:chExt cx="756164" cy="159162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56164" cy="159162"/>
            </a:xfrm>
            <a:custGeom>
              <a:avLst/>
              <a:gdLst/>
              <a:ahLst/>
              <a:cxnLst/>
              <a:rect r="r" b="b" t="t" l="l"/>
              <a:pathLst>
                <a:path h="159162" w="756164">
                  <a:moveTo>
                    <a:pt x="38208" y="0"/>
                  </a:moveTo>
                  <a:lnTo>
                    <a:pt x="717956" y="0"/>
                  </a:lnTo>
                  <a:cubicBezTo>
                    <a:pt x="728089" y="0"/>
                    <a:pt x="737807" y="4025"/>
                    <a:pt x="744973" y="11191"/>
                  </a:cubicBezTo>
                  <a:cubicBezTo>
                    <a:pt x="752138" y="18356"/>
                    <a:pt x="756164" y="28075"/>
                    <a:pt x="756164" y="38208"/>
                  </a:cubicBezTo>
                  <a:lnTo>
                    <a:pt x="756164" y="120954"/>
                  </a:lnTo>
                  <a:cubicBezTo>
                    <a:pt x="756164" y="131087"/>
                    <a:pt x="752138" y="140806"/>
                    <a:pt x="744973" y="147971"/>
                  </a:cubicBezTo>
                  <a:cubicBezTo>
                    <a:pt x="737807" y="155137"/>
                    <a:pt x="728089" y="159162"/>
                    <a:pt x="717956" y="159162"/>
                  </a:cubicBezTo>
                  <a:lnTo>
                    <a:pt x="38208" y="159162"/>
                  </a:lnTo>
                  <a:cubicBezTo>
                    <a:pt x="28075" y="159162"/>
                    <a:pt x="18356" y="155137"/>
                    <a:pt x="11191" y="147971"/>
                  </a:cubicBezTo>
                  <a:cubicBezTo>
                    <a:pt x="4025" y="140806"/>
                    <a:pt x="0" y="131087"/>
                    <a:pt x="0" y="120954"/>
                  </a:cubicBezTo>
                  <a:lnTo>
                    <a:pt x="0" y="38208"/>
                  </a:lnTo>
                  <a:cubicBezTo>
                    <a:pt x="0" y="28075"/>
                    <a:pt x="4025" y="18356"/>
                    <a:pt x="11191" y="11191"/>
                  </a:cubicBezTo>
                  <a:cubicBezTo>
                    <a:pt x="18356" y="4025"/>
                    <a:pt x="28075" y="0"/>
                    <a:pt x="3820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756164" cy="19726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028700" y="4714437"/>
            <a:ext cx="3933780" cy="761242"/>
            <a:chOff x="0" y="0"/>
            <a:chExt cx="751626" cy="14545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751626" cy="145450"/>
            </a:xfrm>
            <a:custGeom>
              <a:avLst/>
              <a:gdLst/>
              <a:ahLst/>
              <a:cxnLst/>
              <a:rect r="r" b="b" t="t" l="l"/>
              <a:pathLst>
                <a:path h="145450" w="751626">
                  <a:moveTo>
                    <a:pt x="38439" y="0"/>
                  </a:moveTo>
                  <a:lnTo>
                    <a:pt x="713187" y="0"/>
                  </a:lnTo>
                  <a:cubicBezTo>
                    <a:pt x="734417" y="0"/>
                    <a:pt x="751626" y="17210"/>
                    <a:pt x="751626" y="38439"/>
                  </a:cubicBezTo>
                  <a:lnTo>
                    <a:pt x="751626" y="107012"/>
                  </a:lnTo>
                  <a:cubicBezTo>
                    <a:pt x="751626" y="128241"/>
                    <a:pt x="734417" y="145450"/>
                    <a:pt x="713187" y="145450"/>
                  </a:cubicBezTo>
                  <a:lnTo>
                    <a:pt x="38439" y="145450"/>
                  </a:lnTo>
                  <a:cubicBezTo>
                    <a:pt x="17210" y="145450"/>
                    <a:pt x="0" y="128241"/>
                    <a:pt x="0" y="107012"/>
                  </a:cubicBezTo>
                  <a:lnTo>
                    <a:pt x="0" y="38439"/>
                  </a:lnTo>
                  <a:cubicBezTo>
                    <a:pt x="0" y="17210"/>
                    <a:pt x="17210" y="0"/>
                    <a:pt x="38439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38100"/>
              <a:ext cx="751626" cy="1835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052448" y="5770954"/>
            <a:ext cx="3933780" cy="859307"/>
            <a:chOff x="0" y="0"/>
            <a:chExt cx="751626" cy="164188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751626" cy="164188"/>
            </a:xfrm>
            <a:custGeom>
              <a:avLst/>
              <a:gdLst/>
              <a:ahLst/>
              <a:cxnLst/>
              <a:rect r="r" b="b" t="t" l="l"/>
              <a:pathLst>
                <a:path h="164188" w="751626">
                  <a:moveTo>
                    <a:pt x="38439" y="0"/>
                  </a:moveTo>
                  <a:lnTo>
                    <a:pt x="713187" y="0"/>
                  </a:lnTo>
                  <a:cubicBezTo>
                    <a:pt x="734417" y="0"/>
                    <a:pt x="751626" y="17210"/>
                    <a:pt x="751626" y="38439"/>
                  </a:cubicBezTo>
                  <a:lnTo>
                    <a:pt x="751626" y="125749"/>
                  </a:lnTo>
                  <a:cubicBezTo>
                    <a:pt x="751626" y="146978"/>
                    <a:pt x="734417" y="164188"/>
                    <a:pt x="713187" y="164188"/>
                  </a:cubicBezTo>
                  <a:lnTo>
                    <a:pt x="38439" y="164188"/>
                  </a:lnTo>
                  <a:cubicBezTo>
                    <a:pt x="17210" y="164188"/>
                    <a:pt x="0" y="146978"/>
                    <a:pt x="0" y="125749"/>
                  </a:cubicBezTo>
                  <a:lnTo>
                    <a:pt x="0" y="38439"/>
                  </a:lnTo>
                  <a:cubicBezTo>
                    <a:pt x="0" y="17210"/>
                    <a:pt x="17210" y="0"/>
                    <a:pt x="38439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38100"/>
              <a:ext cx="751626" cy="20228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1028700" y="6925536"/>
            <a:ext cx="3894601" cy="742192"/>
            <a:chOff x="0" y="0"/>
            <a:chExt cx="744140" cy="14181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744140" cy="141810"/>
            </a:xfrm>
            <a:custGeom>
              <a:avLst/>
              <a:gdLst/>
              <a:ahLst/>
              <a:cxnLst/>
              <a:rect r="r" b="b" t="t" l="l"/>
              <a:pathLst>
                <a:path h="141810" w="744140">
                  <a:moveTo>
                    <a:pt x="38825" y="0"/>
                  </a:moveTo>
                  <a:lnTo>
                    <a:pt x="705315" y="0"/>
                  </a:lnTo>
                  <a:cubicBezTo>
                    <a:pt x="715612" y="0"/>
                    <a:pt x="725487" y="4091"/>
                    <a:pt x="732769" y="11372"/>
                  </a:cubicBezTo>
                  <a:cubicBezTo>
                    <a:pt x="740050" y="18653"/>
                    <a:pt x="744140" y="28528"/>
                    <a:pt x="744140" y="38825"/>
                  </a:cubicBezTo>
                  <a:lnTo>
                    <a:pt x="744140" y="102985"/>
                  </a:lnTo>
                  <a:cubicBezTo>
                    <a:pt x="744140" y="113282"/>
                    <a:pt x="740050" y="123158"/>
                    <a:pt x="732769" y="130439"/>
                  </a:cubicBezTo>
                  <a:cubicBezTo>
                    <a:pt x="725487" y="137720"/>
                    <a:pt x="715612" y="141810"/>
                    <a:pt x="705315" y="141810"/>
                  </a:cubicBezTo>
                  <a:lnTo>
                    <a:pt x="38825" y="141810"/>
                  </a:lnTo>
                  <a:cubicBezTo>
                    <a:pt x="28528" y="141810"/>
                    <a:pt x="18653" y="137720"/>
                    <a:pt x="11372" y="130439"/>
                  </a:cubicBezTo>
                  <a:cubicBezTo>
                    <a:pt x="4091" y="123158"/>
                    <a:pt x="0" y="113282"/>
                    <a:pt x="0" y="102985"/>
                  </a:cubicBezTo>
                  <a:lnTo>
                    <a:pt x="0" y="38825"/>
                  </a:lnTo>
                  <a:cubicBezTo>
                    <a:pt x="0" y="28528"/>
                    <a:pt x="4091" y="18653"/>
                    <a:pt x="11372" y="11372"/>
                  </a:cubicBezTo>
                  <a:cubicBezTo>
                    <a:pt x="18653" y="4091"/>
                    <a:pt x="28528" y="0"/>
                    <a:pt x="38825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-38100"/>
              <a:ext cx="744140" cy="17991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1028700" y="7963003"/>
            <a:ext cx="3894601" cy="765678"/>
            <a:chOff x="0" y="0"/>
            <a:chExt cx="744140" cy="146298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744140" cy="146298"/>
            </a:xfrm>
            <a:custGeom>
              <a:avLst/>
              <a:gdLst/>
              <a:ahLst/>
              <a:cxnLst/>
              <a:rect r="r" b="b" t="t" l="l"/>
              <a:pathLst>
                <a:path h="146298" w="744140">
                  <a:moveTo>
                    <a:pt x="38825" y="0"/>
                  </a:moveTo>
                  <a:lnTo>
                    <a:pt x="705315" y="0"/>
                  </a:lnTo>
                  <a:cubicBezTo>
                    <a:pt x="715612" y="0"/>
                    <a:pt x="725487" y="4091"/>
                    <a:pt x="732769" y="11372"/>
                  </a:cubicBezTo>
                  <a:cubicBezTo>
                    <a:pt x="740050" y="18653"/>
                    <a:pt x="744140" y="28528"/>
                    <a:pt x="744140" y="38825"/>
                  </a:cubicBezTo>
                  <a:lnTo>
                    <a:pt x="744140" y="107473"/>
                  </a:lnTo>
                  <a:cubicBezTo>
                    <a:pt x="744140" y="117770"/>
                    <a:pt x="740050" y="127645"/>
                    <a:pt x="732769" y="134926"/>
                  </a:cubicBezTo>
                  <a:cubicBezTo>
                    <a:pt x="725487" y="142207"/>
                    <a:pt x="715612" y="146298"/>
                    <a:pt x="705315" y="146298"/>
                  </a:cubicBezTo>
                  <a:lnTo>
                    <a:pt x="38825" y="146298"/>
                  </a:lnTo>
                  <a:cubicBezTo>
                    <a:pt x="28528" y="146298"/>
                    <a:pt x="18653" y="142207"/>
                    <a:pt x="11372" y="134926"/>
                  </a:cubicBezTo>
                  <a:cubicBezTo>
                    <a:pt x="4091" y="127645"/>
                    <a:pt x="0" y="117770"/>
                    <a:pt x="0" y="107473"/>
                  </a:cubicBezTo>
                  <a:lnTo>
                    <a:pt x="0" y="38825"/>
                  </a:lnTo>
                  <a:cubicBezTo>
                    <a:pt x="0" y="28528"/>
                    <a:pt x="4091" y="18653"/>
                    <a:pt x="11372" y="11372"/>
                  </a:cubicBezTo>
                  <a:cubicBezTo>
                    <a:pt x="18653" y="4091"/>
                    <a:pt x="28528" y="0"/>
                    <a:pt x="38825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8" id="28"/>
            <p:cNvSpPr txBox="true"/>
            <p:nvPr/>
          </p:nvSpPr>
          <p:spPr>
            <a:xfrm>
              <a:off x="0" y="-38100"/>
              <a:ext cx="744140" cy="18439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1028700" y="9023956"/>
            <a:ext cx="3894601" cy="859624"/>
            <a:chOff x="0" y="0"/>
            <a:chExt cx="744140" cy="164248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744140" cy="164248"/>
            </a:xfrm>
            <a:custGeom>
              <a:avLst/>
              <a:gdLst/>
              <a:ahLst/>
              <a:cxnLst/>
              <a:rect r="r" b="b" t="t" l="l"/>
              <a:pathLst>
                <a:path h="164248" w="744140">
                  <a:moveTo>
                    <a:pt x="38825" y="0"/>
                  </a:moveTo>
                  <a:lnTo>
                    <a:pt x="705315" y="0"/>
                  </a:lnTo>
                  <a:cubicBezTo>
                    <a:pt x="715612" y="0"/>
                    <a:pt x="725487" y="4091"/>
                    <a:pt x="732769" y="11372"/>
                  </a:cubicBezTo>
                  <a:cubicBezTo>
                    <a:pt x="740050" y="18653"/>
                    <a:pt x="744140" y="28528"/>
                    <a:pt x="744140" y="38825"/>
                  </a:cubicBezTo>
                  <a:lnTo>
                    <a:pt x="744140" y="125423"/>
                  </a:lnTo>
                  <a:cubicBezTo>
                    <a:pt x="744140" y="135720"/>
                    <a:pt x="740050" y="145595"/>
                    <a:pt x="732769" y="152876"/>
                  </a:cubicBezTo>
                  <a:cubicBezTo>
                    <a:pt x="725487" y="160158"/>
                    <a:pt x="715612" y="164248"/>
                    <a:pt x="705315" y="164248"/>
                  </a:cubicBezTo>
                  <a:lnTo>
                    <a:pt x="38825" y="164248"/>
                  </a:lnTo>
                  <a:cubicBezTo>
                    <a:pt x="28528" y="164248"/>
                    <a:pt x="18653" y="160158"/>
                    <a:pt x="11372" y="152876"/>
                  </a:cubicBezTo>
                  <a:cubicBezTo>
                    <a:pt x="4091" y="145595"/>
                    <a:pt x="0" y="135720"/>
                    <a:pt x="0" y="125423"/>
                  </a:cubicBezTo>
                  <a:lnTo>
                    <a:pt x="0" y="38825"/>
                  </a:lnTo>
                  <a:cubicBezTo>
                    <a:pt x="0" y="28528"/>
                    <a:pt x="4091" y="18653"/>
                    <a:pt x="11372" y="11372"/>
                  </a:cubicBezTo>
                  <a:cubicBezTo>
                    <a:pt x="18653" y="4091"/>
                    <a:pt x="28528" y="0"/>
                    <a:pt x="38825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31" id="31"/>
            <p:cNvSpPr txBox="true"/>
            <p:nvPr/>
          </p:nvSpPr>
          <p:spPr>
            <a:xfrm>
              <a:off x="0" y="-38100"/>
              <a:ext cx="744140" cy="20234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6625048" y="2597716"/>
            <a:ext cx="3957528" cy="789165"/>
            <a:chOff x="0" y="0"/>
            <a:chExt cx="756164" cy="150785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756164" cy="150785"/>
            </a:xfrm>
            <a:custGeom>
              <a:avLst/>
              <a:gdLst/>
              <a:ahLst/>
              <a:cxnLst/>
              <a:rect r="r" b="b" t="t" l="l"/>
              <a:pathLst>
                <a:path h="150785" w="756164">
                  <a:moveTo>
                    <a:pt x="38208" y="0"/>
                  </a:moveTo>
                  <a:lnTo>
                    <a:pt x="717956" y="0"/>
                  </a:lnTo>
                  <a:cubicBezTo>
                    <a:pt x="728089" y="0"/>
                    <a:pt x="737807" y="4025"/>
                    <a:pt x="744973" y="11191"/>
                  </a:cubicBezTo>
                  <a:cubicBezTo>
                    <a:pt x="752138" y="18356"/>
                    <a:pt x="756164" y="28075"/>
                    <a:pt x="756164" y="38208"/>
                  </a:cubicBezTo>
                  <a:lnTo>
                    <a:pt x="756164" y="112577"/>
                  </a:lnTo>
                  <a:cubicBezTo>
                    <a:pt x="756164" y="122711"/>
                    <a:pt x="752138" y="132429"/>
                    <a:pt x="744973" y="139595"/>
                  </a:cubicBezTo>
                  <a:cubicBezTo>
                    <a:pt x="737807" y="146760"/>
                    <a:pt x="728089" y="150785"/>
                    <a:pt x="717956" y="150785"/>
                  </a:cubicBezTo>
                  <a:lnTo>
                    <a:pt x="38208" y="150785"/>
                  </a:lnTo>
                  <a:cubicBezTo>
                    <a:pt x="28075" y="150785"/>
                    <a:pt x="18356" y="146760"/>
                    <a:pt x="11191" y="139595"/>
                  </a:cubicBezTo>
                  <a:cubicBezTo>
                    <a:pt x="4025" y="132429"/>
                    <a:pt x="0" y="122711"/>
                    <a:pt x="0" y="112577"/>
                  </a:cubicBezTo>
                  <a:lnTo>
                    <a:pt x="0" y="38208"/>
                  </a:lnTo>
                  <a:cubicBezTo>
                    <a:pt x="0" y="28075"/>
                    <a:pt x="4025" y="18356"/>
                    <a:pt x="11191" y="11191"/>
                  </a:cubicBezTo>
                  <a:cubicBezTo>
                    <a:pt x="18356" y="4025"/>
                    <a:pt x="28075" y="0"/>
                    <a:pt x="3820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34" id="34"/>
            <p:cNvSpPr txBox="true"/>
            <p:nvPr/>
          </p:nvSpPr>
          <p:spPr>
            <a:xfrm>
              <a:off x="0" y="-38100"/>
              <a:ext cx="756164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6625048" y="3586905"/>
            <a:ext cx="3957528" cy="789165"/>
            <a:chOff x="0" y="0"/>
            <a:chExt cx="756164" cy="150785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756164" cy="150785"/>
            </a:xfrm>
            <a:custGeom>
              <a:avLst/>
              <a:gdLst/>
              <a:ahLst/>
              <a:cxnLst/>
              <a:rect r="r" b="b" t="t" l="l"/>
              <a:pathLst>
                <a:path h="150785" w="756164">
                  <a:moveTo>
                    <a:pt x="38208" y="0"/>
                  </a:moveTo>
                  <a:lnTo>
                    <a:pt x="717956" y="0"/>
                  </a:lnTo>
                  <a:cubicBezTo>
                    <a:pt x="728089" y="0"/>
                    <a:pt x="737807" y="4025"/>
                    <a:pt x="744973" y="11191"/>
                  </a:cubicBezTo>
                  <a:cubicBezTo>
                    <a:pt x="752138" y="18356"/>
                    <a:pt x="756164" y="28075"/>
                    <a:pt x="756164" y="38208"/>
                  </a:cubicBezTo>
                  <a:lnTo>
                    <a:pt x="756164" y="112577"/>
                  </a:lnTo>
                  <a:cubicBezTo>
                    <a:pt x="756164" y="122711"/>
                    <a:pt x="752138" y="132429"/>
                    <a:pt x="744973" y="139595"/>
                  </a:cubicBezTo>
                  <a:cubicBezTo>
                    <a:pt x="737807" y="146760"/>
                    <a:pt x="728089" y="150785"/>
                    <a:pt x="717956" y="150785"/>
                  </a:cubicBezTo>
                  <a:lnTo>
                    <a:pt x="38208" y="150785"/>
                  </a:lnTo>
                  <a:cubicBezTo>
                    <a:pt x="28075" y="150785"/>
                    <a:pt x="18356" y="146760"/>
                    <a:pt x="11191" y="139595"/>
                  </a:cubicBezTo>
                  <a:cubicBezTo>
                    <a:pt x="4025" y="132429"/>
                    <a:pt x="0" y="122711"/>
                    <a:pt x="0" y="112577"/>
                  </a:cubicBezTo>
                  <a:lnTo>
                    <a:pt x="0" y="38208"/>
                  </a:lnTo>
                  <a:cubicBezTo>
                    <a:pt x="0" y="28075"/>
                    <a:pt x="4025" y="18356"/>
                    <a:pt x="11191" y="11191"/>
                  </a:cubicBezTo>
                  <a:cubicBezTo>
                    <a:pt x="18356" y="4025"/>
                    <a:pt x="28075" y="0"/>
                    <a:pt x="3820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37" id="37"/>
            <p:cNvSpPr txBox="true"/>
            <p:nvPr/>
          </p:nvSpPr>
          <p:spPr>
            <a:xfrm>
              <a:off x="0" y="-38100"/>
              <a:ext cx="756164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38" id="38"/>
          <p:cNvGrpSpPr/>
          <p:nvPr/>
        </p:nvGrpSpPr>
        <p:grpSpPr>
          <a:xfrm rot="0">
            <a:off x="6625048" y="4576095"/>
            <a:ext cx="3957528" cy="789165"/>
            <a:chOff x="0" y="0"/>
            <a:chExt cx="756164" cy="150785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756164" cy="150785"/>
            </a:xfrm>
            <a:custGeom>
              <a:avLst/>
              <a:gdLst/>
              <a:ahLst/>
              <a:cxnLst/>
              <a:rect r="r" b="b" t="t" l="l"/>
              <a:pathLst>
                <a:path h="150785" w="756164">
                  <a:moveTo>
                    <a:pt x="38208" y="0"/>
                  </a:moveTo>
                  <a:lnTo>
                    <a:pt x="717956" y="0"/>
                  </a:lnTo>
                  <a:cubicBezTo>
                    <a:pt x="728089" y="0"/>
                    <a:pt x="737807" y="4025"/>
                    <a:pt x="744973" y="11191"/>
                  </a:cubicBezTo>
                  <a:cubicBezTo>
                    <a:pt x="752138" y="18356"/>
                    <a:pt x="756164" y="28075"/>
                    <a:pt x="756164" y="38208"/>
                  </a:cubicBezTo>
                  <a:lnTo>
                    <a:pt x="756164" y="112577"/>
                  </a:lnTo>
                  <a:cubicBezTo>
                    <a:pt x="756164" y="122711"/>
                    <a:pt x="752138" y="132429"/>
                    <a:pt x="744973" y="139595"/>
                  </a:cubicBezTo>
                  <a:cubicBezTo>
                    <a:pt x="737807" y="146760"/>
                    <a:pt x="728089" y="150785"/>
                    <a:pt x="717956" y="150785"/>
                  </a:cubicBezTo>
                  <a:lnTo>
                    <a:pt x="38208" y="150785"/>
                  </a:lnTo>
                  <a:cubicBezTo>
                    <a:pt x="28075" y="150785"/>
                    <a:pt x="18356" y="146760"/>
                    <a:pt x="11191" y="139595"/>
                  </a:cubicBezTo>
                  <a:cubicBezTo>
                    <a:pt x="4025" y="132429"/>
                    <a:pt x="0" y="122711"/>
                    <a:pt x="0" y="112577"/>
                  </a:cubicBezTo>
                  <a:lnTo>
                    <a:pt x="0" y="38208"/>
                  </a:lnTo>
                  <a:cubicBezTo>
                    <a:pt x="0" y="28075"/>
                    <a:pt x="4025" y="18356"/>
                    <a:pt x="11191" y="11191"/>
                  </a:cubicBezTo>
                  <a:cubicBezTo>
                    <a:pt x="18356" y="4025"/>
                    <a:pt x="28075" y="0"/>
                    <a:pt x="3820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0" id="40"/>
            <p:cNvSpPr txBox="true"/>
            <p:nvPr/>
          </p:nvSpPr>
          <p:spPr>
            <a:xfrm>
              <a:off x="0" y="-38100"/>
              <a:ext cx="756164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41" id="41"/>
          <p:cNvGrpSpPr/>
          <p:nvPr/>
        </p:nvGrpSpPr>
        <p:grpSpPr>
          <a:xfrm rot="0">
            <a:off x="6625048" y="5619871"/>
            <a:ext cx="3957528" cy="789165"/>
            <a:chOff x="0" y="0"/>
            <a:chExt cx="756164" cy="15078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56164" cy="150785"/>
            </a:xfrm>
            <a:custGeom>
              <a:avLst/>
              <a:gdLst/>
              <a:ahLst/>
              <a:cxnLst/>
              <a:rect r="r" b="b" t="t" l="l"/>
              <a:pathLst>
                <a:path h="150785" w="756164">
                  <a:moveTo>
                    <a:pt x="38208" y="0"/>
                  </a:moveTo>
                  <a:lnTo>
                    <a:pt x="717956" y="0"/>
                  </a:lnTo>
                  <a:cubicBezTo>
                    <a:pt x="728089" y="0"/>
                    <a:pt x="737807" y="4025"/>
                    <a:pt x="744973" y="11191"/>
                  </a:cubicBezTo>
                  <a:cubicBezTo>
                    <a:pt x="752138" y="18356"/>
                    <a:pt x="756164" y="28075"/>
                    <a:pt x="756164" y="38208"/>
                  </a:cubicBezTo>
                  <a:lnTo>
                    <a:pt x="756164" y="112577"/>
                  </a:lnTo>
                  <a:cubicBezTo>
                    <a:pt x="756164" y="122711"/>
                    <a:pt x="752138" y="132429"/>
                    <a:pt x="744973" y="139595"/>
                  </a:cubicBezTo>
                  <a:cubicBezTo>
                    <a:pt x="737807" y="146760"/>
                    <a:pt x="728089" y="150785"/>
                    <a:pt x="717956" y="150785"/>
                  </a:cubicBezTo>
                  <a:lnTo>
                    <a:pt x="38208" y="150785"/>
                  </a:lnTo>
                  <a:cubicBezTo>
                    <a:pt x="28075" y="150785"/>
                    <a:pt x="18356" y="146760"/>
                    <a:pt x="11191" y="139595"/>
                  </a:cubicBezTo>
                  <a:cubicBezTo>
                    <a:pt x="4025" y="132429"/>
                    <a:pt x="0" y="122711"/>
                    <a:pt x="0" y="112577"/>
                  </a:cubicBezTo>
                  <a:lnTo>
                    <a:pt x="0" y="38208"/>
                  </a:lnTo>
                  <a:cubicBezTo>
                    <a:pt x="0" y="28075"/>
                    <a:pt x="4025" y="18356"/>
                    <a:pt x="11191" y="11191"/>
                  </a:cubicBezTo>
                  <a:cubicBezTo>
                    <a:pt x="18356" y="4025"/>
                    <a:pt x="28075" y="0"/>
                    <a:pt x="3820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3" id="43"/>
            <p:cNvSpPr txBox="true"/>
            <p:nvPr/>
          </p:nvSpPr>
          <p:spPr>
            <a:xfrm>
              <a:off x="0" y="-38100"/>
              <a:ext cx="756164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44" id="44"/>
          <p:cNvGrpSpPr/>
          <p:nvPr/>
        </p:nvGrpSpPr>
        <p:grpSpPr>
          <a:xfrm rot="0">
            <a:off x="6625048" y="6818611"/>
            <a:ext cx="3957528" cy="789165"/>
            <a:chOff x="0" y="0"/>
            <a:chExt cx="756164" cy="150785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756164" cy="150785"/>
            </a:xfrm>
            <a:custGeom>
              <a:avLst/>
              <a:gdLst/>
              <a:ahLst/>
              <a:cxnLst/>
              <a:rect r="r" b="b" t="t" l="l"/>
              <a:pathLst>
                <a:path h="150785" w="756164">
                  <a:moveTo>
                    <a:pt x="38208" y="0"/>
                  </a:moveTo>
                  <a:lnTo>
                    <a:pt x="717956" y="0"/>
                  </a:lnTo>
                  <a:cubicBezTo>
                    <a:pt x="728089" y="0"/>
                    <a:pt x="737807" y="4025"/>
                    <a:pt x="744973" y="11191"/>
                  </a:cubicBezTo>
                  <a:cubicBezTo>
                    <a:pt x="752138" y="18356"/>
                    <a:pt x="756164" y="28075"/>
                    <a:pt x="756164" y="38208"/>
                  </a:cubicBezTo>
                  <a:lnTo>
                    <a:pt x="756164" y="112577"/>
                  </a:lnTo>
                  <a:cubicBezTo>
                    <a:pt x="756164" y="122711"/>
                    <a:pt x="752138" y="132429"/>
                    <a:pt x="744973" y="139595"/>
                  </a:cubicBezTo>
                  <a:cubicBezTo>
                    <a:pt x="737807" y="146760"/>
                    <a:pt x="728089" y="150785"/>
                    <a:pt x="717956" y="150785"/>
                  </a:cubicBezTo>
                  <a:lnTo>
                    <a:pt x="38208" y="150785"/>
                  </a:lnTo>
                  <a:cubicBezTo>
                    <a:pt x="28075" y="150785"/>
                    <a:pt x="18356" y="146760"/>
                    <a:pt x="11191" y="139595"/>
                  </a:cubicBezTo>
                  <a:cubicBezTo>
                    <a:pt x="4025" y="132429"/>
                    <a:pt x="0" y="122711"/>
                    <a:pt x="0" y="112577"/>
                  </a:cubicBezTo>
                  <a:lnTo>
                    <a:pt x="0" y="38208"/>
                  </a:lnTo>
                  <a:cubicBezTo>
                    <a:pt x="0" y="28075"/>
                    <a:pt x="4025" y="18356"/>
                    <a:pt x="11191" y="11191"/>
                  </a:cubicBezTo>
                  <a:cubicBezTo>
                    <a:pt x="18356" y="4025"/>
                    <a:pt x="28075" y="0"/>
                    <a:pt x="3820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6" id="46"/>
            <p:cNvSpPr txBox="true"/>
            <p:nvPr/>
          </p:nvSpPr>
          <p:spPr>
            <a:xfrm>
              <a:off x="0" y="-38100"/>
              <a:ext cx="756164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6625048" y="7864951"/>
            <a:ext cx="3957528" cy="889492"/>
            <a:chOff x="0" y="0"/>
            <a:chExt cx="756164" cy="16995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56164" cy="169955"/>
            </a:xfrm>
            <a:custGeom>
              <a:avLst/>
              <a:gdLst/>
              <a:ahLst/>
              <a:cxnLst/>
              <a:rect r="r" b="b" t="t" l="l"/>
              <a:pathLst>
                <a:path h="169955" w="756164">
                  <a:moveTo>
                    <a:pt x="38208" y="0"/>
                  </a:moveTo>
                  <a:lnTo>
                    <a:pt x="717956" y="0"/>
                  </a:lnTo>
                  <a:cubicBezTo>
                    <a:pt x="728089" y="0"/>
                    <a:pt x="737807" y="4025"/>
                    <a:pt x="744973" y="11191"/>
                  </a:cubicBezTo>
                  <a:cubicBezTo>
                    <a:pt x="752138" y="18356"/>
                    <a:pt x="756164" y="28075"/>
                    <a:pt x="756164" y="38208"/>
                  </a:cubicBezTo>
                  <a:lnTo>
                    <a:pt x="756164" y="131747"/>
                  </a:lnTo>
                  <a:cubicBezTo>
                    <a:pt x="756164" y="152849"/>
                    <a:pt x="739057" y="169955"/>
                    <a:pt x="717956" y="169955"/>
                  </a:cubicBezTo>
                  <a:lnTo>
                    <a:pt x="38208" y="169955"/>
                  </a:lnTo>
                  <a:cubicBezTo>
                    <a:pt x="28075" y="169955"/>
                    <a:pt x="18356" y="165929"/>
                    <a:pt x="11191" y="158764"/>
                  </a:cubicBezTo>
                  <a:cubicBezTo>
                    <a:pt x="4025" y="151599"/>
                    <a:pt x="0" y="141880"/>
                    <a:pt x="0" y="131747"/>
                  </a:cubicBezTo>
                  <a:lnTo>
                    <a:pt x="0" y="38208"/>
                  </a:lnTo>
                  <a:cubicBezTo>
                    <a:pt x="0" y="28075"/>
                    <a:pt x="4025" y="18356"/>
                    <a:pt x="11191" y="11191"/>
                  </a:cubicBezTo>
                  <a:cubicBezTo>
                    <a:pt x="18356" y="4025"/>
                    <a:pt x="28075" y="0"/>
                    <a:pt x="3820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9" id="49"/>
            <p:cNvSpPr txBox="true"/>
            <p:nvPr/>
          </p:nvSpPr>
          <p:spPr>
            <a:xfrm>
              <a:off x="0" y="-38100"/>
              <a:ext cx="756164" cy="20805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50" id="50"/>
          <p:cNvGrpSpPr/>
          <p:nvPr/>
        </p:nvGrpSpPr>
        <p:grpSpPr>
          <a:xfrm rot="0">
            <a:off x="6625048" y="8994088"/>
            <a:ext cx="3957528" cy="889492"/>
            <a:chOff x="0" y="0"/>
            <a:chExt cx="756164" cy="169955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756164" cy="169955"/>
            </a:xfrm>
            <a:custGeom>
              <a:avLst/>
              <a:gdLst/>
              <a:ahLst/>
              <a:cxnLst/>
              <a:rect r="r" b="b" t="t" l="l"/>
              <a:pathLst>
                <a:path h="169955" w="756164">
                  <a:moveTo>
                    <a:pt x="38208" y="0"/>
                  </a:moveTo>
                  <a:lnTo>
                    <a:pt x="717956" y="0"/>
                  </a:lnTo>
                  <a:cubicBezTo>
                    <a:pt x="728089" y="0"/>
                    <a:pt x="737807" y="4025"/>
                    <a:pt x="744973" y="11191"/>
                  </a:cubicBezTo>
                  <a:cubicBezTo>
                    <a:pt x="752138" y="18356"/>
                    <a:pt x="756164" y="28075"/>
                    <a:pt x="756164" y="38208"/>
                  </a:cubicBezTo>
                  <a:lnTo>
                    <a:pt x="756164" y="131747"/>
                  </a:lnTo>
                  <a:cubicBezTo>
                    <a:pt x="756164" y="152849"/>
                    <a:pt x="739057" y="169955"/>
                    <a:pt x="717956" y="169955"/>
                  </a:cubicBezTo>
                  <a:lnTo>
                    <a:pt x="38208" y="169955"/>
                  </a:lnTo>
                  <a:cubicBezTo>
                    <a:pt x="28075" y="169955"/>
                    <a:pt x="18356" y="165929"/>
                    <a:pt x="11191" y="158764"/>
                  </a:cubicBezTo>
                  <a:cubicBezTo>
                    <a:pt x="4025" y="151599"/>
                    <a:pt x="0" y="141880"/>
                    <a:pt x="0" y="131747"/>
                  </a:cubicBezTo>
                  <a:lnTo>
                    <a:pt x="0" y="38208"/>
                  </a:lnTo>
                  <a:cubicBezTo>
                    <a:pt x="0" y="28075"/>
                    <a:pt x="4025" y="18356"/>
                    <a:pt x="11191" y="11191"/>
                  </a:cubicBezTo>
                  <a:cubicBezTo>
                    <a:pt x="18356" y="4025"/>
                    <a:pt x="28075" y="0"/>
                    <a:pt x="38208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52" id="52"/>
            <p:cNvSpPr txBox="true"/>
            <p:nvPr/>
          </p:nvSpPr>
          <p:spPr>
            <a:xfrm>
              <a:off x="0" y="-38100"/>
              <a:ext cx="756164" cy="20805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53" id="53"/>
          <p:cNvGrpSpPr/>
          <p:nvPr/>
        </p:nvGrpSpPr>
        <p:grpSpPr>
          <a:xfrm rot="0">
            <a:off x="5123491" y="2476331"/>
            <a:ext cx="1501557" cy="1031934"/>
            <a:chOff x="0" y="0"/>
            <a:chExt cx="812800" cy="558591"/>
          </a:xfrm>
        </p:grpSpPr>
        <p:sp>
          <p:nvSpPr>
            <p:cNvPr name="Freeform 54" id="54"/>
            <p:cNvSpPr/>
            <p:nvPr/>
          </p:nvSpPr>
          <p:spPr>
            <a:xfrm flipH="false" flipV="false" rot="0">
              <a:off x="0" y="0"/>
              <a:ext cx="812800" cy="558591"/>
            </a:xfrm>
            <a:custGeom>
              <a:avLst/>
              <a:gdLst/>
              <a:ahLst/>
              <a:cxnLst/>
              <a:rect r="r" b="b" t="t" l="l"/>
              <a:pathLst>
                <a:path h="558591" w="812800">
                  <a:moveTo>
                    <a:pt x="812800" y="279295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406400" y="355391"/>
                  </a:lnTo>
                  <a:lnTo>
                    <a:pt x="406400" y="558591"/>
                  </a:lnTo>
                  <a:lnTo>
                    <a:pt x="812800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55" id="55"/>
            <p:cNvSpPr txBox="true"/>
            <p:nvPr/>
          </p:nvSpPr>
          <p:spPr>
            <a:xfrm>
              <a:off x="0" y="165100"/>
              <a:ext cx="711200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sp>
        <p:nvSpPr>
          <p:cNvPr name="TextBox 56" id="56"/>
          <p:cNvSpPr txBox="true"/>
          <p:nvPr/>
        </p:nvSpPr>
        <p:spPr>
          <a:xfrm rot="0">
            <a:off x="4629982" y="751205"/>
            <a:ext cx="7947660" cy="497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59"/>
              </a:lnSpc>
              <a:spcBef>
                <a:spcPct val="0"/>
              </a:spcBef>
            </a:pPr>
            <a:r>
              <a:rPr lang="en-US" b="true" sz="28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Самодопомога при агресивній поведінці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1812761" y="1812938"/>
            <a:ext cx="2311048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b="true" sz="23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Метод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7472728" y="1812938"/>
            <a:ext cx="2616371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b="true" sz="23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Техніки</a:t>
            </a:r>
          </a:p>
        </p:txBody>
      </p:sp>
      <p:grpSp>
        <p:nvGrpSpPr>
          <p:cNvPr name="Group 59" id="59"/>
          <p:cNvGrpSpPr/>
          <p:nvPr/>
        </p:nvGrpSpPr>
        <p:grpSpPr>
          <a:xfrm rot="0">
            <a:off x="5123491" y="3544161"/>
            <a:ext cx="1501557" cy="1031934"/>
            <a:chOff x="0" y="0"/>
            <a:chExt cx="812800" cy="558591"/>
          </a:xfrm>
        </p:grpSpPr>
        <p:sp>
          <p:nvSpPr>
            <p:cNvPr name="Freeform 60" id="60"/>
            <p:cNvSpPr/>
            <p:nvPr/>
          </p:nvSpPr>
          <p:spPr>
            <a:xfrm flipH="false" flipV="false" rot="0">
              <a:off x="0" y="0"/>
              <a:ext cx="812800" cy="558591"/>
            </a:xfrm>
            <a:custGeom>
              <a:avLst/>
              <a:gdLst/>
              <a:ahLst/>
              <a:cxnLst/>
              <a:rect r="r" b="b" t="t" l="l"/>
              <a:pathLst>
                <a:path h="558591" w="812800">
                  <a:moveTo>
                    <a:pt x="812800" y="279295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406400" y="355391"/>
                  </a:lnTo>
                  <a:lnTo>
                    <a:pt x="406400" y="558591"/>
                  </a:lnTo>
                  <a:lnTo>
                    <a:pt x="812800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61" id="61"/>
            <p:cNvSpPr txBox="true"/>
            <p:nvPr/>
          </p:nvSpPr>
          <p:spPr>
            <a:xfrm>
              <a:off x="0" y="165100"/>
              <a:ext cx="711200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62" id="62"/>
          <p:cNvGrpSpPr/>
          <p:nvPr/>
        </p:nvGrpSpPr>
        <p:grpSpPr>
          <a:xfrm rot="0">
            <a:off x="5123491" y="4611991"/>
            <a:ext cx="1501557" cy="1031934"/>
            <a:chOff x="0" y="0"/>
            <a:chExt cx="812800" cy="558591"/>
          </a:xfrm>
        </p:grpSpPr>
        <p:sp>
          <p:nvSpPr>
            <p:cNvPr name="Freeform 63" id="63"/>
            <p:cNvSpPr/>
            <p:nvPr/>
          </p:nvSpPr>
          <p:spPr>
            <a:xfrm flipH="false" flipV="false" rot="0">
              <a:off x="0" y="0"/>
              <a:ext cx="812800" cy="558591"/>
            </a:xfrm>
            <a:custGeom>
              <a:avLst/>
              <a:gdLst/>
              <a:ahLst/>
              <a:cxnLst/>
              <a:rect r="r" b="b" t="t" l="l"/>
              <a:pathLst>
                <a:path h="558591" w="812800">
                  <a:moveTo>
                    <a:pt x="812800" y="279295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406400" y="355391"/>
                  </a:lnTo>
                  <a:lnTo>
                    <a:pt x="406400" y="558591"/>
                  </a:lnTo>
                  <a:lnTo>
                    <a:pt x="812800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64" id="64"/>
            <p:cNvSpPr txBox="true"/>
            <p:nvPr/>
          </p:nvSpPr>
          <p:spPr>
            <a:xfrm>
              <a:off x="0" y="165100"/>
              <a:ext cx="711200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65" id="65"/>
          <p:cNvGrpSpPr/>
          <p:nvPr/>
        </p:nvGrpSpPr>
        <p:grpSpPr>
          <a:xfrm rot="0">
            <a:off x="5123491" y="5679821"/>
            <a:ext cx="1501557" cy="1031934"/>
            <a:chOff x="0" y="0"/>
            <a:chExt cx="812800" cy="558591"/>
          </a:xfrm>
        </p:grpSpPr>
        <p:sp>
          <p:nvSpPr>
            <p:cNvPr name="Freeform 66" id="66"/>
            <p:cNvSpPr/>
            <p:nvPr/>
          </p:nvSpPr>
          <p:spPr>
            <a:xfrm flipH="false" flipV="false" rot="0">
              <a:off x="0" y="0"/>
              <a:ext cx="812800" cy="558591"/>
            </a:xfrm>
            <a:custGeom>
              <a:avLst/>
              <a:gdLst/>
              <a:ahLst/>
              <a:cxnLst/>
              <a:rect r="r" b="b" t="t" l="l"/>
              <a:pathLst>
                <a:path h="558591" w="812800">
                  <a:moveTo>
                    <a:pt x="812800" y="279295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406400" y="355391"/>
                  </a:lnTo>
                  <a:lnTo>
                    <a:pt x="406400" y="558591"/>
                  </a:lnTo>
                  <a:lnTo>
                    <a:pt x="812800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67" id="67"/>
            <p:cNvSpPr txBox="true"/>
            <p:nvPr/>
          </p:nvSpPr>
          <p:spPr>
            <a:xfrm>
              <a:off x="0" y="165100"/>
              <a:ext cx="711200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68" id="68"/>
          <p:cNvGrpSpPr/>
          <p:nvPr/>
        </p:nvGrpSpPr>
        <p:grpSpPr>
          <a:xfrm rot="0">
            <a:off x="5123491" y="6747651"/>
            <a:ext cx="1501557" cy="1031934"/>
            <a:chOff x="0" y="0"/>
            <a:chExt cx="812800" cy="558591"/>
          </a:xfrm>
        </p:grpSpPr>
        <p:sp>
          <p:nvSpPr>
            <p:cNvPr name="Freeform 69" id="69"/>
            <p:cNvSpPr/>
            <p:nvPr/>
          </p:nvSpPr>
          <p:spPr>
            <a:xfrm flipH="false" flipV="false" rot="0">
              <a:off x="0" y="0"/>
              <a:ext cx="812800" cy="558591"/>
            </a:xfrm>
            <a:custGeom>
              <a:avLst/>
              <a:gdLst/>
              <a:ahLst/>
              <a:cxnLst/>
              <a:rect r="r" b="b" t="t" l="l"/>
              <a:pathLst>
                <a:path h="558591" w="812800">
                  <a:moveTo>
                    <a:pt x="812800" y="279295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406400" y="355391"/>
                  </a:lnTo>
                  <a:lnTo>
                    <a:pt x="406400" y="558591"/>
                  </a:lnTo>
                  <a:lnTo>
                    <a:pt x="812800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0" id="70"/>
            <p:cNvSpPr txBox="true"/>
            <p:nvPr/>
          </p:nvSpPr>
          <p:spPr>
            <a:xfrm>
              <a:off x="0" y="165100"/>
              <a:ext cx="711200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71" id="71"/>
          <p:cNvGrpSpPr/>
          <p:nvPr/>
        </p:nvGrpSpPr>
        <p:grpSpPr>
          <a:xfrm rot="0">
            <a:off x="5123491" y="7815481"/>
            <a:ext cx="1501557" cy="1031934"/>
            <a:chOff x="0" y="0"/>
            <a:chExt cx="812800" cy="558591"/>
          </a:xfrm>
        </p:grpSpPr>
        <p:sp>
          <p:nvSpPr>
            <p:cNvPr name="Freeform 72" id="72"/>
            <p:cNvSpPr/>
            <p:nvPr/>
          </p:nvSpPr>
          <p:spPr>
            <a:xfrm flipH="false" flipV="false" rot="0">
              <a:off x="0" y="0"/>
              <a:ext cx="812800" cy="558591"/>
            </a:xfrm>
            <a:custGeom>
              <a:avLst/>
              <a:gdLst/>
              <a:ahLst/>
              <a:cxnLst/>
              <a:rect r="r" b="b" t="t" l="l"/>
              <a:pathLst>
                <a:path h="558591" w="812800">
                  <a:moveTo>
                    <a:pt x="812800" y="279295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406400" y="355391"/>
                  </a:lnTo>
                  <a:lnTo>
                    <a:pt x="406400" y="558591"/>
                  </a:lnTo>
                  <a:lnTo>
                    <a:pt x="812800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3" id="73"/>
            <p:cNvSpPr txBox="true"/>
            <p:nvPr/>
          </p:nvSpPr>
          <p:spPr>
            <a:xfrm>
              <a:off x="0" y="165100"/>
              <a:ext cx="711200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74" id="74"/>
          <p:cNvGrpSpPr/>
          <p:nvPr/>
        </p:nvGrpSpPr>
        <p:grpSpPr>
          <a:xfrm rot="0">
            <a:off x="5123491" y="8883310"/>
            <a:ext cx="1501557" cy="1031934"/>
            <a:chOff x="0" y="0"/>
            <a:chExt cx="812800" cy="558591"/>
          </a:xfrm>
        </p:grpSpPr>
        <p:sp>
          <p:nvSpPr>
            <p:cNvPr name="Freeform 75" id="75"/>
            <p:cNvSpPr/>
            <p:nvPr/>
          </p:nvSpPr>
          <p:spPr>
            <a:xfrm flipH="false" flipV="false" rot="0">
              <a:off x="0" y="0"/>
              <a:ext cx="812800" cy="558591"/>
            </a:xfrm>
            <a:custGeom>
              <a:avLst/>
              <a:gdLst/>
              <a:ahLst/>
              <a:cxnLst/>
              <a:rect r="r" b="b" t="t" l="l"/>
              <a:pathLst>
                <a:path h="558591" w="812800">
                  <a:moveTo>
                    <a:pt x="812800" y="279295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406400" y="355391"/>
                  </a:lnTo>
                  <a:lnTo>
                    <a:pt x="406400" y="558591"/>
                  </a:lnTo>
                  <a:lnTo>
                    <a:pt x="812800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6" id="76"/>
            <p:cNvSpPr txBox="true"/>
            <p:nvPr/>
          </p:nvSpPr>
          <p:spPr>
            <a:xfrm>
              <a:off x="0" y="165100"/>
              <a:ext cx="711200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77" id="77"/>
          <p:cNvGrpSpPr/>
          <p:nvPr/>
        </p:nvGrpSpPr>
        <p:grpSpPr>
          <a:xfrm rot="0">
            <a:off x="12740664" y="2476331"/>
            <a:ext cx="4763169" cy="789165"/>
            <a:chOff x="0" y="0"/>
            <a:chExt cx="910097" cy="150785"/>
          </a:xfrm>
        </p:grpSpPr>
        <p:sp>
          <p:nvSpPr>
            <p:cNvPr name="Freeform 78" id="78"/>
            <p:cNvSpPr/>
            <p:nvPr/>
          </p:nvSpPr>
          <p:spPr>
            <a:xfrm flipH="false" flipV="false" rot="0">
              <a:off x="0" y="0"/>
              <a:ext cx="910097" cy="150785"/>
            </a:xfrm>
            <a:custGeom>
              <a:avLst/>
              <a:gdLst/>
              <a:ahLst/>
              <a:cxnLst/>
              <a:rect r="r" b="b" t="t" l="l"/>
              <a:pathLst>
                <a:path h="150785" w="910097">
                  <a:moveTo>
                    <a:pt x="31746" y="0"/>
                  </a:moveTo>
                  <a:lnTo>
                    <a:pt x="878352" y="0"/>
                  </a:lnTo>
                  <a:cubicBezTo>
                    <a:pt x="895884" y="0"/>
                    <a:pt x="910097" y="14213"/>
                    <a:pt x="910097" y="31746"/>
                  </a:cubicBezTo>
                  <a:lnTo>
                    <a:pt x="910097" y="119040"/>
                  </a:lnTo>
                  <a:cubicBezTo>
                    <a:pt x="910097" y="136573"/>
                    <a:pt x="895884" y="150785"/>
                    <a:pt x="878352" y="150785"/>
                  </a:cubicBezTo>
                  <a:lnTo>
                    <a:pt x="31746" y="150785"/>
                  </a:lnTo>
                  <a:cubicBezTo>
                    <a:pt x="14213" y="150785"/>
                    <a:pt x="0" y="136573"/>
                    <a:pt x="0" y="119040"/>
                  </a:cubicBezTo>
                  <a:lnTo>
                    <a:pt x="0" y="31746"/>
                  </a:lnTo>
                  <a:cubicBezTo>
                    <a:pt x="0" y="14213"/>
                    <a:pt x="14213" y="0"/>
                    <a:pt x="3174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9" id="79"/>
            <p:cNvSpPr txBox="true"/>
            <p:nvPr/>
          </p:nvSpPr>
          <p:spPr>
            <a:xfrm>
              <a:off x="0" y="-38100"/>
              <a:ext cx="910097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80" id="80"/>
          <p:cNvGrpSpPr/>
          <p:nvPr/>
        </p:nvGrpSpPr>
        <p:grpSpPr>
          <a:xfrm rot="0">
            <a:off x="12822175" y="3508265"/>
            <a:ext cx="4763169" cy="789165"/>
            <a:chOff x="0" y="0"/>
            <a:chExt cx="910097" cy="150785"/>
          </a:xfrm>
        </p:grpSpPr>
        <p:sp>
          <p:nvSpPr>
            <p:cNvPr name="Freeform 81" id="81"/>
            <p:cNvSpPr/>
            <p:nvPr/>
          </p:nvSpPr>
          <p:spPr>
            <a:xfrm flipH="false" flipV="false" rot="0">
              <a:off x="0" y="0"/>
              <a:ext cx="910097" cy="150785"/>
            </a:xfrm>
            <a:custGeom>
              <a:avLst/>
              <a:gdLst/>
              <a:ahLst/>
              <a:cxnLst/>
              <a:rect r="r" b="b" t="t" l="l"/>
              <a:pathLst>
                <a:path h="150785" w="910097">
                  <a:moveTo>
                    <a:pt x="31746" y="0"/>
                  </a:moveTo>
                  <a:lnTo>
                    <a:pt x="878352" y="0"/>
                  </a:lnTo>
                  <a:cubicBezTo>
                    <a:pt x="895884" y="0"/>
                    <a:pt x="910097" y="14213"/>
                    <a:pt x="910097" y="31746"/>
                  </a:cubicBezTo>
                  <a:lnTo>
                    <a:pt x="910097" y="119040"/>
                  </a:lnTo>
                  <a:cubicBezTo>
                    <a:pt x="910097" y="136573"/>
                    <a:pt x="895884" y="150785"/>
                    <a:pt x="878352" y="150785"/>
                  </a:cubicBezTo>
                  <a:lnTo>
                    <a:pt x="31746" y="150785"/>
                  </a:lnTo>
                  <a:cubicBezTo>
                    <a:pt x="14213" y="150785"/>
                    <a:pt x="0" y="136573"/>
                    <a:pt x="0" y="119040"/>
                  </a:cubicBezTo>
                  <a:lnTo>
                    <a:pt x="0" y="31746"/>
                  </a:lnTo>
                  <a:cubicBezTo>
                    <a:pt x="0" y="14213"/>
                    <a:pt x="14213" y="0"/>
                    <a:pt x="3174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82" id="82"/>
            <p:cNvSpPr txBox="true"/>
            <p:nvPr/>
          </p:nvSpPr>
          <p:spPr>
            <a:xfrm>
              <a:off x="0" y="-38100"/>
              <a:ext cx="910097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83" id="83"/>
          <p:cNvGrpSpPr/>
          <p:nvPr/>
        </p:nvGrpSpPr>
        <p:grpSpPr>
          <a:xfrm rot="0">
            <a:off x="12822175" y="4576095"/>
            <a:ext cx="4763169" cy="789165"/>
            <a:chOff x="0" y="0"/>
            <a:chExt cx="910097" cy="150785"/>
          </a:xfrm>
        </p:grpSpPr>
        <p:sp>
          <p:nvSpPr>
            <p:cNvPr name="Freeform 84" id="84"/>
            <p:cNvSpPr/>
            <p:nvPr/>
          </p:nvSpPr>
          <p:spPr>
            <a:xfrm flipH="false" flipV="false" rot="0">
              <a:off x="0" y="0"/>
              <a:ext cx="910097" cy="150785"/>
            </a:xfrm>
            <a:custGeom>
              <a:avLst/>
              <a:gdLst/>
              <a:ahLst/>
              <a:cxnLst/>
              <a:rect r="r" b="b" t="t" l="l"/>
              <a:pathLst>
                <a:path h="150785" w="910097">
                  <a:moveTo>
                    <a:pt x="31746" y="0"/>
                  </a:moveTo>
                  <a:lnTo>
                    <a:pt x="878352" y="0"/>
                  </a:lnTo>
                  <a:cubicBezTo>
                    <a:pt x="895884" y="0"/>
                    <a:pt x="910097" y="14213"/>
                    <a:pt x="910097" y="31746"/>
                  </a:cubicBezTo>
                  <a:lnTo>
                    <a:pt x="910097" y="119040"/>
                  </a:lnTo>
                  <a:cubicBezTo>
                    <a:pt x="910097" y="136573"/>
                    <a:pt x="895884" y="150785"/>
                    <a:pt x="878352" y="150785"/>
                  </a:cubicBezTo>
                  <a:lnTo>
                    <a:pt x="31746" y="150785"/>
                  </a:lnTo>
                  <a:cubicBezTo>
                    <a:pt x="14213" y="150785"/>
                    <a:pt x="0" y="136573"/>
                    <a:pt x="0" y="119040"/>
                  </a:cubicBezTo>
                  <a:lnTo>
                    <a:pt x="0" y="31746"/>
                  </a:lnTo>
                  <a:cubicBezTo>
                    <a:pt x="0" y="14213"/>
                    <a:pt x="14213" y="0"/>
                    <a:pt x="3174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85" id="85"/>
            <p:cNvSpPr txBox="true"/>
            <p:nvPr/>
          </p:nvSpPr>
          <p:spPr>
            <a:xfrm>
              <a:off x="0" y="-38100"/>
              <a:ext cx="910097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86" id="86"/>
          <p:cNvGrpSpPr/>
          <p:nvPr/>
        </p:nvGrpSpPr>
        <p:grpSpPr>
          <a:xfrm rot="0">
            <a:off x="12740664" y="5643925"/>
            <a:ext cx="4763169" cy="789165"/>
            <a:chOff x="0" y="0"/>
            <a:chExt cx="910097" cy="150785"/>
          </a:xfrm>
        </p:grpSpPr>
        <p:sp>
          <p:nvSpPr>
            <p:cNvPr name="Freeform 87" id="87"/>
            <p:cNvSpPr/>
            <p:nvPr/>
          </p:nvSpPr>
          <p:spPr>
            <a:xfrm flipH="false" flipV="false" rot="0">
              <a:off x="0" y="0"/>
              <a:ext cx="910097" cy="150785"/>
            </a:xfrm>
            <a:custGeom>
              <a:avLst/>
              <a:gdLst/>
              <a:ahLst/>
              <a:cxnLst/>
              <a:rect r="r" b="b" t="t" l="l"/>
              <a:pathLst>
                <a:path h="150785" w="910097">
                  <a:moveTo>
                    <a:pt x="31746" y="0"/>
                  </a:moveTo>
                  <a:lnTo>
                    <a:pt x="878352" y="0"/>
                  </a:lnTo>
                  <a:cubicBezTo>
                    <a:pt x="895884" y="0"/>
                    <a:pt x="910097" y="14213"/>
                    <a:pt x="910097" y="31746"/>
                  </a:cubicBezTo>
                  <a:lnTo>
                    <a:pt x="910097" y="119040"/>
                  </a:lnTo>
                  <a:cubicBezTo>
                    <a:pt x="910097" y="136573"/>
                    <a:pt x="895884" y="150785"/>
                    <a:pt x="878352" y="150785"/>
                  </a:cubicBezTo>
                  <a:lnTo>
                    <a:pt x="31746" y="150785"/>
                  </a:lnTo>
                  <a:cubicBezTo>
                    <a:pt x="14213" y="150785"/>
                    <a:pt x="0" y="136573"/>
                    <a:pt x="0" y="119040"/>
                  </a:cubicBezTo>
                  <a:lnTo>
                    <a:pt x="0" y="31746"/>
                  </a:lnTo>
                  <a:cubicBezTo>
                    <a:pt x="0" y="14213"/>
                    <a:pt x="14213" y="0"/>
                    <a:pt x="3174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88" id="88"/>
            <p:cNvSpPr txBox="true"/>
            <p:nvPr/>
          </p:nvSpPr>
          <p:spPr>
            <a:xfrm>
              <a:off x="0" y="-38100"/>
              <a:ext cx="910097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89" id="89"/>
          <p:cNvGrpSpPr/>
          <p:nvPr/>
        </p:nvGrpSpPr>
        <p:grpSpPr>
          <a:xfrm rot="0">
            <a:off x="12822175" y="6747651"/>
            <a:ext cx="4763169" cy="789165"/>
            <a:chOff x="0" y="0"/>
            <a:chExt cx="910097" cy="150785"/>
          </a:xfrm>
        </p:grpSpPr>
        <p:sp>
          <p:nvSpPr>
            <p:cNvPr name="Freeform 90" id="90"/>
            <p:cNvSpPr/>
            <p:nvPr/>
          </p:nvSpPr>
          <p:spPr>
            <a:xfrm flipH="false" flipV="false" rot="0">
              <a:off x="0" y="0"/>
              <a:ext cx="910097" cy="150785"/>
            </a:xfrm>
            <a:custGeom>
              <a:avLst/>
              <a:gdLst/>
              <a:ahLst/>
              <a:cxnLst/>
              <a:rect r="r" b="b" t="t" l="l"/>
              <a:pathLst>
                <a:path h="150785" w="910097">
                  <a:moveTo>
                    <a:pt x="31746" y="0"/>
                  </a:moveTo>
                  <a:lnTo>
                    <a:pt x="878352" y="0"/>
                  </a:lnTo>
                  <a:cubicBezTo>
                    <a:pt x="895884" y="0"/>
                    <a:pt x="910097" y="14213"/>
                    <a:pt x="910097" y="31746"/>
                  </a:cubicBezTo>
                  <a:lnTo>
                    <a:pt x="910097" y="119040"/>
                  </a:lnTo>
                  <a:cubicBezTo>
                    <a:pt x="910097" y="136573"/>
                    <a:pt x="895884" y="150785"/>
                    <a:pt x="878352" y="150785"/>
                  </a:cubicBezTo>
                  <a:lnTo>
                    <a:pt x="31746" y="150785"/>
                  </a:lnTo>
                  <a:cubicBezTo>
                    <a:pt x="14213" y="150785"/>
                    <a:pt x="0" y="136573"/>
                    <a:pt x="0" y="119040"/>
                  </a:cubicBezTo>
                  <a:lnTo>
                    <a:pt x="0" y="31746"/>
                  </a:lnTo>
                  <a:cubicBezTo>
                    <a:pt x="0" y="14213"/>
                    <a:pt x="14213" y="0"/>
                    <a:pt x="3174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91" id="91"/>
            <p:cNvSpPr txBox="true"/>
            <p:nvPr/>
          </p:nvSpPr>
          <p:spPr>
            <a:xfrm>
              <a:off x="0" y="-38100"/>
              <a:ext cx="910097" cy="1888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92" id="92"/>
          <p:cNvGrpSpPr/>
          <p:nvPr/>
        </p:nvGrpSpPr>
        <p:grpSpPr>
          <a:xfrm rot="0">
            <a:off x="12823734" y="7835148"/>
            <a:ext cx="4763169" cy="949096"/>
            <a:chOff x="0" y="0"/>
            <a:chExt cx="910097" cy="181344"/>
          </a:xfrm>
        </p:grpSpPr>
        <p:sp>
          <p:nvSpPr>
            <p:cNvPr name="Freeform 93" id="93"/>
            <p:cNvSpPr/>
            <p:nvPr/>
          </p:nvSpPr>
          <p:spPr>
            <a:xfrm flipH="false" flipV="false" rot="0">
              <a:off x="0" y="0"/>
              <a:ext cx="910097" cy="181344"/>
            </a:xfrm>
            <a:custGeom>
              <a:avLst/>
              <a:gdLst/>
              <a:ahLst/>
              <a:cxnLst/>
              <a:rect r="r" b="b" t="t" l="l"/>
              <a:pathLst>
                <a:path h="181344" w="910097">
                  <a:moveTo>
                    <a:pt x="31746" y="0"/>
                  </a:moveTo>
                  <a:lnTo>
                    <a:pt x="878352" y="0"/>
                  </a:lnTo>
                  <a:cubicBezTo>
                    <a:pt x="895884" y="0"/>
                    <a:pt x="910097" y="14213"/>
                    <a:pt x="910097" y="31746"/>
                  </a:cubicBezTo>
                  <a:lnTo>
                    <a:pt x="910097" y="149598"/>
                  </a:lnTo>
                  <a:cubicBezTo>
                    <a:pt x="910097" y="167131"/>
                    <a:pt x="895884" y="181344"/>
                    <a:pt x="878352" y="181344"/>
                  </a:cubicBezTo>
                  <a:lnTo>
                    <a:pt x="31746" y="181344"/>
                  </a:lnTo>
                  <a:cubicBezTo>
                    <a:pt x="14213" y="181344"/>
                    <a:pt x="0" y="167131"/>
                    <a:pt x="0" y="149598"/>
                  </a:cubicBezTo>
                  <a:lnTo>
                    <a:pt x="0" y="31746"/>
                  </a:lnTo>
                  <a:cubicBezTo>
                    <a:pt x="0" y="14213"/>
                    <a:pt x="14213" y="0"/>
                    <a:pt x="3174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94" id="94"/>
            <p:cNvSpPr txBox="true"/>
            <p:nvPr/>
          </p:nvSpPr>
          <p:spPr>
            <a:xfrm>
              <a:off x="0" y="-38100"/>
              <a:ext cx="910097" cy="21944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95" id="95"/>
          <p:cNvGrpSpPr/>
          <p:nvPr/>
        </p:nvGrpSpPr>
        <p:grpSpPr>
          <a:xfrm rot="0">
            <a:off x="12822175" y="9023956"/>
            <a:ext cx="4763169" cy="920769"/>
            <a:chOff x="0" y="0"/>
            <a:chExt cx="910097" cy="175931"/>
          </a:xfrm>
        </p:grpSpPr>
        <p:sp>
          <p:nvSpPr>
            <p:cNvPr name="Freeform 96" id="96"/>
            <p:cNvSpPr/>
            <p:nvPr/>
          </p:nvSpPr>
          <p:spPr>
            <a:xfrm flipH="false" flipV="false" rot="0">
              <a:off x="0" y="0"/>
              <a:ext cx="910097" cy="175931"/>
            </a:xfrm>
            <a:custGeom>
              <a:avLst/>
              <a:gdLst/>
              <a:ahLst/>
              <a:cxnLst/>
              <a:rect r="r" b="b" t="t" l="l"/>
              <a:pathLst>
                <a:path h="175931" w="910097">
                  <a:moveTo>
                    <a:pt x="31746" y="0"/>
                  </a:moveTo>
                  <a:lnTo>
                    <a:pt x="878352" y="0"/>
                  </a:lnTo>
                  <a:cubicBezTo>
                    <a:pt x="895884" y="0"/>
                    <a:pt x="910097" y="14213"/>
                    <a:pt x="910097" y="31746"/>
                  </a:cubicBezTo>
                  <a:lnTo>
                    <a:pt x="910097" y="144185"/>
                  </a:lnTo>
                  <a:cubicBezTo>
                    <a:pt x="910097" y="161718"/>
                    <a:pt x="895884" y="175931"/>
                    <a:pt x="878352" y="175931"/>
                  </a:cubicBezTo>
                  <a:lnTo>
                    <a:pt x="31746" y="175931"/>
                  </a:lnTo>
                  <a:cubicBezTo>
                    <a:pt x="14213" y="175931"/>
                    <a:pt x="0" y="161718"/>
                    <a:pt x="0" y="144185"/>
                  </a:cubicBezTo>
                  <a:lnTo>
                    <a:pt x="0" y="31746"/>
                  </a:lnTo>
                  <a:cubicBezTo>
                    <a:pt x="0" y="14213"/>
                    <a:pt x="14213" y="0"/>
                    <a:pt x="3174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97" id="97"/>
            <p:cNvSpPr txBox="true"/>
            <p:nvPr/>
          </p:nvSpPr>
          <p:spPr>
            <a:xfrm>
              <a:off x="0" y="-38100"/>
              <a:ext cx="910097" cy="2140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98" id="98"/>
          <p:cNvGrpSpPr/>
          <p:nvPr/>
        </p:nvGrpSpPr>
        <p:grpSpPr>
          <a:xfrm rot="0">
            <a:off x="10715926" y="2476331"/>
            <a:ext cx="1861716" cy="1031934"/>
            <a:chOff x="0" y="0"/>
            <a:chExt cx="1007756" cy="558591"/>
          </a:xfrm>
        </p:grpSpPr>
        <p:sp>
          <p:nvSpPr>
            <p:cNvPr name="Freeform 99" id="99"/>
            <p:cNvSpPr/>
            <p:nvPr/>
          </p:nvSpPr>
          <p:spPr>
            <a:xfrm flipH="false" flipV="false" rot="0">
              <a:off x="0" y="0"/>
              <a:ext cx="1007756" cy="558591"/>
            </a:xfrm>
            <a:custGeom>
              <a:avLst/>
              <a:gdLst/>
              <a:ahLst/>
              <a:cxnLst/>
              <a:rect r="r" b="b" t="t" l="l"/>
              <a:pathLst>
                <a:path h="558591" w="1007756">
                  <a:moveTo>
                    <a:pt x="1007756" y="279295"/>
                  </a:moveTo>
                  <a:lnTo>
                    <a:pt x="601356" y="0"/>
                  </a:lnTo>
                  <a:lnTo>
                    <a:pt x="601356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601356" y="355391"/>
                  </a:lnTo>
                  <a:lnTo>
                    <a:pt x="601356" y="558591"/>
                  </a:lnTo>
                  <a:lnTo>
                    <a:pt x="1007756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00" id="100"/>
            <p:cNvSpPr txBox="true"/>
            <p:nvPr/>
          </p:nvSpPr>
          <p:spPr>
            <a:xfrm>
              <a:off x="0" y="165100"/>
              <a:ext cx="906156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01" id="101"/>
          <p:cNvGrpSpPr/>
          <p:nvPr/>
        </p:nvGrpSpPr>
        <p:grpSpPr>
          <a:xfrm rot="0">
            <a:off x="10771518" y="3465520"/>
            <a:ext cx="1861716" cy="1031934"/>
            <a:chOff x="0" y="0"/>
            <a:chExt cx="1007756" cy="558591"/>
          </a:xfrm>
        </p:grpSpPr>
        <p:sp>
          <p:nvSpPr>
            <p:cNvPr name="Freeform 102" id="102"/>
            <p:cNvSpPr/>
            <p:nvPr/>
          </p:nvSpPr>
          <p:spPr>
            <a:xfrm flipH="false" flipV="false" rot="0">
              <a:off x="0" y="0"/>
              <a:ext cx="1007756" cy="558591"/>
            </a:xfrm>
            <a:custGeom>
              <a:avLst/>
              <a:gdLst/>
              <a:ahLst/>
              <a:cxnLst/>
              <a:rect r="r" b="b" t="t" l="l"/>
              <a:pathLst>
                <a:path h="558591" w="1007756">
                  <a:moveTo>
                    <a:pt x="1007756" y="279295"/>
                  </a:moveTo>
                  <a:lnTo>
                    <a:pt x="601356" y="0"/>
                  </a:lnTo>
                  <a:lnTo>
                    <a:pt x="601356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601356" y="355391"/>
                  </a:lnTo>
                  <a:lnTo>
                    <a:pt x="601356" y="558591"/>
                  </a:lnTo>
                  <a:lnTo>
                    <a:pt x="1007756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03" id="103"/>
            <p:cNvSpPr txBox="true"/>
            <p:nvPr/>
          </p:nvSpPr>
          <p:spPr>
            <a:xfrm>
              <a:off x="0" y="165100"/>
              <a:ext cx="906156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04" id="104"/>
          <p:cNvGrpSpPr/>
          <p:nvPr/>
        </p:nvGrpSpPr>
        <p:grpSpPr>
          <a:xfrm rot="0">
            <a:off x="10771518" y="4376070"/>
            <a:ext cx="1861716" cy="1031934"/>
            <a:chOff x="0" y="0"/>
            <a:chExt cx="1007756" cy="558591"/>
          </a:xfrm>
        </p:grpSpPr>
        <p:sp>
          <p:nvSpPr>
            <p:cNvPr name="Freeform 105" id="105"/>
            <p:cNvSpPr/>
            <p:nvPr/>
          </p:nvSpPr>
          <p:spPr>
            <a:xfrm flipH="false" flipV="false" rot="0">
              <a:off x="0" y="0"/>
              <a:ext cx="1007756" cy="558591"/>
            </a:xfrm>
            <a:custGeom>
              <a:avLst/>
              <a:gdLst/>
              <a:ahLst/>
              <a:cxnLst/>
              <a:rect r="r" b="b" t="t" l="l"/>
              <a:pathLst>
                <a:path h="558591" w="1007756">
                  <a:moveTo>
                    <a:pt x="1007756" y="279295"/>
                  </a:moveTo>
                  <a:lnTo>
                    <a:pt x="601356" y="0"/>
                  </a:lnTo>
                  <a:lnTo>
                    <a:pt x="601356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601356" y="355391"/>
                  </a:lnTo>
                  <a:lnTo>
                    <a:pt x="601356" y="558591"/>
                  </a:lnTo>
                  <a:lnTo>
                    <a:pt x="1007756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06" id="106"/>
            <p:cNvSpPr txBox="true"/>
            <p:nvPr/>
          </p:nvSpPr>
          <p:spPr>
            <a:xfrm>
              <a:off x="0" y="165100"/>
              <a:ext cx="906156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07" id="107"/>
          <p:cNvGrpSpPr/>
          <p:nvPr/>
        </p:nvGrpSpPr>
        <p:grpSpPr>
          <a:xfrm rot="0">
            <a:off x="10771518" y="5522540"/>
            <a:ext cx="1861716" cy="1031934"/>
            <a:chOff x="0" y="0"/>
            <a:chExt cx="1007756" cy="558591"/>
          </a:xfrm>
        </p:grpSpPr>
        <p:sp>
          <p:nvSpPr>
            <p:cNvPr name="Freeform 108" id="108"/>
            <p:cNvSpPr/>
            <p:nvPr/>
          </p:nvSpPr>
          <p:spPr>
            <a:xfrm flipH="false" flipV="false" rot="0">
              <a:off x="0" y="0"/>
              <a:ext cx="1007756" cy="558591"/>
            </a:xfrm>
            <a:custGeom>
              <a:avLst/>
              <a:gdLst/>
              <a:ahLst/>
              <a:cxnLst/>
              <a:rect r="r" b="b" t="t" l="l"/>
              <a:pathLst>
                <a:path h="558591" w="1007756">
                  <a:moveTo>
                    <a:pt x="1007756" y="279295"/>
                  </a:moveTo>
                  <a:lnTo>
                    <a:pt x="601356" y="0"/>
                  </a:lnTo>
                  <a:lnTo>
                    <a:pt x="601356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601356" y="355391"/>
                  </a:lnTo>
                  <a:lnTo>
                    <a:pt x="601356" y="558591"/>
                  </a:lnTo>
                  <a:lnTo>
                    <a:pt x="1007756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09" id="109"/>
            <p:cNvSpPr txBox="true"/>
            <p:nvPr/>
          </p:nvSpPr>
          <p:spPr>
            <a:xfrm>
              <a:off x="0" y="165100"/>
              <a:ext cx="906156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10" id="110"/>
          <p:cNvGrpSpPr/>
          <p:nvPr/>
        </p:nvGrpSpPr>
        <p:grpSpPr>
          <a:xfrm rot="0">
            <a:off x="10771518" y="6669010"/>
            <a:ext cx="1861716" cy="1031934"/>
            <a:chOff x="0" y="0"/>
            <a:chExt cx="1007756" cy="558591"/>
          </a:xfrm>
        </p:grpSpPr>
        <p:sp>
          <p:nvSpPr>
            <p:cNvPr name="Freeform 111" id="111"/>
            <p:cNvSpPr/>
            <p:nvPr/>
          </p:nvSpPr>
          <p:spPr>
            <a:xfrm flipH="false" flipV="false" rot="0">
              <a:off x="0" y="0"/>
              <a:ext cx="1007756" cy="558591"/>
            </a:xfrm>
            <a:custGeom>
              <a:avLst/>
              <a:gdLst/>
              <a:ahLst/>
              <a:cxnLst/>
              <a:rect r="r" b="b" t="t" l="l"/>
              <a:pathLst>
                <a:path h="558591" w="1007756">
                  <a:moveTo>
                    <a:pt x="1007756" y="279295"/>
                  </a:moveTo>
                  <a:lnTo>
                    <a:pt x="601356" y="0"/>
                  </a:lnTo>
                  <a:lnTo>
                    <a:pt x="601356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601356" y="355391"/>
                  </a:lnTo>
                  <a:lnTo>
                    <a:pt x="601356" y="558591"/>
                  </a:lnTo>
                  <a:lnTo>
                    <a:pt x="1007756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12" id="112"/>
            <p:cNvSpPr txBox="true"/>
            <p:nvPr/>
          </p:nvSpPr>
          <p:spPr>
            <a:xfrm>
              <a:off x="0" y="165100"/>
              <a:ext cx="906156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13" id="113"/>
          <p:cNvGrpSpPr/>
          <p:nvPr/>
        </p:nvGrpSpPr>
        <p:grpSpPr>
          <a:xfrm rot="0">
            <a:off x="10771518" y="7815481"/>
            <a:ext cx="1861716" cy="1031934"/>
            <a:chOff x="0" y="0"/>
            <a:chExt cx="1007756" cy="558591"/>
          </a:xfrm>
        </p:grpSpPr>
        <p:sp>
          <p:nvSpPr>
            <p:cNvPr name="Freeform 114" id="114"/>
            <p:cNvSpPr/>
            <p:nvPr/>
          </p:nvSpPr>
          <p:spPr>
            <a:xfrm flipH="false" flipV="false" rot="0">
              <a:off x="0" y="0"/>
              <a:ext cx="1007756" cy="558591"/>
            </a:xfrm>
            <a:custGeom>
              <a:avLst/>
              <a:gdLst/>
              <a:ahLst/>
              <a:cxnLst/>
              <a:rect r="r" b="b" t="t" l="l"/>
              <a:pathLst>
                <a:path h="558591" w="1007756">
                  <a:moveTo>
                    <a:pt x="1007756" y="279295"/>
                  </a:moveTo>
                  <a:lnTo>
                    <a:pt x="601356" y="0"/>
                  </a:lnTo>
                  <a:lnTo>
                    <a:pt x="601356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601356" y="355391"/>
                  </a:lnTo>
                  <a:lnTo>
                    <a:pt x="601356" y="558591"/>
                  </a:lnTo>
                  <a:lnTo>
                    <a:pt x="1007756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15" id="115"/>
            <p:cNvSpPr txBox="true"/>
            <p:nvPr/>
          </p:nvSpPr>
          <p:spPr>
            <a:xfrm>
              <a:off x="0" y="165100"/>
              <a:ext cx="906156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grpSp>
        <p:nvGrpSpPr>
          <p:cNvPr name="Group 116" id="116"/>
          <p:cNvGrpSpPr/>
          <p:nvPr/>
        </p:nvGrpSpPr>
        <p:grpSpPr>
          <a:xfrm rot="0">
            <a:off x="10771518" y="8961951"/>
            <a:ext cx="1861716" cy="1031934"/>
            <a:chOff x="0" y="0"/>
            <a:chExt cx="1007756" cy="558591"/>
          </a:xfrm>
        </p:grpSpPr>
        <p:sp>
          <p:nvSpPr>
            <p:cNvPr name="Freeform 117" id="117"/>
            <p:cNvSpPr/>
            <p:nvPr/>
          </p:nvSpPr>
          <p:spPr>
            <a:xfrm flipH="false" flipV="false" rot="0">
              <a:off x="0" y="0"/>
              <a:ext cx="1007756" cy="558591"/>
            </a:xfrm>
            <a:custGeom>
              <a:avLst/>
              <a:gdLst/>
              <a:ahLst/>
              <a:cxnLst/>
              <a:rect r="r" b="b" t="t" l="l"/>
              <a:pathLst>
                <a:path h="558591" w="1007756">
                  <a:moveTo>
                    <a:pt x="1007756" y="279295"/>
                  </a:moveTo>
                  <a:lnTo>
                    <a:pt x="601356" y="0"/>
                  </a:lnTo>
                  <a:lnTo>
                    <a:pt x="601356" y="203200"/>
                  </a:lnTo>
                  <a:lnTo>
                    <a:pt x="0" y="203200"/>
                  </a:lnTo>
                  <a:lnTo>
                    <a:pt x="0" y="355391"/>
                  </a:lnTo>
                  <a:lnTo>
                    <a:pt x="601356" y="355391"/>
                  </a:lnTo>
                  <a:lnTo>
                    <a:pt x="601356" y="558591"/>
                  </a:lnTo>
                  <a:lnTo>
                    <a:pt x="1007756" y="27929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18" id="118"/>
            <p:cNvSpPr txBox="true"/>
            <p:nvPr/>
          </p:nvSpPr>
          <p:spPr>
            <a:xfrm>
              <a:off x="0" y="165100"/>
              <a:ext cx="906156" cy="1902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359"/>
                </a:lnSpc>
              </a:pPr>
            </a:p>
          </p:txBody>
        </p:sp>
      </p:grpSp>
      <p:sp>
        <p:nvSpPr>
          <p:cNvPr name="TextBox 119" id="119"/>
          <p:cNvSpPr txBox="true"/>
          <p:nvPr/>
        </p:nvSpPr>
        <p:spPr>
          <a:xfrm rot="0">
            <a:off x="14048927" y="1676436"/>
            <a:ext cx="2146643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b="true" sz="23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Результат</a:t>
            </a:r>
          </a:p>
        </p:txBody>
      </p:sp>
      <p:sp>
        <p:nvSpPr>
          <p:cNvPr name="TextBox 120" id="120"/>
          <p:cNvSpPr txBox="true"/>
          <p:nvPr/>
        </p:nvSpPr>
        <p:spPr>
          <a:xfrm rot="0">
            <a:off x="1167644" y="2772679"/>
            <a:ext cx="3601282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Самоспостереження</a:t>
            </a:r>
          </a:p>
        </p:txBody>
      </p:sp>
      <p:sp>
        <p:nvSpPr>
          <p:cNvPr name="TextBox 121" id="121"/>
          <p:cNvSpPr txBox="true"/>
          <p:nvPr/>
        </p:nvSpPr>
        <p:spPr>
          <a:xfrm rot="0">
            <a:off x="1420730" y="3739305"/>
            <a:ext cx="3095109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Релаксація</a:t>
            </a:r>
          </a:p>
        </p:txBody>
      </p:sp>
      <p:sp>
        <p:nvSpPr>
          <p:cNvPr name="TextBox 122" id="122"/>
          <p:cNvSpPr txBox="true"/>
          <p:nvPr/>
        </p:nvSpPr>
        <p:spPr>
          <a:xfrm rot="0">
            <a:off x="1575729" y="4800911"/>
            <a:ext cx="2266243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Творчість</a:t>
            </a:r>
          </a:p>
        </p:txBody>
      </p:sp>
      <p:sp>
        <p:nvSpPr>
          <p:cNvPr name="TextBox 123" id="123"/>
          <p:cNvSpPr txBox="true"/>
          <p:nvPr/>
        </p:nvSpPr>
        <p:spPr>
          <a:xfrm rot="0">
            <a:off x="1575729" y="5976354"/>
            <a:ext cx="3071361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Фізична активність</a:t>
            </a:r>
          </a:p>
        </p:txBody>
      </p:sp>
      <p:sp>
        <p:nvSpPr>
          <p:cNvPr name="TextBox 124" id="124"/>
          <p:cNvSpPr txBox="true"/>
          <p:nvPr/>
        </p:nvSpPr>
        <p:spPr>
          <a:xfrm rot="0">
            <a:off x="1776369" y="7104133"/>
            <a:ext cx="2438442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Самоосвіта</a:t>
            </a:r>
          </a:p>
        </p:txBody>
      </p:sp>
      <p:sp>
        <p:nvSpPr>
          <p:cNvPr name="TextBox 125" id="125"/>
          <p:cNvSpPr txBox="true"/>
          <p:nvPr/>
        </p:nvSpPr>
        <p:spPr>
          <a:xfrm rot="0">
            <a:off x="2155515" y="8108518"/>
            <a:ext cx="1680150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Межі</a:t>
            </a:r>
          </a:p>
        </p:txBody>
      </p:sp>
      <p:sp>
        <p:nvSpPr>
          <p:cNvPr name="TextBox 126" id="126"/>
          <p:cNvSpPr txBox="true"/>
          <p:nvPr/>
        </p:nvSpPr>
        <p:spPr>
          <a:xfrm rot="0">
            <a:off x="1926931" y="9260748"/>
            <a:ext cx="2082709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Спілкування</a:t>
            </a:r>
          </a:p>
        </p:txBody>
      </p:sp>
      <p:sp>
        <p:nvSpPr>
          <p:cNvPr name="TextBox 127" id="127"/>
          <p:cNvSpPr txBox="true"/>
          <p:nvPr/>
        </p:nvSpPr>
        <p:spPr>
          <a:xfrm rot="0">
            <a:off x="7067506" y="2781090"/>
            <a:ext cx="3205962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Щоденник емоцій</a:t>
            </a:r>
          </a:p>
        </p:txBody>
      </p:sp>
      <p:sp>
        <p:nvSpPr>
          <p:cNvPr name="TextBox 128" id="128"/>
          <p:cNvSpPr txBox="true"/>
          <p:nvPr/>
        </p:nvSpPr>
        <p:spPr>
          <a:xfrm rot="0">
            <a:off x="6691723" y="3739305"/>
            <a:ext cx="3957528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Дихання, медитація, йога</a:t>
            </a:r>
          </a:p>
        </p:txBody>
      </p:sp>
      <p:sp>
        <p:nvSpPr>
          <p:cNvPr name="TextBox 129" id="129"/>
          <p:cNvSpPr txBox="true"/>
          <p:nvPr/>
        </p:nvSpPr>
        <p:spPr>
          <a:xfrm rot="0">
            <a:off x="6751654" y="4537995"/>
            <a:ext cx="3521814" cy="8153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Малювання, танці, музика</a:t>
            </a:r>
          </a:p>
        </p:txBody>
      </p:sp>
      <p:sp>
        <p:nvSpPr>
          <p:cNvPr name="TextBox 130" id="130"/>
          <p:cNvSpPr txBox="true"/>
          <p:nvPr/>
        </p:nvSpPr>
        <p:spPr>
          <a:xfrm rot="0">
            <a:off x="6842905" y="5736735"/>
            <a:ext cx="3521814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Фітнес, біг, тренування</a:t>
            </a:r>
          </a:p>
        </p:txBody>
      </p:sp>
      <p:sp>
        <p:nvSpPr>
          <p:cNvPr name="TextBox 131" id="131"/>
          <p:cNvSpPr txBox="true"/>
          <p:nvPr/>
        </p:nvSpPr>
        <p:spPr>
          <a:xfrm rot="0">
            <a:off x="6625048" y="6836897"/>
            <a:ext cx="4024203" cy="8153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Читання спеціалізованої літератури</a:t>
            </a:r>
          </a:p>
        </p:txBody>
      </p:sp>
      <p:sp>
        <p:nvSpPr>
          <p:cNvPr name="TextBox 132" id="132"/>
          <p:cNvSpPr txBox="true"/>
          <p:nvPr/>
        </p:nvSpPr>
        <p:spPr>
          <a:xfrm rot="0">
            <a:off x="7000831" y="8105993"/>
            <a:ext cx="3205962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Уміння сказати «ні»</a:t>
            </a:r>
          </a:p>
        </p:txBody>
      </p:sp>
      <p:sp>
        <p:nvSpPr>
          <p:cNvPr name="TextBox 133" id="133"/>
          <p:cNvSpPr txBox="true"/>
          <p:nvPr/>
        </p:nvSpPr>
        <p:spPr>
          <a:xfrm rot="0">
            <a:off x="7024318" y="9183067"/>
            <a:ext cx="3182476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Бесіди з близькими</a:t>
            </a:r>
          </a:p>
        </p:txBody>
      </p:sp>
      <p:sp>
        <p:nvSpPr>
          <p:cNvPr name="TextBox 134" id="134"/>
          <p:cNvSpPr txBox="true"/>
          <p:nvPr/>
        </p:nvSpPr>
        <p:spPr>
          <a:xfrm rot="0">
            <a:off x="13159932" y="2593609"/>
            <a:ext cx="3924634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Усвідомленість реакцій</a:t>
            </a:r>
          </a:p>
        </p:txBody>
      </p:sp>
      <p:sp>
        <p:nvSpPr>
          <p:cNvPr name="TextBox 135" id="135"/>
          <p:cNvSpPr txBox="true"/>
          <p:nvPr/>
        </p:nvSpPr>
        <p:spPr>
          <a:xfrm rot="0">
            <a:off x="13363055" y="3627445"/>
            <a:ext cx="3518388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Зниження стресу</a:t>
            </a:r>
          </a:p>
        </p:txBody>
      </p:sp>
      <p:sp>
        <p:nvSpPr>
          <p:cNvPr name="TextBox 136" id="136"/>
          <p:cNvSpPr txBox="true"/>
          <p:nvPr/>
        </p:nvSpPr>
        <p:spPr>
          <a:xfrm rot="0">
            <a:off x="13656635" y="4698817"/>
            <a:ext cx="2931227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Виплеск енергії</a:t>
            </a:r>
          </a:p>
        </p:txBody>
      </p:sp>
      <p:sp>
        <p:nvSpPr>
          <p:cNvPr name="TextBox 137" id="137"/>
          <p:cNvSpPr txBox="true"/>
          <p:nvPr/>
        </p:nvSpPr>
        <p:spPr>
          <a:xfrm rot="0">
            <a:off x="13644892" y="5797283"/>
            <a:ext cx="2954714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Зняття напруги</a:t>
            </a:r>
          </a:p>
        </p:txBody>
      </p:sp>
      <p:sp>
        <p:nvSpPr>
          <p:cNvPr name="TextBox 138" id="138"/>
          <p:cNvSpPr txBox="true"/>
          <p:nvPr/>
        </p:nvSpPr>
        <p:spPr>
          <a:xfrm rot="0">
            <a:off x="13318879" y="6867377"/>
            <a:ext cx="3765687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Розуміння механізмів</a:t>
            </a:r>
          </a:p>
        </p:txBody>
      </p:sp>
      <p:sp>
        <p:nvSpPr>
          <p:cNvPr name="TextBox 139" id="139"/>
          <p:cNvSpPr txBox="true"/>
          <p:nvPr/>
        </p:nvSpPr>
        <p:spPr>
          <a:xfrm rot="0">
            <a:off x="13318879" y="8092526"/>
            <a:ext cx="4057709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Запобігання конфліктам</a:t>
            </a:r>
          </a:p>
        </p:txBody>
      </p:sp>
      <p:sp>
        <p:nvSpPr>
          <p:cNvPr name="TextBox 140" id="140"/>
          <p:cNvSpPr txBox="true"/>
          <p:nvPr/>
        </p:nvSpPr>
        <p:spPr>
          <a:xfrm rot="0">
            <a:off x="13656635" y="9236598"/>
            <a:ext cx="2994422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Емоційна підтримка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618353" y="4431673"/>
            <a:ext cx="8117055" cy="5557265"/>
          </a:xfrm>
          <a:custGeom>
            <a:avLst/>
            <a:gdLst/>
            <a:ahLst/>
            <a:cxnLst/>
            <a:rect r="r" b="b" t="t" l="l"/>
            <a:pathLst>
              <a:path h="5557265" w="8117055">
                <a:moveTo>
                  <a:pt x="0" y="0"/>
                </a:moveTo>
                <a:lnTo>
                  <a:pt x="8117055" y="0"/>
                </a:lnTo>
                <a:lnTo>
                  <a:pt x="8117055" y="5557265"/>
                </a:lnTo>
                <a:lnTo>
                  <a:pt x="0" y="55572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7817404" y="914400"/>
            <a:ext cx="1572816" cy="716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24"/>
              </a:lnSpc>
              <a:spcBef>
                <a:spcPct val="0"/>
              </a:spcBef>
            </a:pPr>
            <a:r>
              <a:rPr lang="en-US" b="true" sz="3874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ЗМІСТ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239923" y="2092341"/>
            <a:ext cx="6904077" cy="2136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599"/>
              </a:lnSpc>
            </a:pPr>
            <a:r>
              <a:rPr lang="en-US" sz="3999" spc="7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Поняття норми</a:t>
            </a:r>
          </a:p>
          <a:p>
            <a:pPr algn="just">
              <a:lnSpc>
                <a:spcPts val="5599"/>
              </a:lnSpc>
            </a:pPr>
            <a:r>
              <a:rPr lang="en-US" sz="3999" spc="7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Причини порушення норм</a:t>
            </a:r>
          </a:p>
          <a:p>
            <a:pPr algn="just">
              <a:lnSpc>
                <a:spcPts val="5599"/>
              </a:lnSpc>
              <a:spcBef>
                <a:spcPct val="0"/>
              </a:spcBef>
            </a:pPr>
            <a:r>
              <a:rPr lang="en-US" sz="3999" spc="79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Агресія та агресивна поведінка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17322" y="1533525"/>
            <a:ext cx="8910734" cy="2036826"/>
            <a:chOff x="0" y="0"/>
            <a:chExt cx="1833484" cy="4191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33484" cy="419100"/>
            </a:xfrm>
            <a:custGeom>
              <a:avLst/>
              <a:gdLst/>
              <a:ahLst/>
              <a:cxnLst/>
              <a:rect r="r" b="b" t="t" l="l"/>
              <a:pathLst>
                <a:path h="419100" w="1833484">
                  <a:moveTo>
                    <a:pt x="16969" y="0"/>
                  </a:moveTo>
                  <a:lnTo>
                    <a:pt x="1816515" y="0"/>
                  </a:lnTo>
                  <a:cubicBezTo>
                    <a:pt x="1821015" y="0"/>
                    <a:pt x="1825332" y="1788"/>
                    <a:pt x="1828514" y="4970"/>
                  </a:cubicBezTo>
                  <a:cubicBezTo>
                    <a:pt x="1831696" y="8153"/>
                    <a:pt x="1833484" y="12469"/>
                    <a:pt x="1833484" y="16969"/>
                  </a:cubicBezTo>
                  <a:lnTo>
                    <a:pt x="1833484" y="402131"/>
                  </a:lnTo>
                  <a:cubicBezTo>
                    <a:pt x="1833484" y="406631"/>
                    <a:pt x="1831696" y="410947"/>
                    <a:pt x="1828514" y="414130"/>
                  </a:cubicBezTo>
                  <a:cubicBezTo>
                    <a:pt x="1825332" y="417312"/>
                    <a:pt x="1821015" y="419100"/>
                    <a:pt x="1816515" y="419100"/>
                  </a:cubicBezTo>
                  <a:lnTo>
                    <a:pt x="16969" y="419100"/>
                  </a:lnTo>
                  <a:cubicBezTo>
                    <a:pt x="12469" y="419100"/>
                    <a:pt x="8153" y="417312"/>
                    <a:pt x="4970" y="414130"/>
                  </a:cubicBezTo>
                  <a:cubicBezTo>
                    <a:pt x="1788" y="410947"/>
                    <a:pt x="0" y="406631"/>
                    <a:pt x="0" y="402131"/>
                  </a:cubicBezTo>
                  <a:lnTo>
                    <a:pt x="0" y="16969"/>
                  </a:lnTo>
                  <a:cubicBezTo>
                    <a:pt x="0" y="12469"/>
                    <a:pt x="1788" y="8153"/>
                    <a:pt x="4970" y="4970"/>
                  </a:cubicBezTo>
                  <a:cubicBezTo>
                    <a:pt x="8153" y="1788"/>
                    <a:pt x="12469" y="0"/>
                    <a:pt x="16969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833484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109350" y="4704312"/>
            <a:ext cx="3931611" cy="4553988"/>
            <a:chOff x="0" y="0"/>
            <a:chExt cx="1035486" cy="119940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035486" cy="1199404"/>
            </a:xfrm>
            <a:custGeom>
              <a:avLst/>
              <a:gdLst/>
              <a:ahLst/>
              <a:cxnLst/>
              <a:rect r="r" b="b" t="t" l="l"/>
              <a:pathLst>
                <a:path h="1199404" w="1035486">
                  <a:moveTo>
                    <a:pt x="0" y="0"/>
                  </a:moveTo>
                  <a:lnTo>
                    <a:pt x="1035486" y="0"/>
                  </a:lnTo>
                  <a:lnTo>
                    <a:pt x="1035486" y="1199404"/>
                  </a:lnTo>
                  <a:lnTo>
                    <a:pt x="0" y="1199404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035486" cy="12375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7411641" y="923925"/>
            <a:ext cx="3464719" cy="609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  <a:spcBef>
                <a:spcPct val="0"/>
              </a:spcBef>
            </a:pPr>
            <a:r>
              <a:rPr lang="en-US" b="true" sz="3300" spc="66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Поняття норми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109350" y="1786128"/>
            <a:ext cx="8326678" cy="14458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780"/>
              </a:lnSpc>
              <a:spcBef>
                <a:spcPct val="0"/>
              </a:spcBef>
            </a:pPr>
            <a:r>
              <a:rPr lang="en-US" sz="2700" spc="54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Норма — це загальноприйняті правила, зразки поведінки або стандарти, що регулюють взаємодію в суспільстві. 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6428764" y="4704312"/>
            <a:ext cx="3931611" cy="4553988"/>
            <a:chOff x="0" y="0"/>
            <a:chExt cx="1035486" cy="119940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035486" cy="1199404"/>
            </a:xfrm>
            <a:custGeom>
              <a:avLst/>
              <a:gdLst/>
              <a:ahLst/>
              <a:cxnLst/>
              <a:rect r="r" b="b" t="t" l="l"/>
              <a:pathLst>
                <a:path h="1199404" w="1035486">
                  <a:moveTo>
                    <a:pt x="0" y="0"/>
                  </a:moveTo>
                  <a:lnTo>
                    <a:pt x="1035486" y="0"/>
                  </a:lnTo>
                  <a:lnTo>
                    <a:pt x="1035486" y="1199404"/>
                  </a:lnTo>
                  <a:lnTo>
                    <a:pt x="0" y="1199404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1035486" cy="12375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11748177" y="4704312"/>
            <a:ext cx="3931611" cy="4553988"/>
            <a:chOff x="0" y="0"/>
            <a:chExt cx="1035486" cy="1199404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035486" cy="1199404"/>
            </a:xfrm>
            <a:custGeom>
              <a:avLst/>
              <a:gdLst/>
              <a:ahLst/>
              <a:cxnLst/>
              <a:rect r="r" b="b" t="t" l="l"/>
              <a:pathLst>
                <a:path h="1199404" w="1035486">
                  <a:moveTo>
                    <a:pt x="0" y="0"/>
                  </a:moveTo>
                  <a:lnTo>
                    <a:pt x="1035486" y="0"/>
                  </a:lnTo>
                  <a:lnTo>
                    <a:pt x="1035486" y="1199404"/>
                  </a:lnTo>
                  <a:lnTo>
                    <a:pt x="0" y="1199404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38100"/>
              <a:ext cx="1035486" cy="12375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1708254" y="6464416"/>
            <a:ext cx="2733804" cy="9766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Соціальна норма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012820" y="6464416"/>
            <a:ext cx="2715236" cy="9766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Психологічна норма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2217906" y="6464416"/>
            <a:ext cx="2992154" cy="481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Амбівалентність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362853" y="2531818"/>
            <a:ext cx="3638031" cy="3638031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324984" y="2531818"/>
            <a:ext cx="3638031" cy="3638031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3287116" y="2531818"/>
            <a:ext cx="3638031" cy="3638031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6550581" y="971550"/>
            <a:ext cx="5186839" cy="4978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59"/>
              </a:lnSpc>
              <a:spcBef>
                <a:spcPct val="0"/>
              </a:spcBef>
            </a:pPr>
            <a:r>
              <a:rPr lang="en-US" b="true" sz="28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Причини порушення норм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898840" y="3851723"/>
            <a:ext cx="2566058" cy="9410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6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Соціальна депривація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665589" y="3851723"/>
            <a:ext cx="2956925" cy="464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6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Фрустрація 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3820516" y="3851723"/>
            <a:ext cx="2745547" cy="9410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6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Психологічні травми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4464898" y="6028930"/>
            <a:ext cx="3638031" cy="3638031"/>
            <a:chOff x="0" y="0"/>
            <a:chExt cx="812800" cy="8128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7" id="1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10622514" y="6028930"/>
            <a:ext cx="3638031" cy="3638031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0" id="2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5122518" y="7586960"/>
            <a:ext cx="2322791" cy="464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6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С</a:t>
            </a:r>
            <a:r>
              <a:rPr lang="en-US" sz="26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трес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963016" y="7586960"/>
            <a:ext cx="3198001" cy="464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6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Біологічні фактори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00219" y="1839456"/>
            <a:ext cx="9259081" cy="2036826"/>
            <a:chOff x="0" y="0"/>
            <a:chExt cx="1905161" cy="4191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905161" cy="419100"/>
            </a:xfrm>
            <a:custGeom>
              <a:avLst/>
              <a:gdLst/>
              <a:ahLst/>
              <a:cxnLst/>
              <a:rect r="r" b="b" t="t" l="l"/>
              <a:pathLst>
                <a:path h="419100" w="1905161">
                  <a:moveTo>
                    <a:pt x="16331" y="0"/>
                  </a:moveTo>
                  <a:lnTo>
                    <a:pt x="1888830" y="0"/>
                  </a:lnTo>
                  <a:cubicBezTo>
                    <a:pt x="1893161" y="0"/>
                    <a:pt x="1897315" y="1721"/>
                    <a:pt x="1900377" y="4783"/>
                  </a:cubicBezTo>
                  <a:cubicBezTo>
                    <a:pt x="1903440" y="7846"/>
                    <a:pt x="1905161" y="12000"/>
                    <a:pt x="1905161" y="16331"/>
                  </a:cubicBezTo>
                  <a:lnTo>
                    <a:pt x="1905161" y="402769"/>
                  </a:lnTo>
                  <a:cubicBezTo>
                    <a:pt x="1905161" y="411788"/>
                    <a:pt x="1897849" y="419100"/>
                    <a:pt x="1888830" y="419100"/>
                  </a:cubicBezTo>
                  <a:lnTo>
                    <a:pt x="16331" y="419100"/>
                  </a:lnTo>
                  <a:cubicBezTo>
                    <a:pt x="7312" y="419100"/>
                    <a:pt x="0" y="411788"/>
                    <a:pt x="0" y="402769"/>
                  </a:cubicBezTo>
                  <a:lnTo>
                    <a:pt x="0" y="16331"/>
                  </a:lnTo>
                  <a:cubicBezTo>
                    <a:pt x="0" y="7312"/>
                    <a:pt x="7312" y="0"/>
                    <a:pt x="1633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905161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50543" y="4523982"/>
            <a:ext cx="9686902" cy="2036826"/>
            <a:chOff x="0" y="0"/>
            <a:chExt cx="1993190" cy="4191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993190" cy="419100"/>
            </a:xfrm>
            <a:custGeom>
              <a:avLst/>
              <a:gdLst/>
              <a:ahLst/>
              <a:cxnLst/>
              <a:rect r="r" b="b" t="t" l="l"/>
              <a:pathLst>
                <a:path h="419100" w="1993190">
                  <a:moveTo>
                    <a:pt x="15610" y="0"/>
                  </a:moveTo>
                  <a:lnTo>
                    <a:pt x="1977580" y="0"/>
                  </a:lnTo>
                  <a:cubicBezTo>
                    <a:pt x="1986201" y="0"/>
                    <a:pt x="1993190" y="6989"/>
                    <a:pt x="1993190" y="15610"/>
                  </a:cubicBezTo>
                  <a:lnTo>
                    <a:pt x="1993190" y="403490"/>
                  </a:lnTo>
                  <a:cubicBezTo>
                    <a:pt x="1993190" y="412111"/>
                    <a:pt x="1986201" y="419100"/>
                    <a:pt x="1977580" y="419100"/>
                  </a:cubicBezTo>
                  <a:lnTo>
                    <a:pt x="15610" y="419100"/>
                  </a:lnTo>
                  <a:cubicBezTo>
                    <a:pt x="6989" y="419100"/>
                    <a:pt x="0" y="412111"/>
                    <a:pt x="0" y="403490"/>
                  </a:cubicBezTo>
                  <a:lnTo>
                    <a:pt x="0" y="15610"/>
                  </a:lnTo>
                  <a:cubicBezTo>
                    <a:pt x="0" y="6989"/>
                    <a:pt x="6989" y="0"/>
                    <a:pt x="1561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993190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854372" y="981075"/>
            <a:ext cx="9264015" cy="4953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99"/>
              </a:lnSpc>
              <a:spcBef>
                <a:spcPct val="0"/>
              </a:spcBef>
            </a:pPr>
            <a:r>
              <a:rPr lang="en-US" b="true" sz="29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Агресія як соціально-психологічний феномен 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028700" y="1782306"/>
            <a:ext cx="5265294" cy="14173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6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«агресія» («агресивна поведінка») (від лат. аgressio – нападати)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971667" y="2039989"/>
            <a:ext cx="9316185" cy="15500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24"/>
              </a:lnSpc>
              <a:spcBef>
                <a:spcPct val="0"/>
              </a:spcBef>
            </a:pPr>
            <a:r>
              <a:rPr lang="en-US" b="true" sz="2874">
                <a:solidFill>
                  <a:srgbClr val="000000"/>
                </a:solidFill>
                <a:latin typeface="Crimson Roman Bold"/>
                <a:ea typeface="Crimson Roman Bold"/>
                <a:cs typeface="Crimson Roman Bold"/>
                <a:sym typeface="Crimson Roman Bold"/>
              </a:rPr>
              <a:t>Агресія - особлива форма поведінки людини, метою якої є заподіяння шкоди іншим людям або об'єктам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678172" y="4735945"/>
            <a:ext cx="9231645" cy="152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024"/>
              </a:lnSpc>
              <a:spcBef>
                <a:spcPct val="0"/>
              </a:spcBef>
            </a:pPr>
            <a:r>
              <a:rPr lang="en-US" sz="2874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А</a:t>
            </a:r>
            <a:r>
              <a:rPr lang="en-US" sz="2874">
                <a:solidFill>
                  <a:srgbClr val="000000"/>
                </a:solidFill>
                <a:latin typeface="Crimson Roman"/>
                <a:ea typeface="Crimson Roman"/>
                <a:cs typeface="Crimson Roman"/>
                <a:sym typeface="Crimson Roman"/>
              </a:rPr>
              <a:t>гресія є одним із захисних механізмів людини, за допомогою якого людина намагається якось скинути негативні емоції і пристосуватися до навколишніх умов.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241853" y="7437108"/>
            <a:ext cx="12984044" cy="14173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b="true" sz="26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Агресивність — це внутрішня психологічна характеристика особистості, що вказує на індивідуальні тенденції людини проявляти агресію в своєму поведінковому спектрі. 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11911" y="1353689"/>
            <a:ext cx="8605410" cy="2036826"/>
            <a:chOff x="0" y="0"/>
            <a:chExt cx="1770661" cy="4191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770661" cy="419100"/>
            </a:xfrm>
            <a:custGeom>
              <a:avLst/>
              <a:gdLst/>
              <a:ahLst/>
              <a:cxnLst/>
              <a:rect r="r" b="b" t="t" l="l"/>
              <a:pathLst>
                <a:path h="419100" w="1770661">
                  <a:moveTo>
                    <a:pt x="17571" y="0"/>
                  </a:moveTo>
                  <a:lnTo>
                    <a:pt x="1753089" y="0"/>
                  </a:lnTo>
                  <a:cubicBezTo>
                    <a:pt x="1762794" y="0"/>
                    <a:pt x="1770661" y="7867"/>
                    <a:pt x="1770661" y="17571"/>
                  </a:cubicBezTo>
                  <a:lnTo>
                    <a:pt x="1770661" y="401529"/>
                  </a:lnTo>
                  <a:cubicBezTo>
                    <a:pt x="1770661" y="406189"/>
                    <a:pt x="1768809" y="410658"/>
                    <a:pt x="1765514" y="413953"/>
                  </a:cubicBezTo>
                  <a:cubicBezTo>
                    <a:pt x="1762219" y="417249"/>
                    <a:pt x="1757749" y="419100"/>
                    <a:pt x="1753089" y="419100"/>
                  </a:cubicBezTo>
                  <a:lnTo>
                    <a:pt x="17571" y="419100"/>
                  </a:lnTo>
                  <a:cubicBezTo>
                    <a:pt x="12911" y="419100"/>
                    <a:pt x="8442" y="417249"/>
                    <a:pt x="5147" y="413953"/>
                  </a:cubicBezTo>
                  <a:cubicBezTo>
                    <a:pt x="1851" y="410658"/>
                    <a:pt x="0" y="406189"/>
                    <a:pt x="0" y="401529"/>
                  </a:cubicBezTo>
                  <a:lnTo>
                    <a:pt x="0" y="17571"/>
                  </a:lnTo>
                  <a:cubicBezTo>
                    <a:pt x="0" y="12911"/>
                    <a:pt x="1851" y="8442"/>
                    <a:pt x="5147" y="5147"/>
                  </a:cubicBezTo>
                  <a:cubicBezTo>
                    <a:pt x="8442" y="1851"/>
                    <a:pt x="12911" y="0"/>
                    <a:pt x="1757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770661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167465" y="4665285"/>
            <a:ext cx="10109354" cy="3939216"/>
            <a:chOff x="0" y="0"/>
            <a:chExt cx="2080114" cy="81053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80114" cy="810538"/>
            </a:xfrm>
            <a:custGeom>
              <a:avLst/>
              <a:gdLst/>
              <a:ahLst/>
              <a:cxnLst/>
              <a:rect r="r" b="b" t="t" l="l"/>
              <a:pathLst>
                <a:path h="810538" w="2080114">
                  <a:moveTo>
                    <a:pt x="14957" y="0"/>
                  </a:moveTo>
                  <a:lnTo>
                    <a:pt x="2065157" y="0"/>
                  </a:lnTo>
                  <a:cubicBezTo>
                    <a:pt x="2073417" y="0"/>
                    <a:pt x="2080114" y="6697"/>
                    <a:pt x="2080114" y="14957"/>
                  </a:cubicBezTo>
                  <a:lnTo>
                    <a:pt x="2080114" y="795581"/>
                  </a:lnTo>
                  <a:cubicBezTo>
                    <a:pt x="2080114" y="799548"/>
                    <a:pt x="2078538" y="803352"/>
                    <a:pt x="2075733" y="806157"/>
                  </a:cubicBezTo>
                  <a:cubicBezTo>
                    <a:pt x="2072928" y="808962"/>
                    <a:pt x="2069124" y="810538"/>
                    <a:pt x="2065157" y="810538"/>
                  </a:cubicBezTo>
                  <a:lnTo>
                    <a:pt x="14957" y="810538"/>
                  </a:lnTo>
                  <a:cubicBezTo>
                    <a:pt x="10990" y="810538"/>
                    <a:pt x="7186" y="808962"/>
                    <a:pt x="4381" y="806157"/>
                  </a:cubicBezTo>
                  <a:cubicBezTo>
                    <a:pt x="1576" y="803352"/>
                    <a:pt x="0" y="799548"/>
                    <a:pt x="0" y="795581"/>
                  </a:cubicBezTo>
                  <a:lnTo>
                    <a:pt x="0" y="14957"/>
                  </a:lnTo>
                  <a:cubicBezTo>
                    <a:pt x="0" y="10990"/>
                    <a:pt x="1576" y="7186"/>
                    <a:pt x="4381" y="4381"/>
                  </a:cubicBezTo>
                  <a:cubicBezTo>
                    <a:pt x="7186" y="1576"/>
                    <a:pt x="10990" y="0"/>
                    <a:pt x="14957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080114" cy="8486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239371" y="4665285"/>
            <a:ext cx="4530204" cy="4219117"/>
          </a:xfrm>
          <a:custGeom>
            <a:avLst/>
            <a:gdLst/>
            <a:ahLst/>
            <a:cxnLst/>
            <a:rect r="r" b="b" t="t" l="l"/>
            <a:pathLst>
              <a:path h="4219117" w="4530204">
                <a:moveTo>
                  <a:pt x="0" y="0"/>
                </a:moveTo>
                <a:lnTo>
                  <a:pt x="4530205" y="0"/>
                </a:lnTo>
                <a:lnTo>
                  <a:pt x="4530205" y="4219117"/>
                </a:lnTo>
                <a:lnTo>
                  <a:pt x="0" y="42191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856966" y="1858069"/>
            <a:ext cx="8115300" cy="98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Е. Фромм розглядав агресію як одну з основних людських доктрин, яка виражається в прагненні до завоювання, контролю, або нав’язуванні своєї влади і волі іншим людям і навколишньому світу.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381372" y="5105400"/>
            <a:ext cx="7681541" cy="2656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Однак досить часто агресія є деструктивною емоцією і провокує вчинення дій, які суперечать нормам суспільної моралі і завдають шкоди оточуючим. В такому випадку страждає і сам агресор — у нього з'являються проблеми при взаємодії з соціумом, а також виникає безсоння, депресія і тривога, порушення гормонального фону, хвороби серця і шлунково-кишкового тракту. Природно, така агресія є патологічною і не несе ніякої користі.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58884" y="484691"/>
            <a:ext cx="15228582" cy="1526437"/>
            <a:chOff x="0" y="0"/>
            <a:chExt cx="3133453" cy="31408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133453" cy="314082"/>
            </a:xfrm>
            <a:custGeom>
              <a:avLst/>
              <a:gdLst/>
              <a:ahLst/>
              <a:cxnLst/>
              <a:rect r="r" b="b" t="t" l="l"/>
              <a:pathLst>
                <a:path h="314082" w="3133453">
                  <a:moveTo>
                    <a:pt x="9929" y="0"/>
                  </a:moveTo>
                  <a:lnTo>
                    <a:pt x="3123524" y="0"/>
                  </a:lnTo>
                  <a:cubicBezTo>
                    <a:pt x="3126157" y="0"/>
                    <a:pt x="3128683" y="1046"/>
                    <a:pt x="3130545" y="2908"/>
                  </a:cubicBezTo>
                  <a:cubicBezTo>
                    <a:pt x="3132407" y="4770"/>
                    <a:pt x="3133453" y="7296"/>
                    <a:pt x="3133453" y="9929"/>
                  </a:cubicBezTo>
                  <a:lnTo>
                    <a:pt x="3133453" y="304152"/>
                  </a:lnTo>
                  <a:cubicBezTo>
                    <a:pt x="3133453" y="306786"/>
                    <a:pt x="3132407" y="309311"/>
                    <a:pt x="3130545" y="311173"/>
                  </a:cubicBezTo>
                  <a:cubicBezTo>
                    <a:pt x="3128683" y="313036"/>
                    <a:pt x="3126157" y="314082"/>
                    <a:pt x="3123524" y="314082"/>
                  </a:cubicBezTo>
                  <a:lnTo>
                    <a:pt x="9929" y="314082"/>
                  </a:lnTo>
                  <a:cubicBezTo>
                    <a:pt x="4446" y="314082"/>
                    <a:pt x="0" y="309636"/>
                    <a:pt x="0" y="304152"/>
                  </a:cubicBezTo>
                  <a:lnTo>
                    <a:pt x="0" y="9929"/>
                  </a:lnTo>
                  <a:cubicBezTo>
                    <a:pt x="0" y="7296"/>
                    <a:pt x="1046" y="4770"/>
                    <a:pt x="2908" y="2908"/>
                  </a:cubicBezTo>
                  <a:cubicBezTo>
                    <a:pt x="4770" y="1046"/>
                    <a:pt x="7296" y="0"/>
                    <a:pt x="9929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76200"/>
              <a:ext cx="3133453" cy="3902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319"/>
                </a:lnSpc>
              </a:pPr>
              <a:r>
                <a:rPr lang="en-US" sz="3799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Причини агресії</a:t>
              </a:r>
            </a:p>
            <a:p>
              <a:pPr algn="ctr">
                <a:lnSpc>
                  <a:spcPts val="531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28700" y="2791578"/>
            <a:ext cx="4330881" cy="2879091"/>
            <a:chOff x="0" y="0"/>
            <a:chExt cx="891128" cy="59240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91128" cy="592406"/>
            </a:xfrm>
            <a:custGeom>
              <a:avLst/>
              <a:gdLst/>
              <a:ahLst/>
              <a:cxnLst/>
              <a:rect r="r" b="b" t="t" l="l"/>
              <a:pathLst>
                <a:path h="592406" w="891128">
                  <a:moveTo>
                    <a:pt x="34914" y="0"/>
                  </a:moveTo>
                  <a:lnTo>
                    <a:pt x="856213" y="0"/>
                  </a:lnTo>
                  <a:cubicBezTo>
                    <a:pt x="875496" y="0"/>
                    <a:pt x="891128" y="15632"/>
                    <a:pt x="891128" y="34914"/>
                  </a:cubicBezTo>
                  <a:lnTo>
                    <a:pt x="891128" y="557491"/>
                  </a:lnTo>
                  <a:cubicBezTo>
                    <a:pt x="891128" y="566751"/>
                    <a:pt x="887449" y="575632"/>
                    <a:pt x="880902" y="582179"/>
                  </a:cubicBezTo>
                  <a:cubicBezTo>
                    <a:pt x="874354" y="588727"/>
                    <a:pt x="865473" y="592406"/>
                    <a:pt x="856213" y="592406"/>
                  </a:cubicBezTo>
                  <a:lnTo>
                    <a:pt x="34914" y="592406"/>
                  </a:lnTo>
                  <a:cubicBezTo>
                    <a:pt x="25654" y="592406"/>
                    <a:pt x="16774" y="588727"/>
                    <a:pt x="10226" y="582179"/>
                  </a:cubicBezTo>
                  <a:cubicBezTo>
                    <a:pt x="3678" y="575632"/>
                    <a:pt x="0" y="566751"/>
                    <a:pt x="0" y="557491"/>
                  </a:cubicBezTo>
                  <a:lnTo>
                    <a:pt x="0" y="34914"/>
                  </a:lnTo>
                  <a:cubicBezTo>
                    <a:pt x="0" y="25654"/>
                    <a:pt x="3678" y="16774"/>
                    <a:pt x="10226" y="10226"/>
                  </a:cubicBezTo>
                  <a:cubicBezTo>
                    <a:pt x="16774" y="3678"/>
                    <a:pt x="25654" y="0"/>
                    <a:pt x="34914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891128" cy="6305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931587" y="2791578"/>
            <a:ext cx="4424826" cy="2879091"/>
            <a:chOff x="0" y="0"/>
            <a:chExt cx="910458" cy="59240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910458" cy="592406"/>
            </a:xfrm>
            <a:custGeom>
              <a:avLst/>
              <a:gdLst/>
              <a:ahLst/>
              <a:cxnLst/>
              <a:rect r="r" b="b" t="t" l="l"/>
              <a:pathLst>
                <a:path h="592406" w="910458">
                  <a:moveTo>
                    <a:pt x="34173" y="0"/>
                  </a:moveTo>
                  <a:lnTo>
                    <a:pt x="876285" y="0"/>
                  </a:lnTo>
                  <a:cubicBezTo>
                    <a:pt x="885348" y="0"/>
                    <a:pt x="894040" y="3600"/>
                    <a:pt x="900449" y="10009"/>
                  </a:cubicBezTo>
                  <a:cubicBezTo>
                    <a:pt x="906858" y="16418"/>
                    <a:pt x="910458" y="25110"/>
                    <a:pt x="910458" y="34173"/>
                  </a:cubicBezTo>
                  <a:lnTo>
                    <a:pt x="910458" y="558233"/>
                  </a:lnTo>
                  <a:cubicBezTo>
                    <a:pt x="910458" y="567296"/>
                    <a:pt x="906858" y="575988"/>
                    <a:pt x="900449" y="582396"/>
                  </a:cubicBezTo>
                  <a:cubicBezTo>
                    <a:pt x="894040" y="588805"/>
                    <a:pt x="885348" y="592406"/>
                    <a:pt x="876285" y="592406"/>
                  </a:cubicBezTo>
                  <a:lnTo>
                    <a:pt x="34173" y="592406"/>
                  </a:lnTo>
                  <a:cubicBezTo>
                    <a:pt x="25110" y="592406"/>
                    <a:pt x="16418" y="588805"/>
                    <a:pt x="10009" y="582396"/>
                  </a:cubicBezTo>
                  <a:cubicBezTo>
                    <a:pt x="3600" y="575988"/>
                    <a:pt x="0" y="567296"/>
                    <a:pt x="0" y="558233"/>
                  </a:cubicBezTo>
                  <a:lnTo>
                    <a:pt x="0" y="34173"/>
                  </a:lnTo>
                  <a:cubicBezTo>
                    <a:pt x="0" y="25110"/>
                    <a:pt x="3600" y="16418"/>
                    <a:pt x="10009" y="10009"/>
                  </a:cubicBezTo>
                  <a:cubicBezTo>
                    <a:pt x="16418" y="3600"/>
                    <a:pt x="25110" y="0"/>
                    <a:pt x="34173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910458" cy="6305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3045852" y="2791578"/>
            <a:ext cx="4096016" cy="2879091"/>
            <a:chOff x="0" y="0"/>
            <a:chExt cx="842802" cy="59240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42802" cy="592406"/>
            </a:xfrm>
            <a:custGeom>
              <a:avLst/>
              <a:gdLst/>
              <a:ahLst/>
              <a:cxnLst/>
              <a:rect r="r" b="b" t="t" l="l"/>
              <a:pathLst>
                <a:path h="592406" w="842802">
                  <a:moveTo>
                    <a:pt x="36916" y="0"/>
                  </a:moveTo>
                  <a:lnTo>
                    <a:pt x="805886" y="0"/>
                  </a:lnTo>
                  <a:cubicBezTo>
                    <a:pt x="826274" y="0"/>
                    <a:pt x="842802" y="16528"/>
                    <a:pt x="842802" y="36916"/>
                  </a:cubicBezTo>
                  <a:lnTo>
                    <a:pt x="842802" y="555489"/>
                  </a:lnTo>
                  <a:cubicBezTo>
                    <a:pt x="842802" y="575878"/>
                    <a:pt x="826274" y="592406"/>
                    <a:pt x="805886" y="592406"/>
                  </a:cubicBezTo>
                  <a:lnTo>
                    <a:pt x="36916" y="592406"/>
                  </a:lnTo>
                  <a:cubicBezTo>
                    <a:pt x="16528" y="592406"/>
                    <a:pt x="0" y="575878"/>
                    <a:pt x="0" y="555489"/>
                  </a:cubicBezTo>
                  <a:lnTo>
                    <a:pt x="0" y="36916"/>
                  </a:lnTo>
                  <a:cubicBezTo>
                    <a:pt x="0" y="16528"/>
                    <a:pt x="16528" y="0"/>
                    <a:pt x="3691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842802" cy="6305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028700" y="6631347"/>
            <a:ext cx="4330881" cy="2879091"/>
            <a:chOff x="0" y="0"/>
            <a:chExt cx="891128" cy="592406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91128" cy="592406"/>
            </a:xfrm>
            <a:custGeom>
              <a:avLst/>
              <a:gdLst/>
              <a:ahLst/>
              <a:cxnLst/>
              <a:rect r="r" b="b" t="t" l="l"/>
              <a:pathLst>
                <a:path h="592406" w="891128">
                  <a:moveTo>
                    <a:pt x="34914" y="0"/>
                  </a:moveTo>
                  <a:lnTo>
                    <a:pt x="856213" y="0"/>
                  </a:lnTo>
                  <a:cubicBezTo>
                    <a:pt x="875496" y="0"/>
                    <a:pt x="891128" y="15632"/>
                    <a:pt x="891128" y="34914"/>
                  </a:cubicBezTo>
                  <a:lnTo>
                    <a:pt x="891128" y="557491"/>
                  </a:lnTo>
                  <a:cubicBezTo>
                    <a:pt x="891128" y="566751"/>
                    <a:pt x="887449" y="575632"/>
                    <a:pt x="880902" y="582179"/>
                  </a:cubicBezTo>
                  <a:cubicBezTo>
                    <a:pt x="874354" y="588727"/>
                    <a:pt x="865473" y="592406"/>
                    <a:pt x="856213" y="592406"/>
                  </a:cubicBezTo>
                  <a:lnTo>
                    <a:pt x="34914" y="592406"/>
                  </a:lnTo>
                  <a:cubicBezTo>
                    <a:pt x="25654" y="592406"/>
                    <a:pt x="16774" y="588727"/>
                    <a:pt x="10226" y="582179"/>
                  </a:cubicBezTo>
                  <a:cubicBezTo>
                    <a:pt x="3678" y="575632"/>
                    <a:pt x="0" y="566751"/>
                    <a:pt x="0" y="557491"/>
                  </a:cubicBezTo>
                  <a:lnTo>
                    <a:pt x="0" y="34914"/>
                  </a:lnTo>
                  <a:cubicBezTo>
                    <a:pt x="0" y="25654"/>
                    <a:pt x="3678" y="16774"/>
                    <a:pt x="10226" y="10226"/>
                  </a:cubicBezTo>
                  <a:cubicBezTo>
                    <a:pt x="16774" y="3678"/>
                    <a:pt x="25654" y="0"/>
                    <a:pt x="34914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891128" cy="6305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6875287" y="6795752"/>
            <a:ext cx="4330881" cy="2879091"/>
            <a:chOff x="0" y="0"/>
            <a:chExt cx="891128" cy="592406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91128" cy="592406"/>
            </a:xfrm>
            <a:custGeom>
              <a:avLst/>
              <a:gdLst/>
              <a:ahLst/>
              <a:cxnLst/>
              <a:rect r="r" b="b" t="t" l="l"/>
              <a:pathLst>
                <a:path h="592406" w="891128">
                  <a:moveTo>
                    <a:pt x="34914" y="0"/>
                  </a:moveTo>
                  <a:lnTo>
                    <a:pt x="856213" y="0"/>
                  </a:lnTo>
                  <a:cubicBezTo>
                    <a:pt x="875496" y="0"/>
                    <a:pt x="891128" y="15632"/>
                    <a:pt x="891128" y="34914"/>
                  </a:cubicBezTo>
                  <a:lnTo>
                    <a:pt x="891128" y="557491"/>
                  </a:lnTo>
                  <a:cubicBezTo>
                    <a:pt x="891128" y="566751"/>
                    <a:pt x="887449" y="575632"/>
                    <a:pt x="880902" y="582179"/>
                  </a:cubicBezTo>
                  <a:cubicBezTo>
                    <a:pt x="874354" y="588727"/>
                    <a:pt x="865473" y="592406"/>
                    <a:pt x="856213" y="592406"/>
                  </a:cubicBezTo>
                  <a:lnTo>
                    <a:pt x="34914" y="592406"/>
                  </a:lnTo>
                  <a:cubicBezTo>
                    <a:pt x="25654" y="592406"/>
                    <a:pt x="16774" y="588727"/>
                    <a:pt x="10226" y="582179"/>
                  </a:cubicBezTo>
                  <a:cubicBezTo>
                    <a:pt x="3678" y="575632"/>
                    <a:pt x="0" y="566751"/>
                    <a:pt x="0" y="557491"/>
                  </a:cubicBezTo>
                  <a:lnTo>
                    <a:pt x="0" y="34914"/>
                  </a:lnTo>
                  <a:cubicBezTo>
                    <a:pt x="0" y="25654"/>
                    <a:pt x="3678" y="16774"/>
                    <a:pt x="10226" y="10226"/>
                  </a:cubicBezTo>
                  <a:cubicBezTo>
                    <a:pt x="16774" y="3678"/>
                    <a:pt x="25654" y="0"/>
                    <a:pt x="34914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38100"/>
              <a:ext cx="891128" cy="6305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3045852" y="6795752"/>
            <a:ext cx="4330881" cy="2879091"/>
            <a:chOff x="0" y="0"/>
            <a:chExt cx="891128" cy="592406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91128" cy="592406"/>
            </a:xfrm>
            <a:custGeom>
              <a:avLst/>
              <a:gdLst/>
              <a:ahLst/>
              <a:cxnLst/>
              <a:rect r="r" b="b" t="t" l="l"/>
              <a:pathLst>
                <a:path h="592406" w="891128">
                  <a:moveTo>
                    <a:pt x="34914" y="0"/>
                  </a:moveTo>
                  <a:lnTo>
                    <a:pt x="856213" y="0"/>
                  </a:lnTo>
                  <a:cubicBezTo>
                    <a:pt x="875496" y="0"/>
                    <a:pt x="891128" y="15632"/>
                    <a:pt x="891128" y="34914"/>
                  </a:cubicBezTo>
                  <a:lnTo>
                    <a:pt x="891128" y="557491"/>
                  </a:lnTo>
                  <a:cubicBezTo>
                    <a:pt x="891128" y="566751"/>
                    <a:pt x="887449" y="575632"/>
                    <a:pt x="880902" y="582179"/>
                  </a:cubicBezTo>
                  <a:cubicBezTo>
                    <a:pt x="874354" y="588727"/>
                    <a:pt x="865473" y="592406"/>
                    <a:pt x="856213" y="592406"/>
                  </a:cubicBezTo>
                  <a:lnTo>
                    <a:pt x="34914" y="592406"/>
                  </a:lnTo>
                  <a:cubicBezTo>
                    <a:pt x="25654" y="592406"/>
                    <a:pt x="16774" y="588727"/>
                    <a:pt x="10226" y="582179"/>
                  </a:cubicBezTo>
                  <a:cubicBezTo>
                    <a:pt x="3678" y="575632"/>
                    <a:pt x="0" y="566751"/>
                    <a:pt x="0" y="557491"/>
                  </a:cubicBezTo>
                  <a:lnTo>
                    <a:pt x="0" y="34914"/>
                  </a:lnTo>
                  <a:cubicBezTo>
                    <a:pt x="0" y="25654"/>
                    <a:pt x="3678" y="16774"/>
                    <a:pt x="10226" y="10226"/>
                  </a:cubicBezTo>
                  <a:cubicBezTo>
                    <a:pt x="16774" y="3678"/>
                    <a:pt x="25654" y="0"/>
                    <a:pt x="34914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38100"/>
              <a:ext cx="891128" cy="6305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2803915" y="2011128"/>
            <a:ext cx="780450" cy="780450"/>
            <a:chOff x="0" y="0"/>
            <a:chExt cx="812800" cy="81280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5" id="25"/>
            <p:cNvSpPr txBox="true"/>
            <p:nvPr/>
          </p:nvSpPr>
          <p:spPr>
            <a:xfrm>
              <a:off x="203200" y="-38100"/>
              <a:ext cx="406400" cy="74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8693069" y="2011128"/>
            <a:ext cx="780450" cy="780450"/>
            <a:chOff x="0" y="0"/>
            <a:chExt cx="812800" cy="812800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8" id="28"/>
            <p:cNvSpPr txBox="true"/>
            <p:nvPr/>
          </p:nvSpPr>
          <p:spPr>
            <a:xfrm>
              <a:off x="203200" y="-38100"/>
              <a:ext cx="406400" cy="74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14458725" y="2011128"/>
            <a:ext cx="780450" cy="780450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31" id="31"/>
            <p:cNvSpPr txBox="true"/>
            <p:nvPr/>
          </p:nvSpPr>
          <p:spPr>
            <a:xfrm>
              <a:off x="203200" y="-38100"/>
              <a:ext cx="406400" cy="74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14637187" y="5670669"/>
            <a:ext cx="996618" cy="960678"/>
            <a:chOff x="0" y="0"/>
            <a:chExt cx="812800" cy="783489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812800" cy="783489"/>
            </a:xfrm>
            <a:custGeom>
              <a:avLst/>
              <a:gdLst/>
              <a:ahLst/>
              <a:cxnLst/>
              <a:rect r="r" b="b" t="t" l="l"/>
              <a:pathLst>
                <a:path h="783489" w="812800">
                  <a:moveTo>
                    <a:pt x="406400" y="783489"/>
                  </a:moveTo>
                  <a:lnTo>
                    <a:pt x="0" y="377089"/>
                  </a:lnTo>
                  <a:lnTo>
                    <a:pt x="203200" y="377089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377089"/>
                  </a:lnTo>
                  <a:lnTo>
                    <a:pt x="812800" y="377089"/>
                  </a:lnTo>
                  <a:lnTo>
                    <a:pt x="406400" y="783489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34" id="34"/>
            <p:cNvSpPr txBox="true"/>
            <p:nvPr/>
          </p:nvSpPr>
          <p:spPr>
            <a:xfrm>
              <a:off x="203200" y="-38100"/>
              <a:ext cx="406400" cy="7199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8476901" y="5670669"/>
            <a:ext cx="996618" cy="960678"/>
            <a:chOff x="0" y="0"/>
            <a:chExt cx="812800" cy="783489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812800" cy="783489"/>
            </a:xfrm>
            <a:custGeom>
              <a:avLst/>
              <a:gdLst/>
              <a:ahLst/>
              <a:cxnLst/>
              <a:rect r="r" b="b" t="t" l="l"/>
              <a:pathLst>
                <a:path h="783489" w="812800">
                  <a:moveTo>
                    <a:pt x="406400" y="783489"/>
                  </a:moveTo>
                  <a:lnTo>
                    <a:pt x="0" y="377089"/>
                  </a:lnTo>
                  <a:lnTo>
                    <a:pt x="203200" y="377089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377089"/>
                  </a:lnTo>
                  <a:lnTo>
                    <a:pt x="812800" y="377089"/>
                  </a:lnTo>
                  <a:lnTo>
                    <a:pt x="406400" y="783489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37" id="37"/>
            <p:cNvSpPr txBox="true"/>
            <p:nvPr/>
          </p:nvSpPr>
          <p:spPr>
            <a:xfrm>
              <a:off x="203200" y="-38100"/>
              <a:ext cx="406400" cy="7199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38" id="38"/>
          <p:cNvGrpSpPr/>
          <p:nvPr/>
        </p:nvGrpSpPr>
        <p:grpSpPr>
          <a:xfrm rot="0">
            <a:off x="2761349" y="5670669"/>
            <a:ext cx="865583" cy="834369"/>
            <a:chOff x="0" y="0"/>
            <a:chExt cx="812800" cy="783489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812800" cy="783489"/>
            </a:xfrm>
            <a:custGeom>
              <a:avLst/>
              <a:gdLst/>
              <a:ahLst/>
              <a:cxnLst/>
              <a:rect r="r" b="b" t="t" l="l"/>
              <a:pathLst>
                <a:path h="783489" w="812800">
                  <a:moveTo>
                    <a:pt x="406400" y="783489"/>
                  </a:moveTo>
                  <a:lnTo>
                    <a:pt x="0" y="377089"/>
                  </a:lnTo>
                  <a:lnTo>
                    <a:pt x="203200" y="377089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377089"/>
                  </a:lnTo>
                  <a:lnTo>
                    <a:pt x="812800" y="377089"/>
                  </a:lnTo>
                  <a:lnTo>
                    <a:pt x="406400" y="783489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0" id="40"/>
            <p:cNvSpPr txBox="true"/>
            <p:nvPr/>
          </p:nvSpPr>
          <p:spPr>
            <a:xfrm>
              <a:off x="203200" y="-38100"/>
              <a:ext cx="406400" cy="7199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41" id="41"/>
          <p:cNvSpPr txBox="true"/>
          <p:nvPr/>
        </p:nvSpPr>
        <p:spPr>
          <a:xfrm rot="0">
            <a:off x="1451456" y="2960370"/>
            <a:ext cx="3485369" cy="21831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520"/>
              </a:lnSpc>
              <a:spcBef>
                <a:spcPct val="0"/>
              </a:spcBef>
            </a:pPr>
            <a:r>
              <a:rPr lang="en-US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Еволюційні аспекти: з цієї точки зору агресія може бути спадково обумовленою реакцією на загрозу або конкуренцію за ресурси, що було важливо для виживання наших предків.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7272140" y="3217028"/>
            <a:ext cx="3861152" cy="19900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Виховання: діти, які зазнають неправильного виховання, агресивного ставлення або насильства, можуть бути більш схильні до агресивної поведінки. 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3347138" y="3218815"/>
            <a:ext cx="3649774" cy="16567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Стрес: негативні емоції і стресові ситуації можуть викликати агресивні реакції як спосіб позбутися від накопиченої напруги. 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199959" y="7056797"/>
            <a:ext cx="3988362" cy="19900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Фізіологічні фактори: зміни в роботі гормональної системи, підвищений рівень адреналіну або тестостерону можуть підвищити схильність до агресивної поведінки.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7516881" y="7059972"/>
            <a:ext cx="3371671" cy="232303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683"/>
              </a:lnSpc>
              <a:spcBef>
                <a:spcPct val="0"/>
              </a:spcBef>
            </a:pPr>
            <a:r>
              <a:rPr lang="en-US" sz="1917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Вплив середовища: оточуючі та культурні фактори можуть формувати несприятливу атмосферу, де агресія стає прийнятною або навіть заохочуваною формою поведінки. 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13451995" y="7221202"/>
            <a:ext cx="3544917" cy="19900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Порушення ментального здоров'я: деякі психічні стани, такі як порушення особистості, психози або депресія, можуть сприяти виникненню агресії. 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520574" y="2983931"/>
            <a:ext cx="4319137" cy="4319137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927742">
            <a:off x="10628088" y="3768784"/>
            <a:ext cx="1696953" cy="1169675"/>
            <a:chOff x="0" y="0"/>
            <a:chExt cx="929001" cy="64034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929001" cy="640341"/>
            </a:xfrm>
            <a:custGeom>
              <a:avLst/>
              <a:gdLst/>
              <a:ahLst/>
              <a:cxnLst/>
              <a:rect r="r" b="b" t="t" l="l"/>
              <a:pathLst>
                <a:path h="640341" w="929001">
                  <a:moveTo>
                    <a:pt x="929001" y="320171"/>
                  </a:moveTo>
                  <a:lnTo>
                    <a:pt x="522601" y="0"/>
                  </a:lnTo>
                  <a:lnTo>
                    <a:pt x="522601" y="203200"/>
                  </a:lnTo>
                  <a:lnTo>
                    <a:pt x="0" y="203200"/>
                  </a:lnTo>
                  <a:lnTo>
                    <a:pt x="0" y="437141"/>
                  </a:lnTo>
                  <a:lnTo>
                    <a:pt x="522601" y="437141"/>
                  </a:lnTo>
                  <a:lnTo>
                    <a:pt x="522601" y="640341"/>
                  </a:lnTo>
                  <a:lnTo>
                    <a:pt x="929001" y="320171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" id="7"/>
            <p:cNvSpPr txBox="true"/>
            <p:nvPr/>
          </p:nvSpPr>
          <p:spPr>
            <a:xfrm>
              <a:off x="0" y="165100"/>
              <a:ext cx="827401" cy="272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7600359" y="4721225"/>
            <a:ext cx="2159569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Тригери</a:t>
            </a:r>
          </a:p>
        </p:txBody>
      </p:sp>
      <p:grpSp>
        <p:nvGrpSpPr>
          <p:cNvPr name="Group 9" id="9"/>
          <p:cNvGrpSpPr/>
          <p:nvPr/>
        </p:nvGrpSpPr>
        <p:grpSpPr>
          <a:xfrm rot="-3695968">
            <a:off x="9014161" y="1900536"/>
            <a:ext cx="1745047" cy="1244832"/>
            <a:chOff x="0" y="0"/>
            <a:chExt cx="897652" cy="640341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97652" cy="640341"/>
            </a:xfrm>
            <a:custGeom>
              <a:avLst/>
              <a:gdLst/>
              <a:ahLst/>
              <a:cxnLst/>
              <a:rect r="r" b="b" t="t" l="l"/>
              <a:pathLst>
                <a:path h="640341" w="897652">
                  <a:moveTo>
                    <a:pt x="897652" y="320171"/>
                  </a:moveTo>
                  <a:lnTo>
                    <a:pt x="491252" y="0"/>
                  </a:lnTo>
                  <a:lnTo>
                    <a:pt x="491252" y="203200"/>
                  </a:lnTo>
                  <a:lnTo>
                    <a:pt x="0" y="203200"/>
                  </a:lnTo>
                  <a:lnTo>
                    <a:pt x="0" y="437141"/>
                  </a:lnTo>
                  <a:lnTo>
                    <a:pt x="491252" y="437141"/>
                  </a:lnTo>
                  <a:lnTo>
                    <a:pt x="491252" y="640341"/>
                  </a:lnTo>
                  <a:lnTo>
                    <a:pt x="897652" y="320171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165100"/>
              <a:ext cx="796052" cy="272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1768088">
            <a:off x="10526649" y="5752386"/>
            <a:ext cx="1741044" cy="1200066"/>
            <a:chOff x="0" y="0"/>
            <a:chExt cx="929001" cy="64034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29001" cy="640341"/>
            </a:xfrm>
            <a:custGeom>
              <a:avLst/>
              <a:gdLst/>
              <a:ahLst/>
              <a:cxnLst/>
              <a:rect r="r" b="b" t="t" l="l"/>
              <a:pathLst>
                <a:path h="640341" w="929001">
                  <a:moveTo>
                    <a:pt x="929001" y="320171"/>
                  </a:moveTo>
                  <a:lnTo>
                    <a:pt x="522601" y="0"/>
                  </a:lnTo>
                  <a:lnTo>
                    <a:pt x="522601" y="203200"/>
                  </a:lnTo>
                  <a:lnTo>
                    <a:pt x="0" y="203200"/>
                  </a:lnTo>
                  <a:lnTo>
                    <a:pt x="0" y="437141"/>
                  </a:lnTo>
                  <a:lnTo>
                    <a:pt x="522601" y="437141"/>
                  </a:lnTo>
                  <a:lnTo>
                    <a:pt x="522601" y="640341"/>
                  </a:lnTo>
                  <a:lnTo>
                    <a:pt x="929001" y="320171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165100"/>
              <a:ext cx="827401" cy="272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4526451">
            <a:off x="8598461" y="7323140"/>
            <a:ext cx="1819760" cy="1254324"/>
            <a:chOff x="0" y="0"/>
            <a:chExt cx="929001" cy="64034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29001" cy="640341"/>
            </a:xfrm>
            <a:custGeom>
              <a:avLst/>
              <a:gdLst/>
              <a:ahLst/>
              <a:cxnLst/>
              <a:rect r="r" b="b" t="t" l="l"/>
              <a:pathLst>
                <a:path h="640341" w="929001">
                  <a:moveTo>
                    <a:pt x="929001" y="320171"/>
                  </a:moveTo>
                  <a:lnTo>
                    <a:pt x="522601" y="0"/>
                  </a:lnTo>
                  <a:lnTo>
                    <a:pt x="522601" y="203200"/>
                  </a:lnTo>
                  <a:lnTo>
                    <a:pt x="0" y="203200"/>
                  </a:lnTo>
                  <a:lnTo>
                    <a:pt x="0" y="437141"/>
                  </a:lnTo>
                  <a:lnTo>
                    <a:pt x="522601" y="437141"/>
                  </a:lnTo>
                  <a:lnTo>
                    <a:pt x="522601" y="640341"/>
                  </a:lnTo>
                  <a:lnTo>
                    <a:pt x="929001" y="320171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165100"/>
              <a:ext cx="827401" cy="272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-6589231">
            <a:off x="6866762" y="1819513"/>
            <a:ext cx="1839914" cy="1312506"/>
            <a:chOff x="0" y="0"/>
            <a:chExt cx="897652" cy="64034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97652" cy="640341"/>
            </a:xfrm>
            <a:custGeom>
              <a:avLst/>
              <a:gdLst/>
              <a:ahLst/>
              <a:cxnLst/>
              <a:rect r="r" b="b" t="t" l="l"/>
              <a:pathLst>
                <a:path h="640341" w="897652">
                  <a:moveTo>
                    <a:pt x="897652" y="320171"/>
                  </a:moveTo>
                  <a:lnTo>
                    <a:pt x="491252" y="0"/>
                  </a:lnTo>
                  <a:lnTo>
                    <a:pt x="491252" y="203200"/>
                  </a:lnTo>
                  <a:lnTo>
                    <a:pt x="0" y="203200"/>
                  </a:lnTo>
                  <a:lnTo>
                    <a:pt x="0" y="437141"/>
                  </a:lnTo>
                  <a:lnTo>
                    <a:pt x="491252" y="437141"/>
                  </a:lnTo>
                  <a:lnTo>
                    <a:pt x="491252" y="640341"/>
                  </a:lnTo>
                  <a:lnTo>
                    <a:pt x="897652" y="320171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165100"/>
              <a:ext cx="796052" cy="272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9689468">
            <a:off x="4856751" y="5341381"/>
            <a:ext cx="1839914" cy="1312506"/>
            <a:chOff x="0" y="0"/>
            <a:chExt cx="897652" cy="640341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97652" cy="640341"/>
            </a:xfrm>
            <a:custGeom>
              <a:avLst/>
              <a:gdLst/>
              <a:ahLst/>
              <a:cxnLst/>
              <a:rect r="r" b="b" t="t" l="l"/>
              <a:pathLst>
                <a:path h="640341" w="897652">
                  <a:moveTo>
                    <a:pt x="897652" y="320171"/>
                  </a:moveTo>
                  <a:lnTo>
                    <a:pt x="491252" y="0"/>
                  </a:lnTo>
                  <a:lnTo>
                    <a:pt x="491252" y="203200"/>
                  </a:lnTo>
                  <a:lnTo>
                    <a:pt x="0" y="203200"/>
                  </a:lnTo>
                  <a:lnTo>
                    <a:pt x="0" y="437141"/>
                  </a:lnTo>
                  <a:lnTo>
                    <a:pt x="491252" y="437141"/>
                  </a:lnTo>
                  <a:lnTo>
                    <a:pt x="491252" y="640341"/>
                  </a:lnTo>
                  <a:lnTo>
                    <a:pt x="897652" y="320171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165100"/>
              <a:ext cx="796052" cy="272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8013534">
            <a:off x="5973729" y="6804183"/>
            <a:ext cx="1796692" cy="1281673"/>
            <a:chOff x="0" y="0"/>
            <a:chExt cx="897652" cy="640341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897652" cy="640341"/>
            </a:xfrm>
            <a:custGeom>
              <a:avLst/>
              <a:gdLst/>
              <a:ahLst/>
              <a:cxnLst/>
              <a:rect r="r" b="b" t="t" l="l"/>
              <a:pathLst>
                <a:path h="640341" w="897652">
                  <a:moveTo>
                    <a:pt x="897652" y="320171"/>
                  </a:moveTo>
                  <a:lnTo>
                    <a:pt x="491252" y="0"/>
                  </a:lnTo>
                  <a:lnTo>
                    <a:pt x="491252" y="203200"/>
                  </a:lnTo>
                  <a:lnTo>
                    <a:pt x="0" y="203200"/>
                  </a:lnTo>
                  <a:lnTo>
                    <a:pt x="0" y="437141"/>
                  </a:lnTo>
                  <a:lnTo>
                    <a:pt x="491252" y="437141"/>
                  </a:lnTo>
                  <a:lnTo>
                    <a:pt x="491252" y="640341"/>
                  </a:lnTo>
                  <a:lnTo>
                    <a:pt x="897652" y="320171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165100"/>
              <a:ext cx="796052" cy="272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7" id="27"/>
          <p:cNvSpPr txBox="true"/>
          <p:nvPr/>
        </p:nvSpPr>
        <p:spPr>
          <a:xfrm rot="1482081">
            <a:off x="9367084" y="1113799"/>
            <a:ext cx="2287510" cy="656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незадоволення власних потреб</a:t>
            </a:r>
          </a:p>
        </p:txBody>
      </p:sp>
      <p:sp>
        <p:nvSpPr>
          <p:cNvPr name="TextBox 28" id="28"/>
          <p:cNvSpPr txBox="true"/>
          <p:nvPr/>
        </p:nvSpPr>
        <p:spPr>
          <a:xfrm rot="4822257">
            <a:off x="11810818" y="3662752"/>
            <a:ext cx="1944545" cy="656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небезпеки і страху</a:t>
            </a:r>
          </a:p>
        </p:txBody>
      </p:sp>
      <p:grpSp>
        <p:nvGrpSpPr>
          <p:cNvPr name="Group 29" id="29"/>
          <p:cNvGrpSpPr/>
          <p:nvPr/>
        </p:nvGrpSpPr>
        <p:grpSpPr>
          <a:xfrm rot="-9072807">
            <a:off x="5219823" y="3281765"/>
            <a:ext cx="1839914" cy="1312506"/>
            <a:chOff x="0" y="0"/>
            <a:chExt cx="897652" cy="640341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97652" cy="640341"/>
            </a:xfrm>
            <a:custGeom>
              <a:avLst/>
              <a:gdLst/>
              <a:ahLst/>
              <a:cxnLst/>
              <a:rect r="r" b="b" t="t" l="l"/>
              <a:pathLst>
                <a:path h="640341" w="897652">
                  <a:moveTo>
                    <a:pt x="897652" y="320171"/>
                  </a:moveTo>
                  <a:lnTo>
                    <a:pt x="491252" y="0"/>
                  </a:lnTo>
                  <a:lnTo>
                    <a:pt x="491252" y="203200"/>
                  </a:lnTo>
                  <a:lnTo>
                    <a:pt x="0" y="203200"/>
                  </a:lnTo>
                  <a:lnTo>
                    <a:pt x="0" y="437141"/>
                  </a:lnTo>
                  <a:lnTo>
                    <a:pt x="491252" y="437141"/>
                  </a:lnTo>
                  <a:lnTo>
                    <a:pt x="491252" y="640341"/>
                  </a:lnTo>
                  <a:lnTo>
                    <a:pt x="897652" y="320171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31" id="31"/>
            <p:cNvSpPr txBox="true"/>
            <p:nvPr/>
          </p:nvSpPr>
          <p:spPr>
            <a:xfrm>
              <a:off x="0" y="165100"/>
              <a:ext cx="796052" cy="272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32" id="32"/>
          <p:cNvSpPr txBox="true"/>
          <p:nvPr/>
        </p:nvSpPr>
        <p:spPr>
          <a:xfrm rot="-1633313">
            <a:off x="6009498" y="875380"/>
            <a:ext cx="2487709" cy="656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порушення особистих кордонів</a:t>
            </a:r>
          </a:p>
        </p:txBody>
      </p:sp>
      <p:sp>
        <p:nvSpPr>
          <p:cNvPr name="TextBox 33" id="33"/>
          <p:cNvSpPr txBox="true"/>
          <p:nvPr/>
        </p:nvSpPr>
        <p:spPr>
          <a:xfrm rot="-4069287">
            <a:off x="3896306" y="2879500"/>
            <a:ext cx="2207094" cy="656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відчуття втоми або болю</a:t>
            </a:r>
          </a:p>
        </p:txBody>
      </p:sp>
      <p:sp>
        <p:nvSpPr>
          <p:cNvPr name="TextBox 34" id="34"/>
          <p:cNvSpPr txBox="true"/>
          <p:nvPr/>
        </p:nvSpPr>
        <p:spPr>
          <a:xfrm rot="-5513832">
            <a:off x="3232251" y="6024754"/>
            <a:ext cx="2198499" cy="656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переживання невдач і поразок</a:t>
            </a:r>
          </a:p>
        </p:txBody>
      </p:sp>
      <p:sp>
        <p:nvSpPr>
          <p:cNvPr name="TextBox 35" id="35"/>
          <p:cNvSpPr txBox="true"/>
          <p:nvPr/>
        </p:nvSpPr>
        <p:spPr>
          <a:xfrm rot="-7470100">
            <a:off x="4464495" y="8337409"/>
            <a:ext cx="2171119" cy="656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неприйняття критики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8299457" y="8950520"/>
            <a:ext cx="2920942" cy="98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перегляд насильницького контенту </a:t>
            </a:r>
          </a:p>
        </p:txBody>
      </p:sp>
      <p:sp>
        <p:nvSpPr>
          <p:cNvPr name="TextBox 37" id="37"/>
          <p:cNvSpPr txBox="true"/>
          <p:nvPr/>
        </p:nvSpPr>
        <p:spPr>
          <a:xfrm rot="-3770597">
            <a:off x="11227160" y="6581395"/>
            <a:ext cx="3040397" cy="98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вживання алкоголю, наркотиків або медичних препаратів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07126" y="1028700"/>
            <a:ext cx="12896372" cy="2036826"/>
            <a:chOff x="0" y="0"/>
            <a:chExt cx="2653574" cy="4191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653574" cy="419100"/>
            </a:xfrm>
            <a:custGeom>
              <a:avLst/>
              <a:gdLst/>
              <a:ahLst/>
              <a:cxnLst/>
              <a:rect r="r" b="b" t="t" l="l"/>
              <a:pathLst>
                <a:path h="419100" w="2653574">
                  <a:moveTo>
                    <a:pt x="11725" y="0"/>
                  </a:moveTo>
                  <a:lnTo>
                    <a:pt x="2641850" y="0"/>
                  </a:lnTo>
                  <a:cubicBezTo>
                    <a:pt x="2648325" y="0"/>
                    <a:pt x="2653574" y="5249"/>
                    <a:pt x="2653574" y="11725"/>
                  </a:cubicBezTo>
                  <a:lnTo>
                    <a:pt x="2653574" y="407375"/>
                  </a:lnTo>
                  <a:cubicBezTo>
                    <a:pt x="2653574" y="410485"/>
                    <a:pt x="2652339" y="413467"/>
                    <a:pt x="2650140" y="415666"/>
                  </a:cubicBezTo>
                  <a:cubicBezTo>
                    <a:pt x="2647941" y="417865"/>
                    <a:pt x="2644959" y="419100"/>
                    <a:pt x="2641850" y="419100"/>
                  </a:cubicBezTo>
                  <a:lnTo>
                    <a:pt x="11725" y="419100"/>
                  </a:lnTo>
                  <a:cubicBezTo>
                    <a:pt x="5249" y="419100"/>
                    <a:pt x="0" y="413851"/>
                    <a:pt x="0" y="407375"/>
                  </a:cubicBezTo>
                  <a:lnTo>
                    <a:pt x="0" y="11725"/>
                  </a:lnTo>
                  <a:cubicBezTo>
                    <a:pt x="0" y="5249"/>
                    <a:pt x="5249" y="0"/>
                    <a:pt x="11725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653574" cy="4572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23157" y="4211097"/>
            <a:ext cx="3367937" cy="3720234"/>
            <a:chOff x="0" y="0"/>
            <a:chExt cx="887029" cy="97981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87029" cy="979815"/>
            </a:xfrm>
            <a:custGeom>
              <a:avLst/>
              <a:gdLst/>
              <a:ahLst/>
              <a:cxnLst/>
              <a:rect r="r" b="b" t="t" l="l"/>
              <a:pathLst>
                <a:path h="979815" w="887029">
                  <a:moveTo>
                    <a:pt x="0" y="0"/>
                  </a:moveTo>
                  <a:lnTo>
                    <a:pt x="887029" y="0"/>
                  </a:lnTo>
                  <a:lnTo>
                    <a:pt x="887029" y="979815"/>
                  </a:lnTo>
                  <a:lnTo>
                    <a:pt x="0" y="97981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887029" cy="10179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5090267" y="4211097"/>
            <a:ext cx="3367937" cy="3720234"/>
            <a:chOff x="0" y="0"/>
            <a:chExt cx="887029" cy="97981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87029" cy="979815"/>
            </a:xfrm>
            <a:custGeom>
              <a:avLst/>
              <a:gdLst/>
              <a:ahLst/>
              <a:cxnLst/>
              <a:rect r="r" b="b" t="t" l="l"/>
              <a:pathLst>
                <a:path h="979815" w="887029">
                  <a:moveTo>
                    <a:pt x="0" y="0"/>
                  </a:moveTo>
                  <a:lnTo>
                    <a:pt x="887029" y="0"/>
                  </a:lnTo>
                  <a:lnTo>
                    <a:pt x="887029" y="979815"/>
                  </a:lnTo>
                  <a:lnTo>
                    <a:pt x="0" y="97981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887029" cy="10179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9490815" y="4211097"/>
            <a:ext cx="3367937" cy="3720234"/>
            <a:chOff x="0" y="0"/>
            <a:chExt cx="887029" cy="97981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87029" cy="979815"/>
            </a:xfrm>
            <a:custGeom>
              <a:avLst/>
              <a:gdLst/>
              <a:ahLst/>
              <a:cxnLst/>
              <a:rect r="r" b="b" t="t" l="l"/>
              <a:pathLst>
                <a:path h="979815" w="887029">
                  <a:moveTo>
                    <a:pt x="0" y="0"/>
                  </a:moveTo>
                  <a:lnTo>
                    <a:pt x="887029" y="0"/>
                  </a:lnTo>
                  <a:lnTo>
                    <a:pt x="887029" y="979815"/>
                  </a:lnTo>
                  <a:lnTo>
                    <a:pt x="0" y="97981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887029" cy="10179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3891363" y="4211097"/>
            <a:ext cx="3367937" cy="3720234"/>
            <a:chOff x="0" y="0"/>
            <a:chExt cx="887029" cy="97981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87029" cy="979815"/>
            </a:xfrm>
            <a:custGeom>
              <a:avLst/>
              <a:gdLst/>
              <a:ahLst/>
              <a:cxnLst/>
              <a:rect r="r" b="b" t="t" l="l"/>
              <a:pathLst>
                <a:path h="979815" w="887029">
                  <a:moveTo>
                    <a:pt x="0" y="0"/>
                  </a:moveTo>
                  <a:lnTo>
                    <a:pt x="887029" y="0"/>
                  </a:lnTo>
                  <a:lnTo>
                    <a:pt x="887029" y="979815"/>
                  </a:lnTo>
                  <a:lnTo>
                    <a:pt x="0" y="979815"/>
                  </a:lnTo>
                  <a:close/>
                </a:path>
              </a:pathLst>
            </a:custGeom>
            <a:gradFill rotWithShape="true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887029" cy="10179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4511323" y="1794383"/>
            <a:ext cx="8574870" cy="4483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b="true" sz="25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Когнітивний компонент агресивної поведінки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93251" y="5361133"/>
            <a:ext cx="2827749" cy="9055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Оцінка вихідної ситуації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9553580" y="5132533"/>
            <a:ext cx="3015641" cy="13627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Вибір стратегії поведінки та його наслідки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4118921" y="5086350"/>
            <a:ext cx="2912820" cy="13627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Аналіз минулого досвіду та соціальних норм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550201" y="5165703"/>
            <a:ext cx="2381507" cy="9055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Розвиток подій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DAHFWIwRRK8</dc:identifier>
  <dcterms:modified xsi:type="dcterms:W3CDTF">2011-08-01T06:04:30Z</dcterms:modified>
  <cp:revision>1</cp:revision>
  <dc:title>Поняття норми. Причини порушення норм. Агресія та агресивна поведінка</dc:title>
</cp:coreProperties>
</file>