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2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0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0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4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94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48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6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20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4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1737-C3A9-4119-8322-13318C544AAD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51FA43-8B69-4AFE-A8C8-11C754019A8C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1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8A90B-676F-84EC-259E-87AB7C83C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289488"/>
            <a:ext cx="8637073" cy="311999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b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Анімалотерапія</a:t>
            </a:r>
            <a:b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дельфінотерапія</a:t>
            </a:r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іпотерапія</a:t>
            </a:r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uk-UA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</a:t>
            </a:r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психотерапевтичного впливу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D15063-CA88-9D29-6032-1F88E7714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67309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студентка 4 курсу: Зінченко Інна Юріївна.</a:t>
            </a:r>
          </a:p>
          <a:p>
            <a:pPr algn="r"/>
            <a:r>
              <a:rPr lang="uk-UA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Факультет: «Психологія»</a:t>
            </a:r>
          </a:p>
          <a:p>
            <a:pPr algn="r"/>
            <a:r>
              <a:rPr lang="uk-UA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Група: 6.0533-з-с2</a:t>
            </a:r>
          </a:p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539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7BFB1-DC8A-F07A-42E0-E0697260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8" y="136187"/>
            <a:ext cx="5946842" cy="799001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проведення</a:t>
            </a:r>
          </a:p>
        </p:txBody>
      </p:sp>
      <p:pic>
        <p:nvPicPr>
          <p:cNvPr id="6" name="Объект 5" descr="Изображение выглядит как человек, на открытом воздухе, лошадь, дере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EB5706-AE0F-5D34-EC7E-DEA876640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6187"/>
            <a:ext cx="5946843" cy="588523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1F98463-5991-5EB2-643F-D68EAE1D3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57" y="935189"/>
            <a:ext cx="5946842" cy="5086232"/>
          </a:xfrm>
        </p:spPr>
        <p:txBody>
          <a:bodyPr>
            <a:normAutofit fontScale="92500" lnSpcReduction="10000"/>
          </a:bodyPr>
          <a:lstStyle/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 з твариною.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довіри.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терапевтичних вправ.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 (обговорення почуттів і відчуттів).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результатів.</a:t>
            </a:r>
          </a:p>
        </p:txBody>
      </p:sp>
    </p:spTree>
    <p:extLst>
      <p:ext uri="{BB962C8B-B14F-4D97-AF65-F5344CB8AC3E}">
        <p14:creationId xmlns:p14="http://schemas.microsoft.com/office/powerpoint/2010/main" val="27309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92302-C65B-E6B8-AFAC-52C9CFC5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6" y="165370"/>
            <a:ext cx="5946843" cy="76981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Протипоказання</a:t>
            </a:r>
          </a:p>
        </p:txBody>
      </p:sp>
      <p:pic>
        <p:nvPicPr>
          <p:cNvPr id="6" name="Объект 5" descr="Изображение выглядит как млекопитающее, дельфин, морские млекопитающие, Морское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FBF14D8-F0E9-0562-BF8F-24C5C7AC7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5370"/>
            <a:ext cx="5946843" cy="584632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3AADC68-A828-C343-A202-D4211AC7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56" y="935189"/>
            <a:ext cx="5946843" cy="5076506"/>
          </a:xfrm>
        </p:spPr>
        <p:txBody>
          <a:bodyPr>
            <a:normAutofit fontScale="92500" lnSpcReduction="10000"/>
          </a:bodyPr>
          <a:lstStyle/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Алергічні реакції.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Епілепсія.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Гострі інфекційні хвороби.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перед тваринами.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 розлади в гострій фазі, тощо.</a:t>
            </a:r>
          </a:p>
        </p:txBody>
      </p:sp>
    </p:spTree>
    <p:extLst>
      <p:ext uri="{BB962C8B-B14F-4D97-AF65-F5344CB8AC3E}">
        <p14:creationId xmlns:p14="http://schemas.microsoft.com/office/powerpoint/2010/main" val="249375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171B1-CB60-D34F-A00F-D233D7FA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50" y="184826"/>
            <a:ext cx="5956850" cy="64335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Іпотерапія</a:t>
            </a:r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</a:t>
            </a:r>
          </a:p>
        </p:txBody>
      </p:sp>
      <p:pic>
        <p:nvPicPr>
          <p:cNvPr id="6" name="Объект 5" descr="Изображение выглядит как лошадь, на открытом воздухе, жеребец, кобы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AB5445-9FE8-E7BC-D6C1-DB1FBA39B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4826"/>
            <a:ext cx="5956851" cy="576850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C3C5A30-F33A-DA51-FDFD-9DACE77EE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148" y="953310"/>
            <a:ext cx="5956849" cy="50000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</a:t>
            </a:r>
            <a:r>
              <a:rPr lang="uk-UA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іпотерапії</a:t>
            </a:r>
            <a:r>
              <a:rPr lang="uk-UA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 у Києві, Харкові, Львові, Тернополі.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використовуються у реабілітації дітей з інвалідністю.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фахівців з фізичної реабілітації, психологів, кінологів.</a:t>
            </a:r>
          </a:p>
          <a:p>
            <a:pPr algn="ctr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в Одесі, Харкові, Трускавці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для допомоги дітям з аутизмом, ДЦП, ПТСР.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водної терапії, звукової стимуляції та гри.</a:t>
            </a:r>
          </a:p>
        </p:txBody>
      </p:sp>
    </p:spTree>
    <p:extLst>
      <p:ext uri="{BB962C8B-B14F-4D97-AF65-F5344CB8AC3E}">
        <p14:creationId xmlns:p14="http://schemas.microsoft.com/office/powerpoint/2010/main" val="270564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99233-3F02-FCDA-4846-BE7CA70B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8" y="116732"/>
            <a:ext cx="5995481" cy="8865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досліджень</a:t>
            </a:r>
          </a:p>
        </p:txBody>
      </p:sp>
      <p:pic>
        <p:nvPicPr>
          <p:cNvPr id="6" name="Объект 5" descr="Изображение выглядит как морские млекопитающие, дельфин, Морское млекопитающее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49ED01-B33A-D786-0D82-A0DF6DBA9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6732"/>
            <a:ext cx="5995481" cy="585605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CBCA88D-02BB-B86D-855A-5737ECAE4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19" y="1157591"/>
            <a:ext cx="5995480" cy="4815192"/>
          </a:xfrm>
        </p:spPr>
        <p:txBody>
          <a:bodyPr>
            <a:normAutofit/>
          </a:bodyPr>
          <a:lstStyle/>
          <a:p>
            <a:pPr algn="ctr"/>
            <a:r>
              <a:rPr lang="uk-UA" sz="24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дослідження показують:</a:t>
            </a:r>
          </a:p>
          <a:p>
            <a:pPr algn="ctr"/>
            <a:endParaRPr lang="uk-UA" sz="24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дітей після курсу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іпотерапії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демонструють покращення моторики;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учасників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дельфінотерапії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мають зниження рівня тривожності;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відзначають позитивні емоційні зміни.</a:t>
            </a:r>
          </a:p>
        </p:txBody>
      </p:sp>
    </p:spTree>
    <p:extLst>
      <p:ext uri="{BB962C8B-B14F-4D97-AF65-F5344CB8AC3E}">
        <p14:creationId xmlns:p14="http://schemas.microsoft.com/office/powerpoint/2010/main" val="150795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19BF7-8A14-B132-96FE-886BE03D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5" y="155643"/>
            <a:ext cx="5976026" cy="1060314"/>
          </a:xfrm>
        </p:spPr>
        <p:txBody>
          <a:bodyPr>
            <a:no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розвитку</a:t>
            </a:r>
          </a:p>
        </p:txBody>
      </p:sp>
      <p:pic>
        <p:nvPicPr>
          <p:cNvPr id="6" name="Объект 5" descr="Изображение выглядит как человек, одежда, недоуздок, люд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FCDD85-0F2B-F1CE-C0A5-55411FE54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5643"/>
            <a:ext cx="5976026" cy="581714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6061EB2-7BB1-EF2D-86E6-CBFC72D73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975" y="1373372"/>
            <a:ext cx="5976024" cy="4599411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мережі центрів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анімалотерапії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спеціалістів-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анімалотерапевтів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 обґрунтування ефективності методів.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 в програми реабілітації ветеранів.</a:t>
            </a:r>
          </a:p>
        </p:txBody>
      </p:sp>
    </p:spTree>
    <p:extLst>
      <p:ext uri="{BB962C8B-B14F-4D97-AF65-F5344CB8AC3E}">
        <p14:creationId xmlns:p14="http://schemas.microsoft.com/office/powerpoint/2010/main" val="395757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B36A2-5346-FF50-871C-AB5907C4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8" y="165370"/>
            <a:ext cx="11780195" cy="671209"/>
          </a:xfrm>
        </p:spPr>
        <p:txBody>
          <a:bodyPr/>
          <a:lstStyle/>
          <a:p>
            <a:pPr algn="ctr"/>
            <a:r>
              <a:rPr lang="uk-UA" dirty="0"/>
              <a:t> </a:t>
            </a:r>
            <a:r>
              <a:rPr lang="uk-UA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34C14-3740-F187-09C0-43646960A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008" y="1157590"/>
            <a:ext cx="11780195" cy="4756827"/>
          </a:xfrm>
        </p:spPr>
        <p:txBody>
          <a:bodyPr>
            <a:normAutofit/>
          </a:bodyPr>
          <a:lstStyle/>
          <a:p>
            <a:pPr algn="ctr"/>
            <a:r>
              <a:rPr lang="uk-UA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ефективним напрямком психологічної та фізичної реабілітації, який базується на природній взаємодії людини з тваринами. Контакт із твариною знижує рівень тривожності, покращує настрій, підвищує самооцінку та сприяє гармонізації емоційного стану. </a:t>
            </a:r>
          </a:p>
          <a:p>
            <a:pPr algn="ctr"/>
            <a:r>
              <a:rPr lang="uk-UA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допомагає розвивати координацію, рівновагу, рухову активність і водночас формує впевненість у собі. </a:t>
            </a:r>
          </a:p>
          <a:p>
            <a:pPr algn="ctr"/>
            <a:r>
              <a:rPr lang="uk-UA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Дельфінотерапія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 впливає на мовлення, увагу, соціальну адаптацію та когнітивні процеси.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комплексному впливу — психологічному, фізіологічному й соціальному —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стає важливою складовою сучасної системи відновлення здоров’я, розвитку особистості та профілактики стресових розладів. Її застосування в Україні має значні перспективи у роботі з дітьми, ветеранами та людьми, які потребують психоемоційної підтримки.</a:t>
            </a:r>
          </a:p>
        </p:txBody>
      </p:sp>
    </p:spTree>
    <p:extLst>
      <p:ext uri="{BB962C8B-B14F-4D97-AF65-F5344CB8AC3E}">
        <p14:creationId xmlns:p14="http://schemas.microsoft.com/office/powerpoint/2010/main" val="109461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9BBA5-1193-3F26-48CA-56246293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6" y="249063"/>
            <a:ext cx="11819106" cy="820980"/>
          </a:xfrm>
        </p:spPr>
        <p:txBody>
          <a:bodyPr/>
          <a:lstStyle/>
          <a:p>
            <a:pPr algn="ctr"/>
            <a:r>
              <a:rPr lang="uk-UA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595008-0162-8F79-2F8F-E88CA421A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25" y="1070043"/>
            <a:ext cx="11819106" cy="4863829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 видання:</a:t>
            </a:r>
          </a:p>
          <a:p>
            <a:pPr algn="ctr"/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Міненко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Г.М.,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Крошка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 Основні лікувальні властивості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анімалотерапії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 Луганськ: ЛНУ ім. Т. Шевченка, 2016. — 128 с.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Чайка Ю.Ю., Шевчук Д.В.,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Аданік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В.О. Застосування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анімалотерапії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перспективного напрямку у реабілітаційному процесі. — ЖДУ ім. І. Франка, 2024. — 96 с.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Буцик О.П.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методи психофізичної реабілітації. — ТНТУ, 2024. — 112 с.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ресурси:</a:t>
            </a:r>
          </a:p>
          <a:p>
            <a:pPr algn="ctr"/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лікування спілкуванням з тваринами [Електронний ресурс]. — Режим доступу: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http://ippoterapia.kharkov.ua</a:t>
            </a:r>
          </a:p>
          <a:p>
            <a:pPr algn="ctr"/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засіб фізичної реабілітації при ДЦП [Електронний ресурс]. — Режим доступу: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https://ku-irts-zsr.webnode.com.ua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8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фрукт, цветок, текст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77FF29A-3238-D3A1-5C64-90E5FAF9E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3" y="168965"/>
            <a:ext cx="11757991" cy="5744818"/>
          </a:xfrm>
        </p:spPr>
      </p:pic>
    </p:spTree>
    <p:extLst>
      <p:ext uri="{BB962C8B-B14F-4D97-AF65-F5344CB8AC3E}">
        <p14:creationId xmlns:p14="http://schemas.microsoft.com/office/powerpoint/2010/main" val="22098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03DE9-704D-4835-9B13-C6A5BD6C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5" y="1"/>
            <a:ext cx="7191914" cy="739301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dirty="0"/>
              <a:t>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sz="4000" dirty="0"/>
            </a:br>
            <a:r>
              <a:rPr lang="uk-UA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ВСТУП:</a:t>
            </a:r>
          </a:p>
        </p:txBody>
      </p:sp>
      <p:pic>
        <p:nvPicPr>
          <p:cNvPr id="10" name="Объект 9" descr="Изображение выглядит как на открытом воздухе, трава, Порода собаки, домашне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93AF82-725A-51E0-96DD-1EA1A03D1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8" y="175100"/>
            <a:ext cx="4532242" cy="574904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87D63AD-215F-0FC6-2210-3AA1557B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6" y="846307"/>
            <a:ext cx="7431931" cy="5077839"/>
          </a:xfrm>
        </p:spPr>
        <p:txBody>
          <a:bodyPr>
            <a:normAutofit/>
          </a:bodyPr>
          <a:lstStyle/>
          <a:p>
            <a:pPr algn="ctr"/>
            <a:r>
              <a:rPr lang="uk-UA" sz="20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Анімалотерапія</a:t>
            </a:r>
            <a:r>
              <a:rPr lang="uk-UA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лікування через спілкування з тваринами, яке спрямоване на покращення емоційного стану, розвиток комунікації та підтримку фізичної і психічної реабілітації людини. Це метод, що поєднує елементи психології, педагогіки та медицини.</a:t>
            </a:r>
          </a:p>
          <a:p>
            <a:pPr algn="ctr"/>
            <a:r>
              <a:rPr lang="uk-UA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</a:t>
            </a:r>
            <a:r>
              <a:rPr lang="uk-UA" sz="20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анімалотерапії</a:t>
            </a:r>
            <a:r>
              <a:rPr lang="uk-UA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🐕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Каністерапія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(собаки)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🐈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Фелінотерапія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(коти)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🐎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(коні)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🐬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(дельфіни)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🐝 Апітерапія (бджоли)</a:t>
            </a:r>
          </a:p>
        </p:txBody>
      </p:sp>
    </p:spTree>
    <p:extLst>
      <p:ext uri="{BB962C8B-B14F-4D97-AF65-F5344CB8AC3E}">
        <p14:creationId xmlns:p14="http://schemas.microsoft.com/office/powerpoint/2010/main" val="15836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F6616-C2B9-589D-DF3F-62194DA4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149087"/>
            <a:ext cx="7129667" cy="760090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виникнення</a:t>
            </a:r>
          </a:p>
        </p:txBody>
      </p:sp>
      <p:pic>
        <p:nvPicPr>
          <p:cNvPr id="6" name="Объект 5" descr="Изображение выглядит как на открытом воздухе, человек, жеребец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4164F0-0034-D5EB-2A6C-3017D4B75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5" y="149086"/>
            <a:ext cx="4810538" cy="581439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B508868-7AF7-4AD4-C76B-6B6603ABA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897" y="1133061"/>
            <a:ext cx="7129668" cy="4830416"/>
          </a:xfrm>
        </p:spPr>
        <p:txBody>
          <a:bodyPr>
            <a:normAutofit/>
          </a:bodyPr>
          <a:lstStyle/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 спроби використання тварин у терапії сягають античності.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анімалотерапія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активно розвиватися як науково обґрунтований метод реабілітації.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— з 2000-х років у програмах психологічної допомоги дітям та ветеранам.</a:t>
            </a:r>
          </a:p>
        </p:txBody>
      </p:sp>
    </p:spTree>
    <p:extLst>
      <p:ext uri="{BB962C8B-B14F-4D97-AF65-F5344CB8AC3E}">
        <p14:creationId xmlns:p14="http://schemas.microsoft.com/office/powerpoint/2010/main" val="246747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86AFE-9A49-4155-76A1-4FB4C48C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129208"/>
            <a:ext cx="6728792" cy="869420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Іпотерапія</a:t>
            </a:r>
            <a:endParaRPr lang="uk-UA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человек, на открытом воздухе, одежда, жереб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146C2D-86E6-FDE6-CC1A-7BC8422B8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57" y="129208"/>
            <a:ext cx="4989443" cy="583426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74F6B6C-8E44-FECA-3844-2DB116921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965" y="1311965"/>
            <a:ext cx="6728792" cy="4651512"/>
          </a:xfrm>
        </p:spPr>
        <p:txBody>
          <a:bodyPr>
            <a:normAutofit/>
          </a:bodyPr>
          <a:lstStyle/>
          <a:p>
            <a:pPr algn="ctr"/>
            <a:r>
              <a:rPr lang="uk-UA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Іпотерапія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метод реабілітації, що використовує верхову їзду на коні для лікування та відновлення функцій організму.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Коні допомагають покращити рівновагу, координацію, рухові функції та емоційну стабільність.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при ДЦП, аутизмі,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постстресових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розладах.</a:t>
            </a:r>
          </a:p>
        </p:txBody>
      </p:sp>
    </p:spTree>
    <p:extLst>
      <p:ext uri="{BB962C8B-B14F-4D97-AF65-F5344CB8AC3E}">
        <p14:creationId xmlns:p14="http://schemas.microsoft.com/office/powerpoint/2010/main" val="272552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0D6C9-C139-D1CC-3C6E-E9607657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39148"/>
            <a:ext cx="7139609" cy="809786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Дельфінотерапія</a:t>
            </a:r>
            <a:endParaRPr lang="uk-UA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морские млекопитающие, дельфин, человек, в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7676D05-FF8C-3AAB-C1A1-21D7F78A6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26" y="139148"/>
            <a:ext cx="4840357" cy="588396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105843A-D987-13A5-32BA-BA0B7A9AE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7" y="1222513"/>
            <a:ext cx="7139609" cy="4800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Дельфінотерапія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метод психотерапії через спілкування людини з дельфінами у водному середовищі.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для зниження тривожності, покращення концентрації, мовлення, зняття м’язових спазмів.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 дія зумовлена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біоакустичними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хвилями дельфінів.</a:t>
            </a:r>
          </a:p>
        </p:txBody>
      </p:sp>
    </p:spTree>
    <p:extLst>
      <p:ext uri="{BB962C8B-B14F-4D97-AF65-F5344CB8AC3E}">
        <p14:creationId xmlns:p14="http://schemas.microsoft.com/office/powerpoint/2010/main" val="275104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2DC82-94B1-5E90-08E9-8CC9441E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7" y="178904"/>
            <a:ext cx="6453804" cy="67063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впливу</a:t>
            </a:r>
          </a:p>
        </p:txBody>
      </p:sp>
      <p:pic>
        <p:nvPicPr>
          <p:cNvPr id="6" name="Объект 5" descr="Изображение выглядит как млекопитающее, морские млекопитающие, дельфин, Морское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F675D9B-6A02-0FF6-FD36-8096F3CBE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2" y="178904"/>
            <a:ext cx="5466521" cy="583427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A08CF2D-8CBA-5498-0D93-58F1AE0ED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836" y="1003852"/>
            <a:ext cx="6453805" cy="500932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Тактильний контакт і рухова активність.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 емоційний досвід.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Вивільнення гормонів радості (ендорфінів,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окситоцину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мотивації до спілкування та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67703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075A3-555E-FCED-5117-345ADFBC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159027"/>
            <a:ext cx="6052931" cy="775251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ефект</a:t>
            </a:r>
          </a:p>
        </p:txBody>
      </p:sp>
      <p:pic>
        <p:nvPicPr>
          <p:cNvPr id="6" name="Объект 5" descr="Изображение выглядит как человек, одежда, лошадь, люд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D9954-2788-A731-C465-5E2B3EB8D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83" y="159026"/>
            <a:ext cx="5665938" cy="57646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5C747DE-74E5-2087-FD55-3D834331A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79" y="1172817"/>
            <a:ext cx="6145696" cy="4750905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рівня тривоги.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настрою.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емпатії.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довіри до оточення.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комунікативних навичок.</a:t>
            </a:r>
          </a:p>
        </p:txBody>
      </p:sp>
    </p:spTree>
    <p:extLst>
      <p:ext uri="{BB962C8B-B14F-4D97-AF65-F5344CB8AC3E}">
        <p14:creationId xmlns:p14="http://schemas.microsoft.com/office/powerpoint/2010/main" val="347551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F8D9B-FEE8-F235-F4FA-FAA33884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86" y="222403"/>
            <a:ext cx="5774985" cy="711451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Фізіологічний ефект</a:t>
            </a:r>
          </a:p>
        </p:txBody>
      </p:sp>
      <p:pic>
        <p:nvPicPr>
          <p:cNvPr id="6" name="Объект 5" descr="Изображение выглядит как на открытом воздухе, человек, кобыла, гри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5F4D9-8A20-12E6-4902-B0CD15FE5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21" y="145915"/>
            <a:ext cx="6011693" cy="585605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E611788-17AF-80A6-F1E1-B423ED112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886" y="1215957"/>
            <a:ext cx="5774985" cy="4786009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 моторики.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опорно-рухового апарату.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Нормалізація дихання і серцевої діяльності.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Розслаблення м’язів.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больових відчуттів.</a:t>
            </a:r>
          </a:p>
        </p:txBody>
      </p:sp>
    </p:spTree>
    <p:extLst>
      <p:ext uri="{BB962C8B-B14F-4D97-AF65-F5344CB8AC3E}">
        <p14:creationId xmlns:p14="http://schemas.microsoft.com/office/powerpoint/2010/main" val="61958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60E2C-2019-E163-F932-E59ABC97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8" y="145915"/>
            <a:ext cx="6241913" cy="740635"/>
          </a:xfrm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ефект</a:t>
            </a:r>
          </a:p>
        </p:txBody>
      </p:sp>
      <p:pic>
        <p:nvPicPr>
          <p:cNvPr id="10" name="Объект 9" descr="Изображение выглядит как морские млекопитающие, дельфин, человек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15E3F38-9242-E709-D316-3E45D0B0F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71" y="145915"/>
            <a:ext cx="5651771" cy="58365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536A98B-4FDD-9A77-3FF9-9A9FD7BE4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59" y="1021405"/>
            <a:ext cx="6241912" cy="4961106"/>
          </a:xfrm>
        </p:spPr>
        <p:txBody>
          <a:bodyPr>
            <a:normAutofit/>
          </a:bodyPr>
          <a:lstStyle/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 процесу соціалізації.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самостійності.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позитивного ставлення до світу.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впевненості в собі.</a:t>
            </a:r>
          </a:p>
        </p:txBody>
      </p:sp>
    </p:spTree>
    <p:extLst>
      <p:ext uri="{BB962C8B-B14F-4D97-AF65-F5344CB8AC3E}">
        <p14:creationId xmlns:p14="http://schemas.microsoft.com/office/powerpoint/2010/main" val="115192570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746</Words>
  <Application>Microsoft Office PowerPoint</Application>
  <PresentationFormat>Широкоэкранный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Times New Roman</vt:lpstr>
      <vt:lpstr>Галерея</vt:lpstr>
      <vt:lpstr>Тема: Анімалотерапія дельфінотерапія та іпотерапія як напрямКИ психотерапевтичного впливу</vt:lpstr>
      <vt:lpstr>       ВСТУП:</vt:lpstr>
      <vt:lpstr>Історія виникнення</vt:lpstr>
      <vt:lpstr>Іпотерапія</vt:lpstr>
      <vt:lpstr>Дельфінотерапія</vt:lpstr>
      <vt:lpstr>Механізм впливу</vt:lpstr>
      <vt:lpstr>Психологічний ефект</vt:lpstr>
      <vt:lpstr>Фізіологічний ефект</vt:lpstr>
      <vt:lpstr>Соціальний ефект</vt:lpstr>
      <vt:lpstr>Етапи проведення</vt:lpstr>
      <vt:lpstr>Протипоказання</vt:lpstr>
      <vt:lpstr>Іпотерапія в Україні</vt:lpstr>
      <vt:lpstr>Результати досліджень</vt:lpstr>
      <vt:lpstr>Перспективи розвитку</vt:lpstr>
      <vt:lpstr> Висновок:</vt:lpstr>
      <vt:lpstr>Література: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Анімалотерапія дельфінотерапія та іпотерапія як напрямКИ психотерапевтичного впливу</dc:title>
  <dc:creator>Zinchenko</dc:creator>
  <cp:lastModifiedBy>Пользователь</cp:lastModifiedBy>
  <cp:revision>8</cp:revision>
  <dcterms:created xsi:type="dcterms:W3CDTF">2026-02-05T14:20:11Z</dcterms:created>
  <dcterms:modified xsi:type="dcterms:W3CDTF">2026-02-12T20:57:10Z</dcterms:modified>
</cp:coreProperties>
</file>