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6256000" cy="9144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758920" y="21394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0705680" y="21394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12520" y="49096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5758920" y="49096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0705680" y="49096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12520" y="364680"/>
            <a:ext cx="14630040" cy="7076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80CD151-4E03-4193-9152-E546ED52AE24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4/16/26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2AD2B12-1BD4-4438-A7FA-F9BD7BEFC57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LibreOffice/6.1.3.2$Windows_X86_64 LibreOffice_project/86daf60bf00efa86ad547e59e09d6bb77c699acb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language>en-US</dc:language>
  <cp:lastModifiedBy/>
  <dcterms:modified xsi:type="dcterms:W3CDTF">2026-04-16T17:06:47Z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0</vt:i4>
  </property>
</Properties>
</file>