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6256000" cy="9144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12520" y="364680"/>
            <a:ext cx="146300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146300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12520" y="4909680"/>
            <a:ext cx="146300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12520" y="364680"/>
            <a:ext cx="146300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8309160" y="21394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12520" y="49096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09160" y="49096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12520" y="364680"/>
            <a:ext cx="146300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47106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758920" y="2139480"/>
            <a:ext cx="47106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0705680" y="2139480"/>
            <a:ext cx="47106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12520" y="4909680"/>
            <a:ext cx="47106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5758920" y="4909680"/>
            <a:ext cx="47106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0705680" y="4909680"/>
            <a:ext cx="47106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12520" y="364680"/>
            <a:ext cx="146300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12520" y="2139480"/>
            <a:ext cx="146300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12520" y="364680"/>
            <a:ext cx="146300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146300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12520" y="364680"/>
            <a:ext cx="146300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71391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8309160" y="2139480"/>
            <a:ext cx="71391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12520" y="364680"/>
            <a:ext cx="146300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12520" y="364680"/>
            <a:ext cx="146300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12520" y="364680"/>
            <a:ext cx="146300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09160" y="2139480"/>
            <a:ext cx="71391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12520" y="49096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12520" y="364680"/>
            <a:ext cx="146300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71391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8309160" y="21394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8309160" y="49096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12520" y="364680"/>
            <a:ext cx="14630040" cy="15264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12520" y="21394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8309160" y="2139480"/>
            <a:ext cx="71391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12520" y="4909680"/>
            <a:ext cx="146300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07C1F3B-FD2C-42B0-83F2-32803E8E759B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4/17/26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8044F1C-C6D7-4DEC-AD16-58059747D2C9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812520" y="364680"/>
            <a:ext cx="14630040" cy="15264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812520" y="2139480"/>
            <a:ext cx="146300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"/>
          <p:cNvPicPr/>
          <p:nvPr/>
        </p:nvPicPr>
        <p:blipFill>
          <a:blip r:embed="rId1"/>
          <a:stretch/>
        </p:blipFill>
        <p:spPr>
          <a:xfrm>
            <a:off x="0" y="38160"/>
            <a:ext cx="16255800" cy="9067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"/>
          <p:cNvPicPr/>
          <p:nvPr/>
        </p:nvPicPr>
        <p:blipFill>
          <a:blip r:embed="rId1"/>
          <a:stretch/>
        </p:blipFill>
        <p:spPr>
          <a:xfrm>
            <a:off x="0" y="38160"/>
            <a:ext cx="16255800" cy="9067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"/>
          <p:cNvPicPr/>
          <p:nvPr/>
        </p:nvPicPr>
        <p:blipFill>
          <a:blip r:embed="rId1"/>
          <a:stretch/>
        </p:blipFill>
        <p:spPr>
          <a:xfrm>
            <a:off x="0" y="38160"/>
            <a:ext cx="16255800" cy="9067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"/>
          <p:cNvPicPr/>
          <p:nvPr/>
        </p:nvPicPr>
        <p:blipFill>
          <a:blip r:embed="rId1"/>
          <a:stretch/>
        </p:blipFill>
        <p:spPr>
          <a:xfrm>
            <a:off x="0" y="38160"/>
            <a:ext cx="16255800" cy="9067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"/>
          <p:cNvPicPr/>
          <p:nvPr/>
        </p:nvPicPr>
        <p:blipFill>
          <a:blip r:embed="rId1"/>
          <a:stretch/>
        </p:blipFill>
        <p:spPr>
          <a:xfrm>
            <a:off x="0" y="38160"/>
            <a:ext cx="16255800" cy="9067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"/>
          <p:cNvPicPr/>
          <p:nvPr/>
        </p:nvPicPr>
        <p:blipFill>
          <a:blip r:embed="rId1"/>
          <a:stretch/>
        </p:blipFill>
        <p:spPr>
          <a:xfrm>
            <a:off x="0" y="38160"/>
            <a:ext cx="16255800" cy="9067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LibreOffice/6.1.3.2$Windows_X86_64 LibreOffice_project/86daf60bf00efa86ad547e59e09d6bb77c699acb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language>en-US</dc:language>
  <cp:lastModifiedBy/>
  <dcterms:modified xsi:type="dcterms:W3CDTF">2026-04-17T09:57:00Z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0</vt:i4>
  </property>
</Properties>
</file>