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6256000" cy="9144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758920" y="21394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0705680" y="21394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12520" y="49096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5758920" y="49096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0705680" y="4909680"/>
            <a:ext cx="471060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12520" y="364680"/>
            <a:ext cx="14630040" cy="7076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705C5DC-EFD7-46BE-9192-B1DF65346C02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4/17/26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DEB1453-145B-420C-9398-46CB9201EB6B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LibreOffice/6.1.3.2$Windows_X86_64 LibreOffice_project/86daf60bf00efa86ad547e59e09d6bb77c699acb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language>en-US</dc:language>
  <cp:lastModifiedBy/>
  <dcterms:modified xsi:type="dcterms:W3CDTF">2026-04-17T10:18:15Z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0</vt:i4>
  </property>
</Properties>
</file>