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3" r:id="rId19"/>
    <p:sldId id="272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A8093D-CA5F-4231-9B75-D60C80F2E784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6686DEF5-30AE-41B4-948D-AF066F25F8C3}">
      <dgm:prSet phldrT="[Текст]" custT="1"/>
      <dgm:spPr/>
      <dgm:t>
        <a:bodyPr/>
        <a:lstStyle/>
        <a:p>
          <a:r>
            <a:rPr lang="uk-UA" sz="2400" b="1" dirty="0">
              <a:solidFill>
                <a:srgbClr val="002060"/>
              </a:solidFill>
              <a:highlight>
                <a:srgbClr val="FFFF00"/>
              </a:highlight>
            </a:rPr>
            <a:t>судові, </a:t>
          </a:r>
        </a:p>
      </dgm:t>
    </dgm:pt>
    <dgm:pt modelId="{F0418784-8F46-4124-B8A1-D38B065CED20}" type="parTrans" cxnId="{C23F3047-80D1-4453-B78F-6E35D5BE4DCE}">
      <dgm:prSet/>
      <dgm:spPr/>
      <dgm:t>
        <a:bodyPr/>
        <a:lstStyle/>
        <a:p>
          <a:endParaRPr lang="uk-UA"/>
        </a:p>
      </dgm:t>
    </dgm:pt>
    <dgm:pt modelId="{36C43311-523D-42A3-9D2B-DF107C986D9D}" type="sibTrans" cxnId="{C23F3047-80D1-4453-B78F-6E35D5BE4DCE}">
      <dgm:prSet/>
      <dgm:spPr/>
      <dgm:t>
        <a:bodyPr/>
        <a:lstStyle/>
        <a:p>
          <a:endParaRPr lang="uk-UA"/>
        </a:p>
      </dgm:t>
    </dgm:pt>
    <dgm:pt modelId="{4D041CEF-4B21-46D8-9521-7C5289AF48B6}">
      <dgm:prSet phldrT="[Текст]" custT="1"/>
      <dgm:spPr/>
      <dgm:t>
        <a:bodyPr/>
        <a:lstStyle/>
        <a:p>
          <a:r>
            <a:rPr lang="uk-UA" sz="2400" b="1" dirty="0">
              <a:solidFill>
                <a:srgbClr val="002060"/>
              </a:solidFill>
            </a:rPr>
            <a:t>звинувачення чи виправдання</a:t>
          </a:r>
        </a:p>
      </dgm:t>
    </dgm:pt>
    <dgm:pt modelId="{38E34A28-A591-4F76-A7F5-3B996B8AF0BE}" type="parTrans" cxnId="{DE037869-43F7-45BF-9E5C-B1FBDB977354}">
      <dgm:prSet/>
      <dgm:spPr/>
      <dgm:t>
        <a:bodyPr/>
        <a:lstStyle/>
        <a:p>
          <a:endParaRPr lang="uk-UA"/>
        </a:p>
      </dgm:t>
    </dgm:pt>
    <dgm:pt modelId="{D8E770E1-D391-4592-B69A-512B4305B930}" type="sibTrans" cxnId="{DE037869-43F7-45BF-9E5C-B1FBDB977354}">
      <dgm:prSet/>
      <dgm:spPr/>
      <dgm:t>
        <a:bodyPr/>
        <a:lstStyle/>
        <a:p>
          <a:endParaRPr lang="uk-UA"/>
        </a:p>
      </dgm:t>
    </dgm:pt>
    <dgm:pt modelId="{663DDA9E-CAA6-4A7E-ACF7-C9D0CC475941}">
      <dgm:prSet custT="1"/>
      <dgm:spPr/>
      <dgm:t>
        <a:bodyPr/>
        <a:lstStyle/>
        <a:p>
          <a:r>
            <a:rPr lang="uk-UA" sz="2400" b="1" dirty="0">
              <a:solidFill>
                <a:srgbClr val="002060"/>
              </a:solidFill>
              <a:highlight>
                <a:srgbClr val="FFFF00"/>
              </a:highlight>
            </a:rPr>
            <a:t>дорадчі </a:t>
          </a:r>
        </a:p>
      </dgm:t>
    </dgm:pt>
    <dgm:pt modelId="{549626E3-8BDE-4A8C-B0B2-782C32162C3C}" type="parTrans" cxnId="{E8B4FE81-ABBD-4311-9317-B8CEF625D599}">
      <dgm:prSet/>
      <dgm:spPr/>
      <dgm:t>
        <a:bodyPr/>
        <a:lstStyle/>
        <a:p>
          <a:endParaRPr lang="uk-UA"/>
        </a:p>
      </dgm:t>
    </dgm:pt>
    <dgm:pt modelId="{A27466AC-0159-47BB-98FA-E2E431110253}" type="sibTrans" cxnId="{E8B4FE81-ABBD-4311-9317-B8CEF625D599}">
      <dgm:prSet/>
      <dgm:spPr/>
      <dgm:t>
        <a:bodyPr/>
        <a:lstStyle/>
        <a:p>
          <a:endParaRPr lang="uk-UA"/>
        </a:p>
      </dgm:t>
    </dgm:pt>
    <dgm:pt modelId="{4961B92E-7955-4233-8098-6DEE7E6A9675}">
      <dgm:prSet phldrT="[Текст]" custT="1"/>
      <dgm:spPr/>
      <dgm:t>
        <a:bodyPr/>
        <a:lstStyle/>
        <a:p>
          <a:r>
            <a:rPr lang="uk-UA" sz="2400" b="1" dirty="0">
              <a:solidFill>
                <a:srgbClr val="002060"/>
              </a:solidFill>
            </a:rPr>
            <a:t>користь чи шкода</a:t>
          </a:r>
        </a:p>
      </dgm:t>
    </dgm:pt>
    <dgm:pt modelId="{A6DAD9F5-8DEB-420A-A613-79F88F10AF68}" type="parTrans" cxnId="{353B811B-799B-4AEB-8DF1-E09075EA0D06}">
      <dgm:prSet/>
      <dgm:spPr/>
      <dgm:t>
        <a:bodyPr/>
        <a:lstStyle/>
        <a:p>
          <a:endParaRPr lang="uk-UA"/>
        </a:p>
      </dgm:t>
    </dgm:pt>
    <dgm:pt modelId="{9A9984F6-DFB4-4AEC-87F5-3558C34EFC93}" type="sibTrans" cxnId="{353B811B-799B-4AEB-8DF1-E09075EA0D06}">
      <dgm:prSet/>
      <dgm:spPr/>
      <dgm:t>
        <a:bodyPr/>
        <a:lstStyle/>
        <a:p>
          <a:endParaRPr lang="uk-UA"/>
        </a:p>
      </dgm:t>
    </dgm:pt>
    <dgm:pt modelId="{AFF42184-AE80-40D3-A6F0-20E612C76B19}">
      <dgm:prSet custT="1"/>
      <dgm:spPr/>
      <dgm:t>
        <a:bodyPr/>
        <a:lstStyle/>
        <a:p>
          <a:r>
            <a:rPr lang="uk-UA" sz="2400" b="1" dirty="0">
              <a:solidFill>
                <a:srgbClr val="002060"/>
              </a:solidFill>
              <a:highlight>
                <a:srgbClr val="FFFF00"/>
              </a:highlight>
            </a:rPr>
            <a:t>похвальні (</a:t>
          </a:r>
          <a:r>
            <a:rPr lang="uk-UA" sz="2400" b="1" dirty="0" err="1">
              <a:solidFill>
                <a:srgbClr val="002060"/>
              </a:solidFill>
              <a:highlight>
                <a:srgbClr val="FFFF00"/>
              </a:highlight>
            </a:rPr>
            <a:t>епідейктичні</a:t>
          </a:r>
          <a:r>
            <a:rPr lang="uk-UA" sz="2400" b="1" dirty="0">
              <a:solidFill>
                <a:srgbClr val="002060"/>
              </a:solidFill>
              <a:highlight>
                <a:srgbClr val="FFFF00"/>
              </a:highlight>
            </a:rPr>
            <a:t>)</a:t>
          </a:r>
        </a:p>
      </dgm:t>
    </dgm:pt>
    <dgm:pt modelId="{3A3784F9-D341-4D0C-83B7-A58016CD3122}" type="parTrans" cxnId="{16BF4925-306D-4BBF-9504-C749680F9B26}">
      <dgm:prSet/>
      <dgm:spPr/>
      <dgm:t>
        <a:bodyPr/>
        <a:lstStyle/>
        <a:p>
          <a:endParaRPr lang="uk-UA"/>
        </a:p>
      </dgm:t>
    </dgm:pt>
    <dgm:pt modelId="{133CA941-56C6-4433-AC48-FF8DFFA32A21}" type="sibTrans" cxnId="{16BF4925-306D-4BBF-9504-C749680F9B26}">
      <dgm:prSet/>
      <dgm:spPr/>
      <dgm:t>
        <a:bodyPr/>
        <a:lstStyle/>
        <a:p>
          <a:endParaRPr lang="uk-UA"/>
        </a:p>
      </dgm:t>
    </dgm:pt>
    <dgm:pt modelId="{61C577D3-55FE-4066-A23E-54711DEEC526}">
      <dgm:prSet phldrT="[Текст]" custT="1"/>
      <dgm:spPr/>
      <dgm:t>
        <a:bodyPr/>
        <a:lstStyle/>
        <a:p>
          <a:r>
            <a:rPr lang="uk-UA" sz="2400" b="1" dirty="0">
              <a:solidFill>
                <a:srgbClr val="002060"/>
              </a:solidFill>
            </a:rPr>
            <a:t>похвала або осуд</a:t>
          </a:r>
        </a:p>
      </dgm:t>
    </dgm:pt>
    <dgm:pt modelId="{EF75CEA6-7D10-45FA-BF1B-17D6B7115DDB}" type="parTrans" cxnId="{29918D2B-4E28-4248-A2D5-713219512A52}">
      <dgm:prSet/>
      <dgm:spPr/>
      <dgm:t>
        <a:bodyPr/>
        <a:lstStyle/>
        <a:p>
          <a:endParaRPr lang="uk-UA"/>
        </a:p>
      </dgm:t>
    </dgm:pt>
    <dgm:pt modelId="{8D052C2C-E20F-4867-A0A9-F099531CCAE2}" type="sibTrans" cxnId="{29918D2B-4E28-4248-A2D5-713219512A52}">
      <dgm:prSet/>
      <dgm:spPr/>
      <dgm:t>
        <a:bodyPr/>
        <a:lstStyle/>
        <a:p>
          <a:endParaRPr lang="uk-UA"/>
        </a:p>
      </dgm:t>
    </dgm:pt>
    <dgm:pt modelId="{C39C597D-DB2C-4B14-8B28-6E753CB1725D}" type="pres">
      <dgm:prSet presAssocID="{17A8093D-CA5F-4231-9B75-D60C80F2E784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C5BE4D7-551C-49FE-A625-EAC4DBF40BB7}" type="pres">
      <dgm:prSet presAssocID="{6686DEF5-30AE-41B4-948D-AF066F25F8C3}" presName="parentText1" presStyleLbl="node1" presStyleIdx="0" presStyleCnt="3" custLinFactNeighborX="0" custLinFactNeighborY="-772">
        <dgm:presLayoutVars>
          <dgm:chMax/>
          <dgm:chPref val="3"/>
          <dgm:bulletEnabled val="1"/>
        </dgm:presLayoutVars>
      </dgm:prSet>
      <dgm:spPr/>
    </dgm:pt>
    <dgm:pt modelId="{8510FBF6-5598-45D2-B9BF-A227E421F1FB}" type="pres">
      <dgm:prSet presAssocID="{6686DEF5-30AE-41B4-948D-AF066F25F8C3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DD3B0160-0DD0-4386-807D-4323F2C4950D}" type="pres">
      <dgm:prSet presAssocID="{663DDA9E-CAA6-4A7E-ACF7-C9D0CC475941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A79AE3DE-3D96-44A6-9C2C-86EC0022C800}" type="pres">
      <dgm:prSet presAssocID="{663DDA9E-CAA6-4A7E-ACF7-C9D0CC475941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90B5027D-9E22-4CF6-B87B-FBCA4F2685DE}" type="pres">
      <dgm:prSet presAssocID="{AFF42184-AE80-40D3-A6F0-20E612C76B19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68AF1291-C55B-408C-99C4-4A73FE6430AC}" type="pres">
      <dgm:prSet presAssocID="{AFF42184-AE80-40D3-A6F0-20E612C76B19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53B811B-799B-4AEB-8DF1-E09075EA0D06}" srcId="{663DDA9E-CAA6-4A7E-ACF7-C9D0CC475941}" destId="{4961B92E-7955-4233-8098-6DEE7E6A9675}" srcOrd="0" destOrd="0" parTransId="{A6DAD9F5-8DEB-420A-A613-79F88F10AF68}" sibTransId="{9A9984F6-DFB4-4AEC-87F5-3558C34EFC93}"/>
    <dgm:cxn modelId="{16BF4925-306D-4BBF-9504-C749680F9B26}" srcId="{17A8093D-CA5F-4231-9B75-D60C80F2E784}" destId="{AFF42184-AE80-40D3-A6F0-20E612C76B19}" srcOrd="2" destOrd="0" parTransId="{3A3784F9-D341-4D0C-83B7-A58016CD3122}" sibTransId="{133CA941-56C6-4433-AC48-FF8DFFA32A21}"/>
    <dgm:cxn modelId="{2A869428-D95E-4C01-B2A4-6CBA2DB7A73C}" type="presOf" srcId="{4D041CEF-4B21-46D8-9521-7C5289AF48B6}" destId="{8510FBF6-5598-45D2-B9BF-A227E421F1FB}" srcOrd="0" destOrd="0" presId="urn:microsoft.com/office/officeart/2009/3/layout/IncreasingArrowsProcess"/>
    <dgm:cxn modelId="{29918D2B-4E28-4248-A2D5-713219512A52}" srcId="{AFF42184-AE80-40D3-A6F0-20E612C76B19}" destId="{61C577D3-55FE-4066-A23E-54711DEEC526}" srcOrd="0" destOrd="0" parTransId="{EF75CEA6-7D10-45FA-BF1B-17D6B7115DDB}" sibTransId="{8D052C2C-E20F-4867-A0A9-F099531CCAE2}"/>
    <dgm:cxn modelId="{BA9F7D32-A5BB-4A6C-B000-5FA90C13FE00}" type="presOf" srcId="{6686DEF5-30AE-41B4-948D-AF066F25F8C3}" destId="{3C5BE4D7-551C-49FE-A625-EAC4DBF40BB7}" srcOrd="0" destOrd="0" presId="urn:microsoft.com/office/officeart/2009/3/layout/IncreasingArrowsProcess"/>
    <dgm:cxn modelId="{C23F3047-80D1-4453-B78F-6E35D5BE4DCE}" srcId="{17A8093D-CA5F-4231-9B75-D60C80F2E784}" destId="{6686DEF5-30AE-41B4-948D-AF066F25F8C3}" srcOrd="0" destOrd="0" parTransId="{F0418784-8F46-4124-B8A1-D38B065CED20}" sibTransId="{36C43311-523D-42A3-9D2B-DF107C986D9D}"/>
    <dgm:cxn modelId="{DE037869-43F7-45BF-9E5C-B1FBDB977354}" srcId="{6686DEF5-30AE-41B4-948D-AF066F25F8C3}" destId="{4D041CEF-4B21-46D8-9521-7C5289AF48B6}" srcOrd="0" destOrd="0" parTransId="{38E34A28-A591-4F76-A7F5-3B996B8AF0BE}" sibTransId="{D8E770E1-D391-4592-B69A-512B4305B930}"/>
    <dgm:cxn modelId="{EC3E0D50-5156-45FB-BBF8-0D04EA839715}" type="presOf" srcId="{AFF42184-AE80-40D3-A6F0-20E612C76B19}" destId="{90B5027D-9E22-4CF6-B87B-FBCA4F2685DE}" srcOrd="0" destOrd="0" presId="urn:microsoft.com/office/officeart/2009/3/layout/IncreasingArrowsProcess"/>
    <dgm:cxn modelId="{19C07A71-B1B3-42F3-96B4-7C02723CE232}" type="presOf" srcId="{663DDA9E-CAA6-4A7E-ACF7-C9D0CC475941}" destId="{DD3B0160-0DD0-4386-807D-4323F2C4950D}" srcOrd="0" destOrd="0" presId="urn:microsoft.com/office/officeart/2009/3/layout/IncreasingArrowsProcess"/>
    <dgm:cxn modelId="{0F164E7D-841E-452B-8BFD-F410FFD21E48}" type="presOf" srcId="{17A8093D-CA5F-4231-9B75-D60C80F2E784}" destId="{C39C597D-DB2C-4B14-8B28-6E753CB1725D}" srcOrd="0" destOrd="0" presId="urn:microsoft.com/office/officeart/2009/3/layout/IncreasingArrowsProcess"/>
    <dgm:cxn modelId="{E8B4FE81-ABBD-4311-9317-B8CEF625D599}" srcId="{17A8093D-CA5F-4231-9B75-D60C80F2E784}" destId="{663DDA9E-CAA6-4A7E-ACF7-C9D0CC475941}" srcOrd="1" destOrd="0" parTransId="{549626E3-8BDE-4A8C-B0B2-782C32162C3C}" sibTransId="{A27466AC-0159-47BB-98FA-E2E431110253}"/>
    <dgm:cxn modelId="{5C348682-FF41-4668-A355-F43A356D47A9}" type="presOf" srcId="{4961B92E-7955-4233-8098-6DEE7E6A9675}" destId="{A79AE3DE-3D96-44A6-9C2C-86EC0022C800}" srcOrd="0" destOrd="0" presId="urn:microsoft.com/office/officeart/2009/3/layout/IncreasingArrowsProcess"/>
    <dgm:cxn modelId="{A4B25EDD-69AF-419E-8DF7-84F0BCAFCD4F}" type="presOf" srcId="{61C577D3-55FE-4066-A23E-54711DEEC526}" destId="{68AF1291-C55B-408C-99C4-4A73FE6430AC}" srcOrd="0" destOrd="0" presId="urn:microsoft.com/office/officeart/2009/3/layout/IncreasingArrowsProcess"/>
    <dgm:cxn modelId="{24D67BAD-10C3-4BCF-BD43-0473DCC666C5}" type="presParOf" srcId="{C39C597D-DB2C-4B14-8B28-6E753CB1725D}" destId="{3C5BE4D7-551C-49FE-A625-EAC4DBF40BB7}" srcOrd="0" destOrd="0" presId="urn:microsoft.com/office/officeart/2009/3/layout/IncreasingArrowsProcess"/>
    <dgm:cxn modelId="{93D95EF8-BE59-4303-8B5A-DA916D25DEFA}" type="presParOf" srcId="{C39C597D-DB2C-4B14-8B28-6E753CB1725D}" destId="{8510FBF6-5598-45D2-B9BF-A227E421F1FB}" srcOrd="1" destOrd="0" presId="urn:microsoft.com/office/officeart/2009/3/layout/IncreasingArrowsProcess"/>
    <dgm:cxn modelId="{64A14E7E-EE30-4787-A2D2-6E4FC18B9498}" type="presParOf" srcId="{C39C597D-DB2C-4B14-8B28-6E753CB1725D}" destId="{DD3B0160-0DD0-4386-807D-4323F2C4950D}" srcOrd="2" destOrd="0" presId="urn:microsoft.com/office/officeart/2009/3/layout/IncreasingArrowsProcess"/>
    <dgm:cxn modelId="{FF29F8E3-8668-42C1-A696-334E01127A8A}" type="presParOf" srcId="{C39C597D-DB2C-4B14-8B28-6E753CB1725D}" destId="{A79AE3DE-3D96-44A6-9C2C-86EC0022C800}" srcOrd="3" destOrd="0" presId="urn:microsoft.com/office/officeart/2009/3/layout/IncreasingArrowsProcess"/>
    <dgm:cxn modelId="{517C83AC-9281-4456-86EA-A2E14B11D0FD}" type="presParOf" srcId="{C39C597D-DB2C-4B14-8B28-6E753CB1725D}" destId="{90B5027D-9E22-4CF6-B87B-FBCA4F2685DE}" srcOrd="4" destOrd="0" presId="urn:microsoft.com/office/officeart/2009/3/layout/IncreasingArrowsProcess"/>
    <dgm:cxn modelId="{CD9B0CBC-441F-495B-8560-E433A6F71F3B}" type="presParOf" srcId="{C39C597D-DB2C-4B14-8B28-6E753CB1725D}" destId="{68AF1291-C55B-408C-99C4-4A73FE6430AC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DD3704-13F1-4FB3-9AAD-E8D5DBFFE37D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988A2FA7-2798-4CCD-A6BD-240D512237DA}">
      <dgm:prSet phldrT="[Текст]" custT="1"/>
      <dgm:spPr/>
      <dgm:t>
        <a:bodyPr/>
        <a:lstStyle/>
        <a:p>
          <a:r>
            <a:rPr lang="uk-UA" sz="1800" b="1" dirty="0">
              <a:solidFill>
                <a:srgbClr val="7030A0"/>
              </a:solidFill>
            </a:rPr>
            <a:t>суспільний (те, що важливо для всіх у суспільстві),</a:t>
          </a:r>
        </a:p>
      </dgm:t>
    </dgm:pt>
    <dgm:pt modelId="{33243A75-1337-4481-8A93-3C4BC11DFC7F}" type="parTrans" cxnId="{B415FC9F-879F-485A-B606-8CB4EE7AD7C4}">
      <dgm:prSet/>
      <dgm:spPr/>
      <dgm:t>
        <a:bodyPr/>
        <a:lstStyle/>
        <a:p>
          <a:endParaRPr lang="uk-UA"/>
        </a:p>
      </dgm:t>
    </dgm:pt>
    <dgm:pt modelId="{337C3320-DB1D-400A-A2E4-56D0B5C1D6CA}" type="sibTrans" cxnId="{B415FC9F-879F-485A-B606-8CB4EE7AD7C4}">
      <dgm:prSet/>
      <dgm:spPr/>
      <dgm:t>
        <a:bodyPr/>
        <a:lstStyle/>
        <a:p>
          <a:endParaRPr lang="uk-UA"/>
        </a:p>
      </dgm:t>
    </dgm:pt>
    <dgm:pt modelId="{09A95B57-311C-45E1-9B32-6EDA58E7DF53}">
      <dgm:prSet custT="1"/>
      <dgm:spPr/>
      <dgm:t>
        <a:bodyPr/>
        <a:lstStyle/>
        <a:p>
          <a:r>
            <a:rPr lang="uk-UA" sz="1800" b="1" dirty="0">
              <a:solidFill>
                <a:srgbClr val="7030A0"/>
              </a:solidFill>
            </a:rPr>
            <a:t>груповий (те, що важливо для окремої групи), </a:t>
          </a:r>
        </a:p>
      </dgm:t>
    </dgm:pt>
    <dgm:pt modelId="{44612624-3596-4BEF-8304-7CB421617691}" type="parTrans" cxnId="{3BDB146E-4FAA-4107-AA94-3C7FCE65ACDA}">
      <dgm:prSet/>
      <dgm:spPr/>
      <dgm:t>
        <a:bodyPr/>
        <a:lstStyle/>
        <a:p>
          <a:endParaRPr lang="uk-UA"/>
        </a:p>
      </dgm:t>
    </dgm:pt>
    <dgm:pt modelId="{A0E58D54-DFB2-4DE5-AA77-501EC465DF4D}" type="sibTrans" cxnId="{3BDB146E-4FAA-4107-AA94-3C7FCE65ACDA}">
      <dgm:prSet/>
      <dgm:spPr/>
      <dgm:t>
        <a:bodyPr/>
        <a:lstStyle/>
        <a:p>
          <a:endParaRPr lang="uk-UA"/>
        </a:p>
      </dgm:t>
    </dgm:pt>
    <dgm:pt modelId="{53D61A20-FE8E-43A7-99CB-6898E8F8309B}">
      <dgm:prSet custT="1"/>
      <dgm:spPr/>
      <dgm:t>
        <a:bodyPr/>
        <a:lstStyle/>
        <a:p>
          <a:r>
            <a:rPr lang="uk-UA" sz="1800" b="1" dirty="0">
              <a:solidFill>
                <a:srgbClr val="7030A0"/>
              </a:solidFill>
            </a:rPr>
            <a:t>індивідуальний (те, що важливо для окремої людини). </a:t>
          </a:r>
        </a:p>
      </dgm:t>
    </dgm:pt>
    <dgm:pt modelId="{62157F7D-1AA5-443D-9FB4-EF7A4D071591}" type="parTrans" cxnId="{6EE33897-5941-4B51-8572-D9E122F1FC92}">
      <dgm:prSet/>
      <dgm:spPr/>
      <dgm:t>
        <a:bodyPr/>
        <a:lstStyle/>
        <a:p>
          <a:endParaRPr lang="uk-UA"/>
        </a:p>
      </dgm:t>
    </dgm:pt>
    <dgm:pt modelId="{DD59F312-4C2B-4D98-89BE-0EC1A5DCF572}" type="sibTrans" cxnId="{6EE33897-5941-4B51-8572-D9E122F1FC92}">
      <dgm:prSet/>
      <dgm:spPr/>
      <dgm:t>
        <a:bodyPr/>
        <a:lstStyle/>
        <a:p>
          <a:endParaRPr lang="uk-UA"/>
        </a:p>
      </dgm:t>
    </dgm:pt>
    <dgm:pt modelId="{5A94F3D9-8932-4A55-AD8C-BD4D617CE1E7}" type="pres">
      <dgm:prSet presAssocID="{ADDD3704-13F1-4FB3-9AAD-E8D5DBFFE37D}" presName="CompostProcess" presStyleCnt="0">
        <dgm:presLayoutVars>
          <dgm:dir/>
          <dgm:resizeHandles val="exact"/>
        </dgm:presLayoutVars>
      </dgm:prSet>
      <dgm:spPr/>
    </dgm:pt>
    <dgm:pt modelId="{358DF045-EF0D-49D3-BE8E-7866DBA1C6E3}" type="pres">
      <dgm:prSet presAssocID="{ADDD3704-13F1-4FB3-9AAD-E8D5DBFFE37D}" presName="arrow" presStyleLbl="bgShp" presStyleIdx="0" presStyleCnt="1"/>
      <dgm:spPr/>
    </dgm:pt>
    <dgm:pt modelId="{15C0B5D5-B570-4834-B5F2-268D104456B3}" type="pres">
      <dgm:prSet presAssocID="{ADDD3704-13F1-4FB3-9AAD-E8D5DBFFE37D}" presName="linearProcess" presStyleCnt="0"/>
      <dgm:spPr/>
    </dgm:pt>
    <dgm:pt modelId="{6C9C4C04-481F-4A89-8C35-60F20517F292}" type="pres">
      <dgm:prSet presAssocID="{988A2FA7-2798-4CCD-A6BD-240D512237DA}" presName="textNode" presStyleLbl="node1" presStyleIdx="0" presStyleCnt="3">
        <dgm:presLayoutVars>
          <dgm:bulletEnabled val="1"/>
        </dgm:presLayoutVars>
      </dgm:prSet>
      <dgm:spPr/>
    </dgm:pt>
    <dgm:pt modelId="{6C598B7F-0973-47B7-B1AE-58356D59880D}" type="pres">
      <dgm:prSet presAssocID="{337C3320-DB1D-400A-A2E4-56D0B5C1D6CA}" presName="sibTrans" presStyleCnt="0"/>
      <dgm:spPr/>
    </dgm:pt>
    <dgm:pt modelId="{FDDF41C0-7339-454E-BEFC-EB4FF4B54DBA}" type="pres">
      <dgm:prSet presAssocID="{09A95B57-311C-45E1-9B32-6EDA58E7DF53}" presName="textNode" presStyleLbl="node1" presStyleIdx="1" presStyleCnt="3">
        <dgm:presLayoutVars>
          <dgm:bulletEnabled val="1"/>
        </dgm:presLayoutVars>
      </dgm:prSet>
      <dgm:spPr/>
    </dgm:pt>
    <dgm:pt modelId="{5D00FAB6-13D9-4CB2-B9E3-B532E6FD6D88}" type="pres">
      <dgm:prSet presAssocID="{A0E58D54-DFB2-4DE5-AA77-501EC465DF4D}" presName="sibTrans" presStyleCnt="0"/>
      <dgm:spPr/>
    </dgm:pt>
    <dgm:pt modelId="{C0D42B22-DE9F-4478-A56E-A190C857081F}" type="pres">
      <dgm:prSet presAssocID="{53D61A20-FE8E-43A7-99CB-6898E8F8309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2F32405-EE32-48B7-AB07-4571CD126524}" type="presOf" srcId="{988A2FA7-2798-4CCD-A6BD-240D512237DA}" destId="{6C9C4C04-481F-4A89-8C35-60F20517F292}" srcOrd="0" destOrd="0" presId="urn:microsoft.com/office/officeart/2005/8/layout/hProcess9"/>
    <dgm:cxn modelId="{3BDB146E-4FAA-4107-AA94-3C7FCE65ACDA}" srcId="{ADDD3704-13F1-4FB3-9AAD-E8D5DBFFE37D}" destId="{09A95B57-311C-45E1-9B32-6EDA58E7DF53}" srcOrd="1" destOrd="0" parTransId="{44612624-3596-4BEF-8304-7CB421617691}" sibTransId="{A0E58D54-DFB2-4DE5-AA77-501EC465DF4D}"/>
    <dgm:cxn modelId="{783CC44E-35AE-4809-947C-00BBA73C182B}" type="presOf" srcId="{ADDD3704-13F1-4FB3-9AAD-E8D5DBFFE37D}" destId="{5A94F3D9-8932-4A55-AD8C-BD4D617CE1E7}" srcOrd="0" destOrd="0" presId="urn:microsoft.com/office/officeart/2005/8/layout/hProcess9"/>
    <dgm:cxn modelId="{1E6F6172-4A0C-4F43-A82A-A281A41A4188}" type="presOf" srcId="{53D61A20-FE8E-43A7-99CB-6898E8F8309B}" destId="{C0D42B22-DE9F-4478-A56E-A190C857081F}" srcOrd="0" destOrd="0" presId="urn:microsoft.com/office/officeart/2005/8/layout/hProcess9"/>
    <dgm:cxn modelId="{6EE33897-5941-4B51-8572-D9E122F1FC92}" srcId="{ADDD3704-13F1-4FB3-9AAD-E8D5DBFFE37D}" destId="{53D61A20-FE8E-43A7-99CB-6898E8F8309B}" srcOrd="2" destOrd="0" parTransId="{62157F7D-1AA5-443D-9FB4-EF7A4D071591}" sibTransId="{DD59F312-4C2B-4D98-89BE-0EC1A5DCF572}"/>
    <dgm:cxn modelId="{B415FC9F-879F-485A-B606-8CB4EE7AD7C4}" srcId="{ADDD3704-13F1-4FB3-9AAD-E8D5DBFFE37D}" destId="{988A2FA7-2798-4CCD-A6BD-240D512237DA}" srcOrd="0" destOrd="0" parTransId="{33243A75-1337-4481-8A93-3C4BC11DFC7F}" sibTransId="{337C3320-DB1D-400A-A2E4-56D0B5C1D6CA}"/>
    <dgm:cxn modelId="{1197ADFE-8301-45D8-973B-4DDD30D8AD8D}" type="presOf" srcId="{09A95B57-311C-45E1-9B32-6EDA58E7DF53}" destId="{FDDF41C0-7339-454E-BEFC-EB4FF4B54DBA}" srcOrd="0" destOrd="0" presId="urn:microsoft.com/office/officeart/2005/8/layout/hProcess9"/>
    <dgm:cxn modelId="{A7692583-F244-411F-BE54-B2BA5D9BC14E}" type="presParOf" srcId="{5A94F3D9-8932-4A55-AD8C-BD4D617CE1E7}" destId="{358DF045-EF0D-49D3-BE8E-7866DBA1C6E3}" srcOrd="0" destOrd="0" presId="urn:microsoft.com/office/officeart/2005/8/layout/hProcess9"/>
    <dgm:cxn modelId="{885413B5-952A-4A20-B1A0-7597043749EE}" type="presParOf" srcId="{5A94F3D9-8932-4A55-AD8C-BD4D617CE1E7}" destId="{15C0B5D5-B570-4834-B5F2-268D104456B3}" srcOrd="1" destOrd="0" presId="urn:microsoft.com/office/officeart/2005/8/layout/hProcess9"/>
    <dgm:cxn modelId="{8D5775E9-17CC-4C0B-AE49-317BCF5429AB}" type="presParOf" srcId="{15C0B5D5-B570-4834-B5F2-268D104456B3}" destId="{6C9C4C04-481F-4A89-8C35-60F20517F292}" srcOrd="0" destOrd="0" presId="urn:microsoft.com/office/officeart/2005/8/layout/hProcess9"/>
    <dgm:cxn modelId="{A389CE06-D488-4170-81CC-0EF3E60F73CA}" type="presParOf" srcId="{15C0B5D5-B570-4834-B5F2-268D104456B3}" destId="{6C598B7F-0973-47B7-B1AE-58356D59880D}" srcOrd="1" destOrd="0" presId="urn:microsoft.com/office/officeart/2005/8/layout/hProcess9"/>
    <dgm:cxn modelId="{23A0D6EC-B534-48F8-8C34-74ADB8A8DA09}" type="presParOf" srcId="{15C0B5D5-B570-4834-B5F2-268D104456B3}" destId="{FDDF41C0-7339-454E-BEFC-EB4FF4B54DBA}" srcOrd="2" destOrd="0" presId="urn:microsoft.com/office/officeart/2005/8/layout/hProcess9"/>
    <dgm:cxn modelId="{77677C3F-7F84-49A0-A4E0-B984BFB88B5B}" type="presParOf" srcId="{15C0B5D5-B570-4834-B5F2-268D104456B3}" destId="{5D00FAB6-13D9-4CB2-B9E3-B532E6FD6D88}" srcOrd="3" destOrd="0" presId="urn:microsoft.com/office/officeart/2005/8/layout/hProcess9"/>
    <dgm:cxn modelId="{7D3C8C48-E72F-432B-BBDC-2CBDA6313F02}" type="presParOf" srcId="{15C0B5D5-B570-4834-B5F2-268D104456B3}" destId="{C0D42B22-DE9F-4478-A56E-A190C857081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B536B30-6B16-4262-B2B7-5A070AA9AF89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13616C3C-A9C7-40B2-B8EF-CAAE3A13FEE0}">
      <dgm:prSet phldrT="[Текст]"/>
      <dgm:spPr/>
      <dgm:t>
        <a:bodyPr/>
        <a:lstStyle/>
        <a:p>
          <a:r>
            <a:rPr lang="uk-UA" b="1" u="sng" dirty="0">
              <a:solidFill>
                <a:schemeClr val="bg1"/>
              </a:solidFill>
            </a:rPr>
            <a:t>основні, </a:t>
          </a:r>
          <a:endParaRPr lang="uk-UA" b="1" dirty="0">
            <a:solidFill>
              <a:schemeClr val="bg1"/>
            </a:solidFill>
          </a:endParaRPr>
        </a:p>
      </dgm:t>
    </dgm:pt>
    <dgm:pt modelId="{66504DDB-66BE-4E70-9C1D-288D9A974289}" type="parTrans" cxnId="{0333B87F-BE1C-4818-A0CC-678DFB4A164B}">
      <dgm:prSet/>
      <dgm:spPr/>
      <dgm:t>
        <a:bodyPr/>
        <a:lstStyle/>
        <a:p>
          <a:endParaRPr lang="uk-UA"/>
        </a:p>
      </dgm:t>
    </dgm:pt>
    <dgm:pt modelId="{BA4A7B6E-FE5B-4A74-90F7-331945599DB0}" type="sibTrans" cxnId="{0333B87F-BE1C-4818-A0CC-678DFB4A164B}">
      <dgm:prSet/>
      <dgm:spPr/>
      <dgm:t>
        <a:bodyPr/>
        <a:lstStyle/>
        <a:p>
          <a:endParaRPr lang="uk-UA"/>
        </a:p>
      </dgm:t>
    </dgm:pt>
    <dgm:pt modelId="{872EE0A8-3EBB-4E91-839C-781826AB7C10}">
      <dgm:prSet/>
      <dgm:spPr/>
      <dgm:t>
        <a:bodyPr/>
        <a:lstStyle/>
        <a:p>
          <a:r>
            <a:rPr lang="uk-UA" b="1" u="sng" dirty="0">
              <a:solidFill>
                <a:schemeClr val="bg1"/>
              </a:solidFill>
            </a:rPr>
            <a:t>групові, </a:t>
          </a:r>
          <a:endParaRPr lang="uk-UA" b="1" dirty="0">
            <a:solidFill>
              <a:schemeClr val="bg1"/>
            </a:solidFill>
          </a:endParaRPr>
        </a:p>
      </dgm:t>
    </dgm:pt>
    <dgm:pt modelId="{3F679082-34B8-4197-8B5B-7E7020F3E70B}" type="parTrans" cxnId="{1DEFB8BE-9198-404F-BC1E-53FB0A60EEC2}">
      <dgm:prSet/>
      <dgm:spPr/>
      <dgm:t>
        <a:bodyPr/>
        <a:lstStyle/>
        <a:p>
          <a:endParaRPr lang="uk-UA"/>
        </a:p>
      </dgm:t>
    </dgm:pt>
    <dgm:pt modelId="{1B0CA6CF-E295-49B5-87D7-69F14D331E1D}" type="sibTrans" cxnId="{1DEFB8BE-9198-404F-BC1E-53FB0A60EEC2}">
      <dgm:prSet/>
      <dgm:spPr/>
      <dgm:t>
        <a:bodyPr/>
        <a:lstStyle/>
        <a:p>
          <a:endParaRPr lang="uk-UA"/>
        </a:p>
      </dgm:t>
    </dgm:pt>
    <dgm:pt modelId="{10308599-1F9E-4FD2-B4CC-3B7E69CD1BC5}">
      <dgm:prSet/>
      <dgm:spPr/>
      <dgm:t>
        <a:bodyPr/>
        <a:lstStyle/>
        <a:p>
          <a:r>
            <a:rPr lang="uk-UA" b="1" u="sng" dirty="0">
              <a:solidFill>
                <a:schemeClr val="bg1"/>
              </a:solidFill>
            </a:rPr>
            <a:t>конкретні інтереси, </a:t>
          </a:r>
          <a:endParaRPr lang="uk-UA" b="1" dirty="0">
            <a:solidFill>
              <a:schemeClr val="bg1"/>
            </a:solidFill>
          </a:endParaRPr>
        </a:p>
      </dgm:t>
    </dgm:pt>
    <dgm:pt modelId="{19D4648B-EEC7-4199-96D9-9632C97B7940}" type="parTrans" cxnId="{24804A02-FAA1-4063-9C14-FE78AC61AB03}">
      <dgm:prSet/>
      <dgm:spPr/>
      <dgm:t>
        <a:bodyPr/>
        <a:lstStyle/>
        <a:p>
          <a:endParaRPr lang="uk-UA"/>
        </a:p>
      </dgm:t>
    </dgm:pt>
    <dgm:pt modelId="{45FA9649-0AE3-4F6A-B1F4-E706FD19CE9B}" type="sibTrans" cxnId="{24804A02-FAA1-4063-9C14-FE78AC61AB03}">
      <dgm:prSet/>
      <dgm:spPr/>
      <dgm:t>
        <a:bodyPr/>
        <a:lstStyle/>
        <a:p>
          <a:endParaRPr lang="uk-UA"/>
        </a:p>
      </dgm:t>
    </dgm:pt>
    <dgm:pt modelId="{E0FAA144-0F4B-48F8-A6EA-E23D55C454BB}">
      <dgm:prSet/>
      <dgm:spPr/>
      <dgm:t>
        <a:bodyPr/>
        <a:lstStyle/>
        <a:p>
          <a:r>
            <a:rPr lang="uk-UA" b="1" u="sng" dirty="0">
              <a:solidFill>
                <a:schemeClr val="bg1"/>
              </a:solidFill>
            </a:rPr>
            <a:t>злободенний інтерес</a:t>
          </a:r>
          <a:endParaRPr lang="uk-UA" b="1" dirty="0">
            <a:solidFill>
              <a:schemeClr val="bg1"/>
            </a:solidFill>
          </a:endParaRPr>
        </a:p>
      </dgm:t>
    </dgm:pt>
    <dgm:pt modelId="{9C83FEE0-FCB6-4BBF-89DD-92772A08BD27}" type="parTrans" cxnId="{649E3087-0C4F-4D81-9B82-AC16A5916D7B}">
      <dgm:prSet/>
      <dgm:spPr/>
      <dgm:t>
        <a:bodyPr/>
        <a:lstStyle/>
        <a:p>
          <a:endParaRPr lang="uk-UA"/>
        </a:p>
      </dgm:t>
    </dgm:pt>
    <dgm:pt modelId="{8DB82739-2337-4DFA-A28F-3726DDF76C0C}" type="sibTrans" cxnId="{649E3087-0C4F-4D81-9B82-AC16A5916D7B}">
      <dgm:prSet/>
      <dgm:spPr/>
      <dgm:t>
        <a:bodyPr/>
        <a:lstStyle/>
        <a:p>
          <a:endParaRPr lang="uk-UA"/>
        </a:p>
      </dgm:t>
    </dgm:pt>
    <dgm:pt modelId="{CBE23FED-F617-4C46-A7D2-A7DCC1F6B4F3}" type="pres">
      <dgm:prSet presAssocID="{AB536B30-6B16-4262-B2B7-5A070AA9AF89}" presName="cycle" presStyleCnt="0">
        <dgm:presLayoutVars>
          <dgm:dir/>
          <dgm:resizeHandles val="exact"/>
        </dgm:presLayoutVars>
      </dgm:prSet>
      <dgm:spPr/>
    </dgm:pt>
    <dgm:pt modelId="{E97A92C0-887C-4CD8-AE68-B2FC88D63925}" type="pres">
      <dgm:prSet presAssocID="{13616C3C-A9C7-40B2-B8EF-CAAE3A13FEE0}" presName="node" presStyleLbl="node1" presStyleIdx="0" presStyleCnt="4">
        <dgm:presLayoutVars>
          <dgm:bulletEnabled val="1"/>
        </dgm:presLayoutVars>
      </dgm:prSet>
      <dgm:spPr/>
    </dgm:pt>
    <dgm:pt modelId="{A85772B1-79D9-4674-8A6C-D25C6EF2D481}" type="pres">
      <dgm:prSet presAssocID="{13616C3C-A9C7-40B2-B8EF-CAAE3A13FEE0}" presName="spNode" presStyleCnt="0"/>
      <dgm:spPr/>
    </dgm:pt>
    <dgm:pt modelId="{987E80B2-6B6E-457B-BDBF-DC89A66617FA}" type="pres">
      <dgm:prSet presAssocID="{BA4A7B6E-FE5B-4A74-90F7-331945599DB0}" presName="sibTrans" presStyleLbl="sibTrans1D1" presStyleIdx="0" presStyleCnt="4"/>
      <dgm:spPr/>
    </dgm:pt>
    <dgm:pt modelId="{6005FFE9-D963-4A53-8AE2-E3D27EDE1194}" type="pres">
      <dgm:prSet presAssocID="{872EE0A8-3EBB-4E91-839C-781826AB7C10}" presName="node" presStyleLbl="node1" presStyleIdx="1" presStyleCnt="4">
        <dgm:presLayoutVars>
          <dgm:bulletEnabled val="1"/>
        </dgm:presLayoutVars>
      </dgm:prSet>
      <dgm:spPr/>
    </dgm:pt>
    <dgm:pt modelId="{01449D6A-E727-4EC5-BB27-A1D3A0F65285}" type="pres">
      <dgm:prSet presAssocID="{872EE0A8-3EBB-4E91-839C-781826AB7C10}" presName="spNode" presStyleCnt="0"/>
      <dgm:spPr/>
    </dgm:pt>
    <dgm:pt modelId="{643422E0-A4B7-4090-BCD7-4BECF2C3811D}" type="pres">
      <dgm:prSet presAssocID="{1B0CA6CF-E295-49B5-87D7-69F14D331E1D}" presName="sibTrans" presStyleLbl="sibTrans1D1" presStyleIdx="1" presStyleCnt="4"/>
      <dgm:spPr/>
    </dgm:pt>
    <dgm:pt modelId="{4886D491-5228-45BE-AA87-E73B76A1E16E}" type="pres">
      <dgm:prSet presAssocID="{10308599-1F9E-4FD2-B4CC-3B7E69CD1BC5}" presName="node" presStyleLbl="node1" presStyleIdx="2" presStyleCnt="4">
        <dgm:presLayoutVars>
          <dgm:bulletEnabled val="1"/>
        </dgm:presLayoutVars>
      </dgm:prSet>
      <dgm:spPr/>
    </dgm:pt>
    <dgm:pt modelId="{DC63FA63-D259-49B1-B716-DC308D1DAC9C}" type="pres">
      <dgm:prSet presAssocID="{10308599-1F9E-4FD2-B4CC-3B7E69CD1BC5}" presName="spNode" presStyleCnt="0"/>
      <dgm:spPr/>
    </dgm:pt>
    <dgm:pt modelId="{13F12792-4AC6-46D5-9A31-89820F4DB48D}" type="pres">
      <dgm:prSet presAssocID="{45FA9649-0AE3-4F6A-B1F4-E706FD19CE9B}" presName="sibTrans" presStyleLbl="sibTrans1D1" presStyleIdx="2" presStyleCnt="4"/>
      <dgm:spPr/>
    </dgm:pt>
    <dgm:pt modelId="{E88888EF-8A64-4CA3-A424-B051F1A8B2DD}" type="pres">
      <dgm:prSet presAssocID="{E0FAA144-0F4B-48F8-A6EA-E23D55C454BB}" presName="node" presStyleLbl="node1" presStyleIdx="3" presStyleCnt="4">
        <dgm:presLayoutVars>
          <dgm:bulletEnabled val="1"/>
        </dgm:presLayoutVars>
      </dgm:prSet>
      <dgm:spPr/>
    </dgm:pt>
    <dgm:pt modelId="{A481C891-2B90-484E-8F19-41E572356B07}" type="pres">
      <dgm:prSet presAssocID="{E0FAA144-0F4B-48F8-A6EA-E23D55C454BB}" presName="spNode" presStyleCnt="0"/>
      <dgm:spPr/>
    </dgm:pt>
    <dgm:pt modelId="{F1911A3F-B724-48AF-A20E-A662E24C9306}" type="pres">
      <dgm:prSet presAssocID="{8DB82739-2337-4DFA-A28F-3726DDF76C0C}" presName="sibTrans" presStyleLbl="sibTrans1D1" presStyleIdx="3" presStyleCnt="4"/>
      <dgm:spPr/>
    </dgm:pt>
  </dgm:ptLst>
  <dgm:cxnLst>
    <dgm:cxn modelId="{24804A02-FAA1-4063-9C14-FE78AC61AB03}" srcId="{AB536B30-6B16-4262-B2B7-5A070AA9AF89}" destId="{10308599-1F9E-4FD2-B4CC-3B7E69CD1BC5}" srcOrd="2" destOrd="0" parTransId="{19D4648B-EEC7-4199-96D9-9632C97B7940}" sibTransId="{45FA9649-0AE3-4F6A-B1F4-E706FD19CE9B}"/>
    <dgm:cxn modelId="{D865AA5D-13BC-4BB5-BA3F-B942AB75C194}" type="presOf" srcId="{13616C3C-A9C7-40B2-B8EF-CAAE3A13FEE0}" destId="{E97A92C0-887C-4CD8-AE68-B2FC88D63925}" srcOrd="0" destOrd="0" presId="urn:microsoft.com/office/officeart/2005/8/layout/cycle6"/>
    <dgm:cxn modelId="{504CDA65-162B-4F19-AA3A-66466F3173CC}" type="presOf" srcId="{872EE0A8-3EBB-4E91-839C-781826AB7C10}" destId="{6005FFE9-D963-4A53-8AE2-E3D27EDE1194}" srcOrd="0" destOrd="0" presId="urn:microsoft.com/office/officeart/2005/8/layout/cycle6"/>
    <dgm:cxn modelId="{53DBA667-3481-4C52-B200-2B2F40787719}" type="presOf" srcId="{E0FAA144-0F4B-48F8-A6EA-E23D55C454BB}" destId="{E88888EF-8A64-4CA3-A424-B051F1A8B2DD}" srcOrd="0" destOrd="0" presId="urn:microsoft.com/office/officeart/2005/8/layout/cycle6"/>
    <dgm:cxn modelId="{0333B87F-BE1C-4818-A0CC-678DFB4A164B}" srcId="{AB536B30-6B16-4262-B2B7-5A070AA9AF89}" destId="{13616C3C-A9C7-40B2-B8EF-CAAE3A13FEE0}" srcOrd="0" destOrd="0" parTransId="{66504DDB-66BE-4E70-9C1D-288D9A974289}" sibTransId="{BA4A7B6E-FE5B-4A74-90F7-331945599DB0}"/>
    <dgm:cxn modelId="{649E3087-0C4F-4D81-9B82-AC16A5916D7B}" srcId="{AB536B30-6B16-4262-B2B7-5A070AA9AF89}" destId="{E0FAA144-0F4B-48F8-A6EA-E23D55C454BB}" srcOrd="3" destOrd="0" parTransId="{9C83FEE0-FCB6-4BBF-89DD-92772A08BD27}" sibTransId="{8DB82739-2337-4DFA-A28F-3726DDF76C0C}"/>
    <dgm:cxn modelId="{74C8FD8D-B1D6-4656-BE35-CD7DC543108C}" type="presOf" srcId="{AB536B30-6B16-4262-B2B7-5A070AA9AF89}" destId="{CBE23FED-F617-4C46-A7D2-A7DCC1F6B4F3}" srcOrd="0" destOrd="0" presId="urn:microsoft.com/office/officeart/2005/8/layout/cycle6"/>
    <dgm:cxn modelId="{8DF3B8A2-B099-4914-88B8-E318647B3190}" type="presOf" srcId="{10308599-1F9E-4FD2-B4CC-3B7E69CD1BC5}" destId="{4886D491-5228-45BE-AA87-E73B76A1E16E}" srcOrd="0" destOrd="0" presId="urn:microsoft.com/office/officeart/2005/8/layout/cycle6"/>
    <dgm:cxn modelId="{1DEFB8BE-9198-404F-BC1E-53FB0A60EEC2}" srcId="{AB536B30-6B16-4262-B2B7-5A070AA9AF89}" destId="{872EE0A8-3EBB-4E91-839C-781826AB7C10}" srcOrd="1" destOrd="0" parTransId="{3F679082-34B8-4197-8B5B-7E7020F3E70B}" sibTransId="{1B0CA6CF-E295-49B5-87D7-69F14D331E1D}"/>
    <dgm:cxn modelId="{A8824FC6-9162-495B-AB72-A53231D48048}" type="presOf" srcId="{BA4A7B6E-FE5B-4A74-90F7-331945599DB0}" destId="{987E80B2-6B6E-457B-BDBF-DC89A66617FA}" srcOrd="0" destOrd="0" presId="urn:microsoft.com/office/officeart/2005/8/layout/cycle6"/>
    <dgm:cxn modelId="{4DAA4ACF-4D56-42B3-A01B-E99EAB353F7A}" type="presOf" srcId="{1B0CA6CF-E295-49B5-87D7-69F14D331E1D}" destId="{643422E0-A4B7-4090-BCD7-4BECF2C3811D}" srcOrd="0" destOrd="0" presId="urn:microsoft.com/office/officeart/2005/8/layout/cycle6"/>
    <dgm:cxn modelId="{346F32E1-AAB9-442F-8E46-C7AEAB922007}" type="presOf" srcId="{45FA9649-0AE3-4F6A-B1F4-E706FD19CE9B}" destId="{13F12792-4AC6-46D5-9A31-89820F4DB48D}" srcOrd="0" destOrd="0" presId="urn:microsoft.com/office/officeart/2005/8/layout/cycle6"/>
    <dgm:cxn modelId="{6F36B6ED-0C7B-4197-AAB9-36CFBD11F635}" type="presOf" srcId="{8DB82739-2337-4DFA-A28F-3726DDF76C0C}" destId="{F1911A3F-B724-48AF-A20E-A662E24C9306}" srcOrd="0" destOrd="0" presId="urn:microsoft.com/office/officeart/2005/8/layout/cycle6"/>
    <dgm:cxn modelId="{A1FF7475-53F4-4321-8B0A-558B529856D4}" type="presParOf" srcId="{CBE23FED-F617-4C46-A7D2-A7DCC1F6B4F3}" destId="{E97A92C0-887C-4CD8-AE68-B2FC88D63925}" srcOrd="0" destOrd="0" presId="urn:microsoft.com/office/officeart/2005/8/layout/cycle6"/>
    <dgm:cxn modelId="{CEDB0118-05AA-4161-9DB8-662E84FE450E}" type="presParOf" srcId="{CBE23FED-F617-4C46-A7D2-A7DCC1F6B4F3}" destId="{A85772B1-79D9-4674-8A6C-D25C6EF2D481}" srcOrd="1" destOrd="0" presId="urn:microsoft.com/office/officeart/2005/8/layout/cycle6"/>
    <dgm:cxn modelId="{C74805D4-EA12-4467-97C1-26E3C2CD16AA}" type="presParOf" srcId="{CBE23FED-F617-4C46-A7D2-A7DCC1F6B4F3}" destId="{987E80B2-6B6E-457B-BDBF-DC89A66617FA}" srcOrd="2" destOrd="0" presId="urn:microsoft.com/office/officeart/2005/8/layout/cycle6"/>
    <dgm:cxn modelId="{D936A7D7-6E11-4C23-9700-28C46F63AED0}" type="presParOf" srcId="{CBE23FED-F617-4C46-A7D2-A7DCC1F6B4F3}" destId="{6005FFE9-D963-4A53-8AE2-E3D27EDE1194}" srcOrd="3" destOrd="0" presId="urn:microsoft.com/office/officeart/2005/8/layout/cycle6"/>
    <dgm:cxn modelId="{6B8529D8-8E5B-4A02-BDF2-667FBEEB200C}" type="presParOf" srcId="{CBE23FED-F617-4C46-A7D2-A7DCC1F6B4F3}" destId="{01449D6A-E727-4EC5-BB27-A1D3A0F65285}" srcOrd="4" destOrd="0" presId="urn:microsoft.com/office/officeart/2005/8/layout/cycle6"/>
    <dgm:cxn modelId="{9947BCC3-8204-409E-9694-E913B638E597}" type="presParOf" srcId="{CBE23FED-F617-4C46-A7D2-A7DCC1F6B4F3}" destId="{643422E0-A4B7-4090-BCD7-4BECF2C3811D}" srcOrd="5" destOrd="0" presId="urn:microsoft.com/office/officeart/2005/8/layout/cycle6"/>
    <dgm:cxn modelId="{C5130515-7E54-4965-8EA4-4FFBBE0BB8B4}" type="presParOf" srcId="{CBE23FED-F617-4C46-A7D2-A7DCC1F6B4F3}" destId="{4886D491-5228-45BE-AA87-E73B76A1E16E}" srcOrd="6" destOrd="0" presId="urn:microsoft.com/office/officeart/2005/8/layout/cycle6"/>
    <dgm:cxn modelId="{4FC6A8B0-7DBB-4207-B37C-2771B42FFD75}" type="presParOf" srcId="{CBE23FED-F617-4C46-A7D2-A7DCC1F6B4F3}" destId="{DC63FA63-D259-49B1-B716-DC308D1DAC9C}" srcOrd="7" destOrd="0" presId="urn:microsoft.com/office/officeart/2005/8/layout/cycle6"/>
    <dgm:cxn modelId="{BD7EBF22-E7D7-421C-8245-024DA8620E29}" type="presParOf" srcId="{CBE23FED-F617-4C46-A7D2-A7DCC1F6B4F3}" destId="{13F12792-4AC6-46D5-9A31-89820F4DB48D}" srcOrd="8" destOrd="0" presId="urn:microsoft.com/office/officeart/2005/8/layout/cycle6"/>
    <dgm:cxn modelId="{903F9055-239A-47D9-888F-15E84302A1CC}" type="presParOf" srcId="{CBE23FED-F617-4C46-A7D2-A7DCC1F6B4F3}" destId="{E88888EF-8A64-4CA3-A424-B051F1A8B2DD}" srcOrd="9" destOrd="0" presId="urn:microsoft.com/office/officeart/2005/8/layout/cycle6"/>
    <dgm:cxn modelId="{FE6049CC-E50A-441A-821F-0FA40F7A08B8}" type="presParOf" srcId="{CBE23FED-F617-4C46-A7D2-A7DCC1F6B4F3}" destId="{A481C891-2B90-484E-8F19-41E572356B07}" srcOrd="10" destOrd="0" presId="urn:microsoft.com/office/officeart/2005/8/layout/cycle6"/>
    <dgm:cxn modelId="{A392557E-1D9E-4CB4-8F0A-0EA9463C259D}" type="presParOf" srcId="{CBE23FED-F617-4C46-A7D2-A7DCC1F6B4F3}" destId="{F1911A3F-B724-48AF-A20E-A662E24C930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45C875-0C8F-432B-A1C0-6262C65432C8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B460806B-5503-4BDF-8351-00B8A542B8A6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життя і смерть, </a:t>
          </a:r>
        </a:p>
      </dgm:t>
    </dgm:pt>
    <dgm:pt modelId="{1A2BEE77-6710-4EE4-B2E1-5812B26C9622}" type="parTrans" cxnId="{B57CB11A-9F1D-4075-AACF-26C58E304844}">
      <dgm:prSet/>
      <dgm:spPr/>
      <dgm:t>
        <a:bodyPr/>
        <a:lstStyle/>
        <a:p>
          <a:endParaRPr lang="uk-UA"/>
        </a:p>
      </dgm:t>
    </dgm:pt>
    <dgm:pt modelId="{5F497293-881F-44B1-9CF1-DB229279C30B}" type="sibTrans" cxnId="{B57CB11A-9F1D-4075-AACF-26C58E304844}">
      <dgm:prSet/>
      <dgm:spPr/>
      <dgm:t>
        <a:bodyPr/>
        <a:lstStyle/>
        <a:p>
          <a:endParaRPr lang="uk-UA"/>
        </a:p>
      </dgm:t>
    </dgm:pt>
    <dgm:pt modelId="{DEA19195-4E61-49D9-9E9F-ABCEB3728643}">
      <dgm:prSet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здоров’я, </a:t>
          </a:r>
        </a:p>
      </dgm:t>
    </dgm:pt>
    <dgm:pt modelId="{CC161DBB-40D4-422E-8019-6C74B6757EA2}" type="parTrans" cxnId="{385AC513-3FF1-4D70-A495-3B437CA0D955}">
      <dgm:prSet/>
      <dgm:spPr/>
      <dgm:t>
        <a:bodyPr/>
        <a:lstStyle/>
        <a:p>
          <a:endParaRPr lang="uk-UA"/>
        </a:p>
      </dgm:t>
    </dgm:pt>
    <dgm:pt modelId="{BDD5DFDB-438A-485B-A895-3243FD556049}" type="sibTrans" cxnId="{385AC513-3FF1-4D70-A495-3B437CA0D955}">
      <dgm:prSet/>
      <dgm:spPr/>
      <dgm:t>
        <a:bodyPr/>
        <a:lstStyle/>
        <a:p>
          <a:endParaRPr lang="uk-UA"/>
        </a:p>
      </dgm:t>
    </dgm:pt>
    <dgm:pt modelId="{EFB224C7-2C0A-4CCD-9DDB-AE270A6E2F4E}">
      <dgm:prSet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гроші і власність </a:t>
          </a:r>
        </a:p>
      </dgm:t>
    </dgm:pt>
    <dgm:pt modelId="{C85CD94F-0519-4185-979F-9129CFF53E1A}" type="parTrans" cxnId="{89765963-A3FD-4B46-9E54-205000C35738}">
      <dgm:prSet/>
      <dgm:spPr/>
      <dgm:t>
        <a:bodyPr/>
        <a:lstStyle/>
        <a:p>
          <a:endParaRPr lang="uk-UA"/>
        </a:p>
      </dgm:t>
    </dgm:pt>
    <dgm:pt modelId="{80D04177-DE14-4DAE-9953-3918AD30CEAD}" type="sibTrans" cxnId="{89765963-A3FD-4B46-9E54-205000C35738}">
      <dgm:prSet/>
      <dgm:spPr/>
      <dgm:t>
        <a:bodyPr/>
        <a:lstStyle/>
        <a:p>
          <a:endParaRPr lang="uk-UA"/>
        </a:p>
      </dgm:t>
    </dgm:pt>
    <dgm:pt modelId="{F9783A2C-0817-4356-AAA7-657DE76FA3A6}">
      <dgm:prSet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професії і соціальний престиж</a:t>
          </a:r>
        </a:p>
      </dgm:t>
    </dgm:pt>
    <dgm:pt modelId="{E469F7FB-78E7-4BB7-931E-A4F5320194F1}" type="parTrans" cxnId="{83B28763-0CF7-45C1-A1E2-4E2D186C85E1}">
      <dgm:prSet/>
      <dgm:spPr/>
      <dgm:t>
        <a:bodyPr/>
        <a:lstStyle/>
        <a:p>
          <a:endParaRPr lang="uk-UA"/>
        </a:p>
      </dgm:t>
    </dgm:pt>
    <dgm:pt modelId="{21CDDE3E-E5D0-419A-842A-20D048764C7C}" type="sibTrans" cxnId="{83B28763-0CF7-45C1-A1E2-4E2D186C85E1}">
      <dgm:prSet/>
      <dgm:spPr/>
      <dgm:t>
        <a:bodyPr/>
        <a:lstStyle/>
        <a:p>
          <a:endParaRPr lang="uk-UA"/>
        </a:p>
      </dgm:t>
    </dgm:pt>
    <dgm:pt modelId="{DD33DF00-2EC5-4417-B0C3-BD2A22A59292}" type="pres">
      <dgm:prSet presAssocID="{6645C875-0C8F-432B-A1C0-6262C65432C8}" presName="cycle" presStyleCnt="0">
        <dgm:presLayoutVars>
          <dgm:dir/>
          <dgm:resizeHandles val="exact"/>
        </dgm:presLayoutVars>
      </dgm:prSet>
      <dgm:spPr/>
    </dgm:pt>
    <dgm:pt modelId="{86F0EE07-CA17-4291-86A5-60864A3466F7}" type="pres">
      <dgm:prSet presAssocID="{B460806B-5503-4BDF-8351-00B8A542B8A6}" presName="node" presStyleLbl="node1" presStyleIdx="0" presStyleCnt="4">
        <dgm:presLayoutVars>
          <dgm:bulletEnabled val="1"/>
        </dgm:presLayoutVars>
      </dgm:prSet>
      <dgm:spPr/>
    </dgm:pt>
    <dgm:pt modelId="{EE83F38C-82AA-4AA9-8FB6-B32715DCDA3A}" type="pres">
      <dgm:prSet presAssocID="{B460806B-5503-4BDF-8351-00B8A542B8A6}" presName="spNode" presStyleCnt="0"/>
      <dgm:spPr/>
    </dgm:pt>
    <dgm:pt modelId="{9F3B607C-97BE-4393-AA8B-6E1A0EAE886E}" type="pres">
      <dgm:prSet presAssocID="{5F497293-881F-44B1-9CF1-DB229279C30B}" presName="sibTrans" presStyleLbl="sibTrans1D1" presStyleIdx="0" presStyleCnt="4"/>
      <dgm:spPr/>
    </dgm:pt>
    <dgm:pt modelId="{2C419E94-D942-4FA3-8FEB-2622AAE97043}" type="pres">
      <dgm:prSet presAssocID="{DEA19195-4E61-49D9-9E9F-ABCEB3728643}" presName="node" presStyleLbl="node1" presStyleIdx="1" presStyleCnt="4">
        <dgm:presLayoutVars>
          <dgm:bulletEnabled val="1"/>
        </dgm:presLayoutVars>
      </dgm:prSet>
      <dgm:spPr/>
    </dgm:pt>
    <dgm:pt modelId="{64C08A95-DB7F-488E-B2FE-48488F8E2DC9}" type="pres">
      <dgm:prSet presAssocID="{DEA19195-4E61-49D9-9E9F-ABCEB3728643}" presName="spNode" presStyleCnt="0"/>
      <dgm:spPr/>
    </dgm:pt>
    <dgm:pt modelId="{F6B8098D-EE75-4F7B-8CE3-96E33A86B58C}" type="pres">
      <dgm:prSet presAssocID="{BDD5DFDB-438A-485B-A895-3243FD556049}" presName="sibTrans" presStyleLbl="sibTrans1D1" presStyleIdx="1" presStyleCnt="4"/>
      <dgm:spPr/>
    </dgm:pt>
    <dgm:pt modelId="{BDD39047-362C-492C-9ED0-AE4C2E887963}" type="pres">
      <dgm:prSet presAssocID="{EFB224C7-2C0A-4CCD-9DDB-AE270A6E2F4E}" presName="node" presStyleLbl="node1" presStyleIdx="2" presStyleCnt="4">
        <dgm:presLayoutVars>
          <dgm:bulletEnabled val="1"/>
        </dgm:presLayoutVars>
      </dgm:prSet>
      <dgm:spPr/>
    </dgm:pt>
    <dgm:pt modelId="{9B84853A-1970-4ABB-868C-9AF7F29DCC48}" type="pres">
      <dgm:prSet presAssocID="{EFB224C7-2C0A-4CCD-9DDB-AE270A6E2F4E}" presName="spNode" presStyleCnt="0"/>
      <dgm:spPr/>
    </dgm:pt>
    <dgm:pt modelId="{8D2DD733-93C1-4067-9D8E-530FC301A485}" type="pres">
      <dgm:prSet presAssocID="{80D04177-DE14-4DAE-9953-3918AD30CEAD}" presName="sibTrans" presStyleLbl="sibTrans1D1" presStyleIdx="2" presStyleCnt="4"/>
      <dgm:spPr/>
    </dgm:pt>
    <dgm:pt modelId="{B91B925B-997E-424E-B725-2594358CFCEF}" type="pres">
      <dgm:prSet presAssocID="{F9783A2C-0817-4356-AAA7-657DE76FA3A6}" presName="node" presStyleLbl="node1" presStyleIdx="3" presStyleCnt="4">
        <dgm:presLayoutVars>
          <dgm:bulletEnabled val="1"/>
        </dgm:presLayoutVars>
      </dgm:prSet>
      <dgm:spPr/>
    </dgm:pt>
    <dgm:pt modelId="{8CC02260-BEF8-4490-9B5C-41E906C125ED}" type="pres">
      <dgm:prSet presAssocID="{F9783A2C-0817-4356-AAA7-657DE76FA3A6}" presName="spNode" presStyleCnt="0"/>
      <dgm:spPr/>
    </dgm:pt>
    <dgm:pt modelId="{F54EF311-3184-4E23-AB16-951261997F63}" type="pres">
      <dgm:prSet presAssocID="{21CDDE3E-E5D0-419A-842A-20D048764C7C}" presName="sibTrans" presStyleLbl="sibTrans1D1" presStyleIdx="3" presStyleCnt="4"/>
      <dgm:spPr/>
    </dgm:pt>
  </dgm:ptLst>
  <dgm:cxnLst>
    <dgm:cxn modelId="{B27C9B09-D459-4886-B8D5-C51B0CF8A731}" type="presOf" srcId="{21CDDE3E-E5D0-419A-842A-20D048764C7C}" destId="{F54EF311-3184-4E23-AB16-951261997F63}" srcOrd="0" destOrd="0" presId="urn:microsoft.com/office/officeart/2005/8/layout/cycle5"/>
    <dgm:cxn modelId="{385AC513-3FF1-4D70-A495-3B437CA0D955}" srcId="{6645C875-0C8F-432B-A1C0-6262C65432C8}" destId="{DEA19195-4E61-49D9-9E9F-ABCEB3728643}" srcOrd="1" destOrd="0" parTransId="{CC161DBB-40D4-422E-8019-6C74B6757EA2}" sibTransId="{BDD5DFDB-438A-485B-A895-3243FD556049}"/>
    <dgm:cxn modelId="{B57CB11A-9F1D-4075-AACF-26C58E304844}" srcId="{6645C875-0C8F-432B-A1C0-6262C65432C8}" destId="{B460806B-5503-4BDF-8351-00B8A542B8A6}" srcOrd="0" destOrd="0" parTransId="{1A2BEE77-6710-4EE4-B2E1-5812B26C9622}" sibTransId="{5F497293-881F-44B1-9CF1-DB229279C30B}"/>
    <dgm:cxn modelId="{E74D771C-C895-41EC-ACA9-4B688A7E5ACC}" type="presOf" srcId="{80D04177-DE14-4DAE-9953-3918AD30CEAD}" destId="{8D2DD733-93C1-4067-9D8E-530FC301A485}" srcOrd="0" destOrd="0" presId="urn:microsoft.com/office/officeart/2005/8/layout/cycle5"/>
    <dgm:cxn modelId="{E9812F29-78C2-49BF-99B2-EF04FB3989CE}" type="presOf" srcId="{6645C875-0C8F-432B-A1C0-6262C65432C8}" destId="{DD33DF00-2EC5-4417-B0C3-BD2A22A59292}" srcOrd="0" destOrd="0" presId="urn:microsoft.com/office/officeart/2005/8/layout/cycle5"/>
    <dgm:cxn modelId="{89765963-A3FD-4B46-9E54-205000C35738}" srcId="{6645C875-0C8F-432B-A1C0-6262C65432C8}" destId="{EFB224C7-2C0A-4CCD-9DDB-AE270A6E2F4E}" srcOrd="2" destOrd="0" parTransId="{C85CD94F-0519-4185-979F-9129CFF53E1A}" sibTransId="{80D04177-DE14-4DAE-9953-3918AD30CEAD}"/>
    <dgm:cxn modelId="{83B28763-0CF7-45C1-A1E2-4E2D186C85E1}" srcId="{6645C875-0C8F-432B-A1C0-6262C65432C8}" destId="{F9783A2C-0817-4356-AAA7-657DE76FA3A6}" srcOrd="3" destOrd="0" parTransId="{E469F7FB-78E7-4BB7-931E-A4F5320194F1}" sibTransId="{21CDDE3E-E5D0-419A-842A-20D048764C7C}"/>
    <dgm:cxn modelId="{FEB1F17C-B705-41B0-8CC8-780E1537A896}" type="presOf" srcId="{5F497293-881F-44B1-9CF1-DB229279C30B}" destId="{9F3B607C-97BE-4393-AA8B-6E1A0EAE886E}" srcOrd="0" destOrd="0" presId="urn:microsoft.com/office/officeart/2005/8/layout/cycle5"/>
    <dgm:cxn modelId="{AC926F82-1020-4495-BA23-23AB18D02EE7}" type="presOf" srcId="{F9783A2C-0817-4356-AAA7-657DE76FA3A6}" destId="{B91B925B-997E-424E-B725-2594358CFCEF}" srcOrd="0" destOrd="0" presId="urn:microsoft.com/office/officeart/2005/8/layout/cycle5"/>
    <dgm:cxn modelId="{DBCC7682-76F1-4EDA-BD63-DA91ED81BF12}" type="presOf" srcId="{EFB224C7-2C0A-4CCD-9DDB-AE270A6E2F4E}" destId="{BDD39047-362C-492C-9ED0-AE4C2E887963}" srcOrd="0" destOrd="0" presId="urn:microsoft.com/office/officeart/2005/8/layout/cycle5"/>
    <dgm:cxn modelId="{ABF9E9AF-17FE-41C6-A54D-495CB8B2C28A}" type="presOf" srcId="{DEA19195-4E61-49D9-9E9F-ABCEB3728643}" destId="{2C419E94-D942-4FA3-8FEB-2622AAE97043}" srcOrd="0" destOrd="0" presId="urn:microsoft.com/office/officeart/2005/8/layout/cycle5"/>
    <dgm:cxn modelId="{7F2248E2-5A73-4316-B4D7-C10174ED9C68}" type="presOf" srcId="{B460806B-5503-4BDF-8351-00B8A542B8A6}" destId="{86F0EE07-CA17-4291-86A5-60864A3466F7}" srcOrd="0" destOrd="0" presId="urn:microsoft.com/office/officeart/2005/8/layout/cycle5"/>
    <dgm:cxn modelId="{4C5397EE-7604-4652-9046-D28CB93C7B59}" type="presOf" srcId="{BDD5DFDB-438A-485B-A895-3243FD556049}" destId="{F6B8098D-EE75-4F7B-8CE3-96E33A86B58C}" srcOrd="0" destOrd="0" presId="urn:microsoft.com/office/officeart/2005/8/layout/cycle5"/>
    <dgm:cxn modelId="{ED4A45E5-2A9B-4705-8F5C-172755D6A502}" type="presParOf" srcId="{DD33DF00-2EC5-4417-B0C3-BD2A22A59292}" destId="{86F0EE07-CA17-4291-86A5-60864A3466F7}" srcOrd="0" destOrd="0" presId="urn:microsoft.com/office/officeart/2005/8/layout/cycle5"/>
    <dgm:cxn modelId="{C63CA4E7-1613-4299-AD1F-995682A2F2B4}" type="presParOf" srcId="{DD33DF00-2EC5-4417-B0C3-BD2A22A59292}" destId="{EE83F38C-82AA-4AA9-8FB6-B32715DCDA3A}" srcOrd="1" destOrd="0" presId="urn:microsoft.com/office/officeart/2005/8/layout/cycle5"/>
    <dgm:cxn modelId="{D3340DC1-4A81-43A0-B7E1-F39E83C57599}" type="presParOf" srcId="{DD33DF00-2EC5-4417-B0C3-BD2A22A59292}" destId="{9F3B607C-97BE-4393-AA8B-6E1A0EAE886E}" srcOrd="2" destOrd="0" presId="urn:microsoft.com/office/officeart/2005/8/layout/cycle5"/>
    <dgm:cxn modelId="{595E467F-921F-4182-9A6A-98B9DD37BD4B}" type="presParOf" srcId="{DD33DF00-2EC5-4417-B0C3-BD2A22A59292}" destId="{2C419E94-D942-4FA3-8FEB-2622AAE97043}" srcOrd="3" destOrd="0" presId="urn:microsoft.com/office/officeart/2005/8/layout/cycle5"/>
    <dgm:cxn modelId="{721EFD33-2A39-45EE-8B39-8F4BC79D1302}" type="presParOf" srcId="{DD33DF00-2EC5-4417-B0C3-BD2A22A59292}" destId="{64C08A95-DB7F-488E-B2FE-48488F8E2DC9}" srcOrd="4" destOrd="0" presId="urn:microsoft.com/office/officeart/2005/8/layout/cycle5"/>
    <dgm:cxn modelId="{F1581A6E-CC20-4F0E-88D0-0793F064A333}" type="presParOf" srcId="{DD33DF00-2EC5-4417-B0C3-BD2A22A59292}" destId="{F6B8098D-EE75-4F7B-8CE3-96E33A86B58C}" srcOrd="5" destOrd="0" presId="urn:microsoft.com/office/officeart/2005/8/layout/cycle5"/>
    <dgm:cxn modelId="{F78C6491-21AA-44C3-B15B-9B775994AF7F}" type="presParOf" srcId="{DD33DF00-2EC5-4417-B0C3-BD2A22A59292}" destId="{BDD39047-362C-492C-9ED0-AE4C2E887963}" srcOrd="6" destOrd="0" presId="urn:microsoft.com/office/officeart/2005/8/layout/cycle5"/>
    <dgm:cxn modelId="{CA1F93B6-E3F7-40B1-9AB5-33150AAA68AE}" type="presParOf" srcId="{DD33DF00-2EC5-4417-B0C3-BD2A22A59292}" destId="{9B84853A-1970-4ABB-868C-9AF7F29DCC48}" srcOrd="7" destOrd="0" presId="urn:microsoft.com/office/officeart/2005/8/layout/cycle5"/>
    <dgm:cxn modelId="{BE6EB8D8-1CB6-41B0-A5BD-14C073A9ED0D}" type="presParOf" srcId="{DD33DF00-2EC5-4417-B0C3-BD2A22A59292}" destId="{8D2DD733-93C1-4067-9D8E-530FC301A485}" srcOrd="8" destOrd="0" presId="urn:microsoft.com/office/officeart/2005/8/layout/cycle5"/>
    <dgm:cxn modelId="{7B87C973-362E-4B6B-9D9A-1C89828D1E15}" type="presParOf" srcId="{DD33DF00-2EC5-4417-B0C3-BD2A22A59292}" destId="{B91B925B-997E-424E-B725-2594358CFCEF}" srcOrd="9" destOrd="0" presId="urn:microsoft.com/office/officeart/2005/8/layout/cycle5"/>
    <dgm:cxn modelId="{98FA5628-91C8-482B-AD18-801D94E05BB4}" type="presParOf" srcId="{DD33DF00-2EC5-4417-B0C3-BD2A22A59292}" destId="{8CC02260-BEF8-4490-9B5C-41E906C125ED}" srcOrd="10" destOrd="0" presId="urn:microsoft.com/office/officeart/2005/8/layout/cycle5"/>
    <dgm:cxn modelId="{D703DBF2-09B7-4E05-A08A-822EE7FFBAC1}" type="presParOf" srcId="{DD33DF00-2EC5-4417-B0C3-BD2A22A59292}" destId="{F54EF311-3184-4E23-AB16-951261997F63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9A32C8A-784A-45DE-B093-AD10103B764F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0F6306AB-190C-4B21-B005-F11CAF08D7CC}">
      <dgm:prSet phldrT="[Текст]"/>
      <dgm:spPr/>
      <dgm:t>
        <a:bodyPr/>
        <a:lstStyle/>
        <a:p>
          <a:r>
            <a:rPr lang="uk-UA" dirty="0">
              <a:solidFill>
                <a:schemeClr val="bg1"/>
              </a:solidFill>
              <a:highlight>
                <a:srgbClr val="FF33CC"/>
              </a:highlight>
            </a:rPr>
            <a:t>Слухач</a:t>
          </a:r>
        </a:p>
      </dgm:t>
    </dgm:pt>
    <dgm:pt modelId="{DB753E3D-7511-4DB7-892F-391C472C0928}" type="parTrans" cxnId="{103B670E-2A05-4575-9742-FF1353CE0423}">
      <dgm:prSet/>
      <dgm:spPr/>
      <dgm:t>
        <a:bodyPr/>
        <a:lstStyle/>
        <a:p>
          <a:endParaRPr lang="uk-UA"/>
        </a:p>
      </dgm:t>
    </dgm:pt>
    <dgm:pt modelId="{3181BB65-AA16-424F-B100-20542CB23DD4}" type="sibTrans" cxnId="{103B670E-2A05-4575-9742-FF1353CE0423}">
      <dgm:prSet/>
      <dgm:spPr/>
      <dgm:t>
        <a:bodyPr/>
        <a:lstStyle/>
        <a:p>
          <a:endParaRPr lang="uk-UA"/>
        </a:p>
      </dgm:t>
    </dgm:pt>
    <dgm:pt modelId="{DF30D5C5-3ACF-4739-9E0B-8830CC718022}">
      <dgm:prSet phldrT="[Текст]" phldr="1"/>
      <dgm:spPr/>
      <dgm:t>
        <a:bodyPr/>
        <a:lstStyle/>
        <a:p>
          <a:endParaRPr lang="uk-UA"/>
        </a:p>
      </dgm:t>
    </dgm:pt>
    <dgm:pt modelId="{048B2984-7534-4C6A-84A6-1A3A98B758C6}" type="parTrans" cxnId="{E512B7AA-AB16-408B-BA80-89F640B89476}">
      <dgm:prSet/>
      <dgm:spPr/>
      <dgm:t>
        <a:bodyPr/>
        <a:lstStyle/>
        <a:p>
          <a:endParaRPr lang="uk-UA"/>
        </a:p>
      </dgm:t>
    </dgm:pt>
    <dgm:pt modelId="{048C28CF-3D05-4EA2-887E-47515AEE76E0}" type="sibTrans" cxnId="{E512B7AA-AB16-408B-BA80-89F640B89476}">
      <dgm:prSet/>
      <dgm:spPr/>
      <dgm:t>
        <a:bodyPr/>
        <a:lstStyle/>
        <a:p>
          <a:endParaRPr lang="uk-UA"/>
        </a:p>
      </dgm:t>
    </dgm:pt>
    <dgm:pt modelId="{FEB8D595-6114-4E6C-B3CA-C861ECF097C5}">
      <dgm:prSet phldrT="[Текст]"/>
      <dgm:spPr/>
      <dgm:t>
        <a:bodyPr/>
        <a:lstStyle/>
        <a:p>
          <a:r>
            <a:rPr lang="uk-UA" dirty="0">
              <a:solidFill>
                <a:schemeClr val="bg1"/>
              </a:solidFill>
              <a:highlight>
                <a:srgbClr val="FF33CC"/>
              </a:highlight>
            </a:rPr>
            <a:t>Автор</a:t>
          </a:r>
        </a:p>
      </dgm:t>
    </dgm:pt>
    <dgm:pt modelId="{BB38C4C5-D4D5-4DC7-8B9B-BD167810435F}" type="parTrans" cxnId="{31A53CA3-6A81-4F6A-B879-B9F9FD1BA7FC}">
      <dgm:prSet/>
      <dgm:spPr/>
      <dgm:t>
        <a:bodyPr/>
        <a:lstStyle/>
        <a:p>
          <a:endParaRPr lang="uk-UA"/>
        </a:p>
      </dgm:t>
    </dgm:pt>
    <dgm:pt modelId="{5B344105-E8EB-402C-B4F0-2A3AF1198FD3}" type="sibTrans" cxnId="{31A53CA3-6A81-4F6A-B879-B9F9FD1BA7FC}">
      <dgm:prSet/>
      <dgm:spPr/>
      <dgm:t>
        <a:bodyPr/>
        <a:lstStyle/>
        <a:p>
          <a:endParaRPr lang="uk-UA"/>
        </a:p>
      </dgm:t>
    </dgm:pt>
    <dgm:pt modelId="{C8E87AF7-D643-46CE-A9F1-DE4B643E851C}" type="pres">
      <dgm:prSet presAssocID="{29A32C8A-784A-45DE-B093-AD10103B764F}" presName="Name0" presStyleCnt="0">
        <dgm:presLayoutVars>
          <dgm:chMax val="2"/>
          <dgm:chPref val="2"/>
          <dgm:animLvl val="lvl"/>
        </dgm:presLayoutVars>
      </dgm:prSet>
      <dgm:spPr/>
    </dgm:pt>
    <dgm:pt modelId="{63AB89D4-E6A6-4356-A731-AC1D05458A5A}" type="pres">
      <dgm:prSet presAssocID="{29A32C8A-784A-45DE-B093-AD10103B764F}" presName="LeftText" presStyleLbl="revTx" presStyleIdx="0" presStyleCnt="0">
        <dgm:presLayoutVars>
          <dgm:bulletEnabled val="1"/>
        </dgm:presLayoutVars>
      </dgm:prSet>
      <dgm:spPr/>
    </dgm:pt>
    <dgm:pt modelId="{4970A1BA-E1E6-40AE-96C4-040B504FAC01}" type="pres">
      <dgm:prSet presAssocID="{29A32C8A-784A-45DE-B093-AD10103B764F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968C6948-9A7B-4F8F-9BD8-99405F1A029B}" type="pres">
      <dgm:prSet presAssocID="{29A32C8A-784A-45DE-B093-AD10103B764F}" presName="RightText" presStyleLbl="revTx" presStyleIdx="0" presStyleCnt="0">
        <dgm:presLayoutVars>
          <dgm:bulletEnabled val="1"/>
        </dgm:presLayoutVars>
      </dgm:prSet>
      <dgm:spPr/>
    </dgm:pt>
    <dgm:pt modelId="{E6FA2DCC-7078-4D97-A662-3C2A9FB2166E}" type="pres">
      <dgm:prSet presAssocID="{29A32C8A-784A-45DE-B093-AD10103B764F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33425704-77C1-436B-9D2C-F6DAF909841C}" type="pres">
      <dgm:prSet presAssocID="{29A32C8A-784A-45DE-B093-AD10103B764F}" presName="TopArrow" presStyleLbl="node1" presStyleIdx="0" presStyleCnt="2"/>
      <dgm:spPr/>
    </dgm:pt>
    <dgm:pt modelId="{E0A49E9F-C173-4314-A203-977B1664CA95}" type="pres">
      <dgm:prSet presAssocID="{29A32C8A-784A-45DE-B093-AD10103B764F}" presName="BottomArrow" presStyleLbl="node1" presStyleIdx="1" presStyleCnt="2"/>
      <dgm:spPr/>
    </dgm:pt>
  </dgm:ptLst>
  <dgm:cxnLst>
    <dgm:cxn modelId="{103B670E-2A05-4575-9742-FF1353CE0423}" srcId="{29A32C8A-784A-45DE-B093-AD10103B764F}" destId="{0F6306AB-190C-4B21-B005-F11CAF08D7CC}" srcOrd="0" destOrd="0" parTransId="{DB753E3D-7511-4DB7-892F-391C472C0928}" sibTransId="{3181BB65-AA16-424F-B100-20542CB23DD4}"/>
    <dgm:cxn modelId="{07067A1E-883D-4057-8132-5BE88EA92DD2}" type="presOf" srcId="{29A32C8A-784A-45DE-B093-AD10103B764F}" destId="{C8E87AF7-D643-46CE-A9F1-DE4B643E851C}" srcOrd="0" destOrd="0" presId="urn:microsoft.com/office/officeart/2009/layout/ReverseList"/>
    <dgm:cxn modelId="{C2184D63-1B9E-4A20-8FB9-6F85B17190E0}" type="presOf" srcId="{FEB8D595-6114-4E6C-B3CA-C861ECF097C5}" destId="{E6FA2DCC-7078-4D97-A662-3C2A9FB2166E}" srcOrd="1" destOrd="0" presId="urn:microsoft.com/office/officeart/2009/layout/ReverseList"/>
    <dgm:cxn modelId="{11536C7E-5923-4C3D-BDF4-8C56EBEAD8B7}" type="presOf" srcId="{0F6306AB-190C-4B21-B005-F11CAF08D7CC}" destId="{4970A1BA-E1E6-40AE-96C4-040B504FAC01}" srcOrd="1" destOrd="0" presId="urn:microsoft.com/office/officeart/2009/layout/ReverseList"/>
    <dgm:cxn modelId="{31A53CA3-6A81-4F6A-B879-B9F9FD1BA7FC}" srcId="{29A32C8A-784A-45DE-B093-AD10103B764F}" destId="{FEB8D595-6114-4E6C-B3CA-C861ECF097C5}" srcOrd="1" destOrd="0" parTransId="{BB38C4C5-D4D5-4DC7-8B9B-BD167810435F}" sibTransId="{5B344105-E8EB-402C-B4F0-2A3AF1198FD3}"/>
    <dgm:cxn modelId="{E512B7AA-AB16-408B-BA80-89F640B89476}" srcId="{29A32C8A-784A-45DE-B093-AD10103B764F}" destId="{DF30D5C5-3ACF-4739-9E0B-8830CC718022}" srcOrd="2" destOrd="0" parTransId="{048B2984-7534-4C6A-84A6-1A3A98B758C6}" sibTransId="{048C28CF-3D05-4EA2-887E-47515AEE76E0}"/>
    <dgm:cxn modelId="{068850C6-856A-40A7-A438-3A14C4B18298}" type="presOf" srcId="{0F6306AB-190C-4B21-B005-F11CAF08D7CC}" destId="{63AB89D4-E6A6-4356-A731-AC1D05458A5A}" srcOrd="0" destOrd="0" presId="urn:microsoft.com/office/officeart/2009/layout/ReverseList"/>
    <dgm:cxn modelId="{497345C7-CB34-4FC9-A812-F3B4B89B844A}" type="presOf" srcId="{FEB8D595-6114-4E6C-B3CA-C861ECF097C5}" destId="{968C6948-9A7B-4F8F-9BD8-99405F1A029B}" srcOrd="0" destOrd="0" presId="urn:microsoft.com/office/officeart/2009/layout/ReverseList"/>
    <dgm:cxn modelId="{FC311028-F0B9-4A6E-A6FC-E3B08C744B2C}" type="presParOf" srcId="{C8E87AF7-D643-46CE-A9F1-DE4B643E851C}" destId="{63AB89D4-E6A6-4356-A731-AC1D05458A5A}" srcOrd="0" destOrd="0" presId="urn:microsoft.com/office/officeart/2009/layout/ReverseList"/>
    <dgm:cxn modelId="{81E9D3D8-F20C-4704-AFED-2017E3DEED5E}" type="presParOf" srcId="{C8E87AF7-D643-46CE-A9F1-DE4B643E851C}" destId="{4970A1BA-E1E6-40AE-96C4-040B504FAC01}" srcOrd="1" destOrd="0" presId="urn:microsoft.com/office/officeart/2009/layout/ReverseList"/>
    <dgm:cxn modelId="{FEAFB135-552B-4E14-8DEC-F325F04A7908}" type="presParOf" srcId="{C8E87AF7-D643-46CE-A9F1-DE4B643E851C}" destId="{968C6948-9A7B-4F8F-9BD8-99405F1A029B}" srcOrd="2" destOrd="0" presId="urn:microsoft.com/office/officeart/2009/layout/ReverseList"/>
    <dgm:cxn modelId="{563AD02B-D4C3-479A-A06C-0D114B3831E5}" type="presParOf" srcId="{C8E87AF7-D643-46CE-A9F1-DE4B643E851C}" destId="{E6FA2DCC-7078-4D97-A662-3C2A9FB2166E}" srcOrd="3" destOrd="0" presId="urn:microsoft.com/office/officeart/2009/layout/ReverseList"/>
    <dgm:cxn modelId="{28D4D87D-4900-48AE-81A1-6FAE0D15B039}" type="presParOf" srcId="{C8E87AF7-D643-46CE-A9F1-DE4B643E851C}" destId="{33425704-77C1-436B-9D2C-F6DAF909841C}" srcOrd="4" destOrd="0" presId="urn:microsoft.com/office/officeart/2009/layout/ReverseList"/>
    <dgm:cxn modelId="{CAC33248-8FBE-4A64-9C40-D246F9BFF01D}" type="presParOf" srcId="{C8E87AF7-D643-46CE-A9F1-DE4B643E851C}" destId="{E0A49E9F-C173-4314-A203-977B1664CA95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74D8449-806C-4581-BEF4-01B70A67ADD2}" type="doc">
      <dgm:prSet loTypeId="urn:microsoft.com/office/officeart/2005/8/layout/pyramid2" loCatId="pyramid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9D5427DE-3608-4DA1-9535-17F746EC0DE9}">
      <dgm:prSet/>
      <dgm:spPr/>
      <dgm:t>
        <a:bodyPr/>
        <a:lstStyle/>
        <a:p>
          <a:r>
            <a:rPr lang="uk-UA" b="1" dirty="0"/>
            <a:t>загальна</a:t>
          </a:r>
          <a:endParaRPr lang="uk-UA" dirty="0"/>
        </a:p>
      </dgm:t>
    </dgm:pt>
    <dgm:pt modelId="{C06F0C50-38FF-4435-BF73-54B52BCCC871}" type="parTrans" cxnId="{D14C6A49-0797-40B5-A1AB-9FE2BC4126DB}">
      <dgm:prSet/>
      <dgm:spPr/>
      <dgm:t>
        <a:bodyPr/>
        <a:lstStyle/>
        <a:p>
          <a:endParaRPr lang="uk-UA"/>
        </a:p>
      </dgm:t>
    </dgm:pt>
    <dgm:pt modelId="{592312EB-8FD3-422D-8392-8C47A33FACB3}" type="sibTrans" cxnId="{D14C6A49-0797-40B5-A1AB-9FE2BC4126DB}">
      <dgm:prSet/>
      <dgm:spPr/>
      <dgm:t>
        <a:bodyPr/>
        <a:lstStyle/>
        <a:p>
          <a:endParaRPr lang="uk-UA"/>
        </a:p>
      </dgm:t>
    </dgm:pt>
    <dgm:pt modelId="{8529FA97-D9F5-4DE8-9CE0-D0EBCB3DFEA6}">
      <dgm:prSet/>
      <dgm:spPr/>
      <dgm:t>
        <a:bodyPr/>
        <a:lstStyle/>
        <a:p>
          <a:r>
            <a:rPr lang="uk-UA" b="1" dirty="0"/>
            <a:t>конкретна</a:t>
          </a:r>
          <a:endParaRPr lang="uk-UA" dirty="0"/>
        </a:p>
      </dgm:t>
    </dgm:pt>
    <dgm:pt modelId="{37A1BB69-9D87-4D80-993B-886DC0BAA3E0}" type="parTrans" cxnId="{5E3FDD4E-CC26-40FF-85DC-9527429598DF}">
      <dgm:prSet/>
      <dgm:spPr/>
      <dgm:t>
        <a:bodyPr/>
        <a:lstStyle/>
        <a:p>
          <a:endParaRPr lang="uk-UA"/>
        </a:p>
      </dgm:t>
    </dgm:pt>
    <dgm:pt modelId="{E9D9E65A-FFFA-4413-8850-E26E2E0082B2}" type="sibTrans" cxnId="{5E3FDD4E-CC26-40FF-85DC-9527429598DF}">
      <dgm:prSet/>
      <dgm:spPr/>
      <dgm:t>
        <a:bodyPr/>
        <a:lstStyle/>
        <a:p>
          <a:endParaRPr lang="uk-UA"/>
        </a:p>
      </dgm:t>
    </dgm:pt>
    <dgm:pt modelId="{7F717F47-638F-4A67-AB2D-6E96747BAAF2}" type="pres">
      <dgm:prSet presAssocID="{174D8449-806C-4581-BEF4-01B70A67ADD2}" presName="compositeShape" presStyleCnt="0">
        <dgm:presLayoutVars>
          <dgm:dir/>
          <dgm:resizeHandles/>
        </dgm:presLayoutVars>
      </dgm:prSet>
      <dgm:spPr/>
    </dgm:pt>
    <dgm:pt modelId="{9F5E82D6-F1EB-4840-B72E-4A56621628CD}" type="pres">
      <dgm:prSet presAssocID="{174D8449-806C-4581-BEF4-01B70A67ADD2}" presName="pyramid" presStyleLbl="node1" presStyleIdx="0" presStyleCnt="1"/>
      <dgm:spPr/>
    </dgm:pt>
    <dgm:pt modelId="{77AB521F-4BFF-4B18-8947-60E4A26158F6}" type="pres">
      <dgm:prSet presAssocID="{174D8449-806C-4581-BEF4-01B70A67ADD2}" presName="theList" presStyleCnt="0"/>
      <dgm:spPr/>
    </dgm:pt>
    <dgm:pt modelId="{A0FB85D1-3AA0-4383-9DE5-7845337B2FAE}" type="pres">
      <dgm:prSet presAssocID="{9D5427DE-3608-4DA1-9535-17F746EC0DE9}" presName="aNode" presStyleLbl="fgAcc1" presStyleIdx="0" presStyleCnt="2">
        <dgm:presLayoutVars>
          <dgm:bulletEnabled val="1"/>
        </dgm:presLayoutVars>
      </dgm:prSet>
      <dgm:spPr/>
    </dgm:pt>
    <dgm:pt modelId="{70AFED18-FAAD-4A27-B063-94208171D77C}" type="pres">
      <dgm:prSet presAssocID="{9D5427DE-3608-4DA1-9535-17F746EC0DE9}" presName="aSpace" presStyleCnt="0"/>
      <dgm:spPr/>
    </dgm:pt>
    <dgm:pt modelId="{3E150FC3-07D1-4082-B5FF-82A439AEF59E}" type="pres">
      <dgm:prSet presAssocID="{8529FA97-D9F5-4DE8-9CE0-D0EBCB3DFEA6}" presName="aNode" presStyleLbl="fgAcc1" presStyleIdx="1" presStyleCnt="2">
        <dgm:presLayoutVars>
          <dgm:bulletEnabled val="1"/>
        </dgm:presLayoutVars>
      </dgm:prSet>
      <dgm:spPr/>
    </dgm:pt>
    <dgm:pt modelId="{28E14D93-3A45-4479-87B1-AB2CEE5B30AC}" type="pres">
      <dgm:prSet presAssocID="{8529FA97-D9F5-4DE8-9CE0-D0EBCB3DFEA6}" presName="aSpace" presStyleCnt="0"/>
      <dgm:spPr/>
    </dgm:pt>
  </dgm:ptLst>
  <dgm:cxnLst>
    <dgm:cxn modelId="{93650A44-0916-4C66-A142-3AFA755DCC57}" type="presOf" srcId="{8529FA97-D9F5-4DE8-9CE0-D0EBCB3DFEA6}" destId="{3E150FC3-07D1-4082-B5FF-82A439AEF59E}" srcOrd="0" destOrd="0" presId="urn:microsoft.com/office/officeart/2005/8/layout/pyramid2"/>
    <dgm:cxn modelId="{D14C6A49-0797-40B5-A1AB-9FE2BC4126DB}" srcId="{174D8449-806C-4581-BEF4-01B70A67ADD2}" destId="{9D5427DE-3608-4DA1-9535-17F746EC0DE9}" srcOrd="0" destOrd="0" parTransId="{C06F0C50-38FF-4435-BF73-54B52BCCC871}" sibTransId="{592312EB-8FD3-422D-8392-8C47A33FACB3}"/>
    <dgm:cxn modelId="{5E3FDD4E-CC26-40FF-85DC-9527429598DF}" srcId="{174D8449-806C-4581-BEF4-01B70A67ADD2}" destId="{8529FA97-D9F5-4DE8-9CE0-D0EBCB3DFEA6}" srcOrd="1" destOrd="0" parTransId="{37A1BB69-9D87-4D80-993B-886DC0BAA3E0}" sibTransId="{E9D9E65A-FFFA-4413-8850-E26E2E0082B2}"/>
    <dgm:cxn modelId="{1E3FC1A2-22E5-4A0D-A726-91844B007F27}" type="presOf" srcId="{174D8449-806C-4581-BEF4-01B70A67ADD2}" destId="{7F717F47-638F-4A67-AB2D-6E96747BAAF2}" srcOrd="0" destOrd="0" presId="urn:microsoft.com/office/officeart/2005/8/layout/pyramid2"/>
    <dgm:cxn modelId="{2054DEB1-F4A0-48E8-89A2-E05AA68A6344}" type="presOf" srcId="{9D5427DE-3608-4DA1-9535-17F746EC0DE9}" destId="{A0FB85D1-3AA0-4383-9DE5-7845337B2FAE}" srcOrd="0" destOrd="0" presId="urn:microsoft.com/office/officeart/2005/8/layout/pyramid2"/>
    <dgm:cxn modelId="{309D1218-23E1-4B1B-9106-718C2F44A8B8}" type="presParOf" srcId="{7F717F47-638F-4A67-AB2D-6E96747BAAF2}" destId="{9F5E82D6-F1EB-4840-B72E-4A56621628CD}" srcOrd="0" destOrd="0" presId="urn:microsoft.com/office/officeart/2005/8/layout/pyramid2"/>
    <dgm:cxn modelId="{1582C62A-A634-4416-A597-0E65330AC122}" type="presParOf" srcId="{7F717F47-638F-4A67-AB2D-6E96747BAAF2}" destId="{77AB521F-4BFF-4B18-8947-60E4A26158F6}" srcOrd="1" destOrd="0" presId="urn:microsoft.com/office/officeart/2005/8/layout/pyramid2"/>
    <dgm:cxn modelId="{1FA6D7D6-6C08-4048-B7EC-121D92D9D0AC}" type="presParOf" srcId="{77AB521F-4BFF-4B18-8947-60E4A26158F6}" destId="{A0FB85D1-3AA0-4383-9DE5-7845337B2FAE}" srcOrd="0" destOrd="0" presId="urn:microsoft.com/office/officeart/2005/8/layout/pyramid2"/>
    <dgm:cxn modelId="{9D4DAEAF-32DF-4E11-995E-562A8ADDAE53}" type="presParOf" srcId="{77AB521F-4BFF-4B18-8947-60E4A26158F6}" destId="{70AFED18-FAAD-4A27-B063-94208171D77C}" srcOrd="1" destOrd="0" presId="urn:microsoft.com/office/officeart/2005/8/layout/pyramid2"/>
    <dgm:cxn modelId="{E688BA25-27C5-494A-8B04-A97DA4A9B078}" type="presParOf" srcId="{77AB521F-4BFF-4B18-8947-60E4A26158F6}" destId="{3E150FC3-07D1-4082-B5FF-82A439AEF59E}" srcOrd="2" destOrd="0" presId="urn:microsoft.com/office/officeart/2005/8/layout/pyramid2"/>
    <dgm:cxn modelId="{3A695405-C83A-49F5-8DF6-DA19E41CB183}" type="presParOf" srcId="{77AB521F-4BFF-4B18-8947-60E4A26158F6}" destId="{28E14D93-3A45-4479-87B1-AB2CEE5B30AC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EBBBD19-A653-4FF0-8AE6-B3D1D26C40DD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F3C90B3B-EF7D-472F-BB57-E95F545F7B61}">
      <dgm:prSet phldrT="[Текст]"/>
      <dgm:spPr/>
      <dgm:t>
        <a:bodyPr/>
        <a:lstStyle/>
        <a:p>
          <a:r>
            <a:rPr lang="uk-UA" b="1" dirty="0">
              <a:solidFill>
                <a:schemeClr val="bg1"/>
              </a:solidFill>
            </a:rPr>
            <a:t>розважальна</a:t>
          </a:r>
          <a:endParaRPr lang="uk-UA" dirty="0">
            <a:solidFill>
              <a:schemeClr val="bg1"/>
            </a:solidFill>
          </a:endParaRPr>
        </a:p>
      </dgm:t>
    </dgm:pt>
    <dgm:pt modelId="{6A7D0301-DA12-4A93-A5C7-278D88DF424A}" type="parTrans" cxnId="{4584A6CE-FEFB-445B-AC6D-8E6FB4496ACC}">
      <dgm:prSet/>
      <dgm:spPr/>
      <dgm:t>
        <a:bodyPr/>
        <a:lstStyle/>
        <a:p>
          <a:endParaRPr lang="uk-UA"/>
        </a:p>
      </dgm:t>
    </dgm:pt>
    <dgm:pt modelId="{A0E7F263-3E05-4CED-85CC-4AD3B58E9B76}" type="sibTrans" cxnId="{4584A6CE-FEFB-445B-AC6D-8E6FB4496ACC}">
      <dgm:prSet/>
      <dgm:spPr/>
      <dgm:t>
        <a:bodyPr/>
        <a:lstStyle/>
        <a:p>
          <a:endParaRPr lang="uk-UA"/>
        </a:p>
      </dgm:t>
    </dgm:pt>
    <dgm:pt modelId="{38A77BE8-9869-4D34-9F3C-C6ECFFFC6AE9}">
      <dgm:prSet phldrT="[Текст]"/>
      <dgm:spPr/>
      <dgm:t>
        <a:bodyPr/>
        <a:lstStyle/>
        <a:p>
          <a:r>
            <a:rPr lang="uk-UA" b="1" dirty="0">
              <a:solidFill>
                <a:schemeClr val="bg1"/>
              </a:solidFill>
            </a:rPr>
            <a:t> інформаційна</a:t>
          </a:r>
          <a:endParaRPr lang="uk-UA" dirty="0">
            <a:solidFill>
              <a:schemeClr val="bg1"/>
            </a:solidFill>
          </a:endParaRPr>
        </a:p>
      </dgm:t>
    </dgm:pt>
    <dgm:pt modelId="{6A5824CB-F943-4C83-A7F0-241CD0DE9116}" type="parTrans" cxnId="{BDDFE527-EA52-471F-8484-F0AFAAA900B6}">
      <dgm:prSet/>
      <dgm:spPr/>
      <dgm:t>
        <a:bodyPr/>
        <a:lstStyle/>
        <a:p>
          <a:endParaRPr lang="uk-UA"/>
        </a:p>
      </dgm:t>
    </dgm:pt>
    <dgm:pt modelId="{72A28E2E-FAF7-4779-8668-1DF6912C48BD}" type="sibTrans" cxnId="{BDDFE527-EA52-471F-8484-F0AFAAA900B6}">
      <dgm:prSet/>
      <dgm:spPr/>
      <dgm:t>
        <a:bodyPr/>
        <a:lstStyle/>
        <a:p>
          <a:endParaRPr lang="uk-UA"/>
        </a:p>
      </dgm:t>
    </dgm:pt>
    <dgm:pt modelId="{DF4FBBA9-3C13-426E-A2C9-E514583DA4A3}">
      <dgm:prSet phldrT="[Текст]"/>
      <dgm:spPr/>
      <dgm:t>
        <a:bodyPr/>
        <a:lstStyle/>
        <a:p>
          <a:r>
            <a:rPr lang="uk-UA" b="1" dirty="0" err="1">
              <a:solidFill>
                <a:schemeClr val="bg1"/>
              </a:solidFill>
            </a:rPr>
            <a:t>переконувальна</a:t>
          </a:r>
          <a:endParaRPr lang="uk-UA" dirty="0">
            <a:solidFill>
              <a:schemeClr val="bg1"/>
            </a:solidFill>
          </a:endParaRPr>
        </a:p>
      </dgm:t>
    </dgm:pt>
    <dgm:pt modelId="{1CFF18C5-B837-4D20-8F3A-5E61DF2483C1}" type="parTrans" cxnId="{02CAB7A8-20F8-45CA-8397-5C249CB37096}">
      <dgm:prSet/>
      <dgm:spPr/>
      <dgm:t>
        <a:bodyPr/>
        <a:lstStyle/>
        <a:p>
          <a:endParaRPr lang="uk-UA"/>
        </a:p>
      </dgm:t>
    </dgm:pt>
    <dgm:pt modelId="{0B2182B3-8A3A-4704-B42A-70BA27BBE9E8}" type="sibTrans" cxnId="{02CAB7A8-20F8-45CA-8397-5C249CB37096}">
      <dgm:prSet/>
      <dgm:spPr/>
      <dgm:t>
        <a:bodyPr/>
        <a:lstStyle/>
        <a:p>
          <a:endParaRPr lang="uk-UA"/>
        </a:p>
      </dgm:t>
    </dgm:pt>
    <dgm:pt modelId="{93524C61-D6E3-40AB-B9CD-8625F9C6667D}" type="pres">
      <dgm:prSet presAssocID="{2EBBBD19-A653-4FF0-8AE6-B3D1D26C40DD}" presName="linear" presStyleCnt="0">
        <dgm:presLayoutVars>
          <dgm:dir/>
          <dgm:animLvl val="lvl"/>
          <dgm:resizeHandles val="exact"/>
        </dgm:presLayoutVars>
      </dgm:prSet>
      <dgm:spPr/>
    </dgm:pt>
    <dgm:pt modelId="{72D83EB3-EFA9-498D-87EC-00640F478167}" type="pres">
      <dgm:prSet presAssocID="{F3C90B3B-EF7D-472F-BB57-E95F545F7B61}" presName="parentLin" presStyleCnt="0"/>
      <dgm:spPr/>
    </dgm:pt>
    <dgm:pt modelId="{E23DA08C-FDF3-41BA-B8FF-E3AF42743943}" type="pres">
      <dgm:prSet presAssocID="{F3C90B3B-EF7D-472F-BB57-E95F545F7B61}" presName="parentLeftMargin" presStyleLbl="node1" presStyleIdx="0" presStyleCnt="3"/>
      <dgm:spPr/>
    </dgm:pt>
    <dgm:pt modelId="{02FD879E-BDC7-44C1-9F6B-868A70BCB114}" type="pres">
      <dgm:prSet presAssocID="{F3C90B3B-EF7D-472F-BB57-E95F545F7B61}" presName="parentText" presStyleLbl="node1" presStyleIdx="0" presStyleCnt="3" custLinFactNeighborX="-10922" custLinFactNeighborY="-2344">
        <dgm:presLayoutVars>
          <dgm:chMax val="0"/>
          <dgm:bulletEnabled val="1"/>
        </dgm:presLayoutVars>
      </dgm:prSet>
      <dgm:spPr/>
    </dgm:pt>
    <dgm:pt modelId="{36A28224-E029-4585-A4B0-E309A513A8DB}" type="pres">
      <dgm:prSet presAssocID="{F3C90B3B-EF7D-472F-BB57-E95F545F7B61}" presName="negativeSpace" presStyleCnt="0"/>
      <dgm:spPr/>
    </dgm:pt>
    <dgm:pt modelId="{6D8D46F0-46CB-4CCD-99CB-C78BD6F2C7FC}" type="pres">
      <dgm:prSet presAssocID="{F3C90B3B-EF7D-472F-BB57-E95F545F7B61}" presName="childText" presStyleLbl="conFgAcc1" presStyleIdx="0" presStyleCnt="3">
        <dgm:presLayoutVars>
          <dgm:bulletEnabled val="1"/>
        </dgm:presLayoutVars>
      </dgm:prSet>
      <dgm:spPr/>
    </dgm:pt>
    <dgm:pt modelId="{503618A8-EF1C-4E6C-9AFC-4EBC53F6D2BE}" type="pres">
      <dgm:prSet presAssocID="{A0E7F263-3E05-4CED-85CC-4AD3B58E9B76}" presName="spaceBetweenRectangles" presStyleCnt="0"/>
      <dgm:spPr/>
    </dgm:pt>
    <dgm:pt modelId="{A52D59B6-2F13-4F39-8548-41F55DC29CB6}" type="pres">
      <dgm:prSet presAssocID="{38A77BE8-9869-4D34-9F3C-C6ECFFFC6AE9}" presName="parentLin" presStyleCnt="0"/>
      <dgm:spPr/>
    </dgm:pt>
    <dgm:pt modelId="{46D130E7-38F9-4D2B-9D4E-57955ABDE026}" type="pres">
      <dgm:prSet presAssocID="{38A77BE8-9869-4D34-9F3C-C6ECFFFC6AE9}" presName="parentLeftMargin" presStyleLbl="node1" presStyleIdx="0" presStyleCnt="3"/>
      <dgm:spPr/>
    </dgm:pt>
    <dgm:pt modelId="{AE459C9D-1CA9-4EE2-8758-292E16CD75A6}" type="pres">
      <dgm:prSet presAssocID="{38A77BE8-9869-4D34-9F3C-C6ECFFFC6AE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D39BB38-0458-4B6D-AD4A-9A2155B59595}" type="pres">
      <dgm:prSet presAssocID="{38A77BE8-9869-4D34-9F3C-C6ECFFFC6AE9}" presName="negativeSpace" presStyleCnt="0"/>
      <dgm:spPr/>
    </dgm:pt>
    <dgm:pt modelId="{142A2987-04F5-4EA8-960D-C984A1772A6E}" type="pres">
      <dgm:prSet presAssocID="{38A77BE8-9869-4D34-9F3C-C6ECFFFC6AE9}" presName="childText" presStyleLbl="conFgAcc1" presStyleIdx="1" presStyleCnt="3">
        <dgm:presLayoutVars>
          <dgm:bulletEnabled val="1"/>
        </dgm:presLayoutVars>
      </dgm:prSet>
      <dgm:spPr/>
    </dgm:pt>
    <dgm:pt modelId="{ED5287CD-6FDC-4D27-9433-E7CD37EC41A6}" type="pres">
      <dgm:prSet presAssocID="{72A28E2E-FAF7-4779-8668-1DF6912C48BD}" presName="spaceBetweenRectangles" presStyleCnt="0"/>
      <dgm:spPr/>
    </dgm:pt>
    <dgm:pt modelId="{DD1BB9F3-9395-489E-AB60-06135C90C54E}" type="pres">
      <dgm:prSet presAssocID="{DF4FBBA9-3C13-426E-A2C9-E514583DA4A3}" presName="parentLin" presStyleCnt="0"/>
      <dgm:spPr/>
    </dgm:pt>
    <dgm:pt modelId="{B4F03FAB-092E-46E1-A57A-48B791E90547}" type="pres">
      <dgm:prSet presAssocID="{DF4FBBA9-3C13-426E-A2C9-E514583DA4A3}" presName="parentLeftMargin" presStyleLbl="node1" presStyleIdx="1" presStyleCnt="3"/>
      <dgm:spPr/>
    </dgm:pt>
    <dgm:pt modelId="{CD83AF9E-1E09-454B-956E-A2D765A65A44}" type="pres">
      <dgm:prSet presAssocID="{DF4FBBA9-3C13-426E-A2C9-E514583DA4A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9C56BD2-54E4-448C-A6BB-3E2EDB5604FD}" type="pres">
      <dgm:prSet presAssocID="{DF4FBBA9-3C13-426E-A2C9-E514583DA4A3}" presName="negativeSpace" presStyleCnt="0"/>
      <dgm:spPr/>
    </dgm:pt>
    <dgm:pt modelId="{8FCEE06F-0665-4A1A-95FF-032D52BFD8D6}" type="pres">
      <dgm:prSet presAssocID="{DF4FBBA9-3C13-426E-A2C9-E514583DA4A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A9EB409-CC00-4FD5-9459-BC0F659DB830}" type="presOf" srcId="{2EBBBD19-A653-4FF0-8AE6-B3D1D26C40DD}" destId="{93524C61-D6E3-40AB-B9CD-8625F9C6667D}" srcOrd="0" destOrd="0" presId="urn:microsoft.com/office/officeart/2005/8/layout/list1"/>
    <dgm:cxn modelId="{553E971E-B8AB-4856-AEE8-C1F1783ADB23}" type="presOf" srcId="{38A77BE8-9869-4D34-9F3C-C6ECFFFC6AE9}" destId="{46D130E7-38F9-4D2B-9D4E-57955ABDE026}" srcOrd="0" destOrd="0" presId="urn:microsoft.com/office/officeart/2005/8/layout/list1"/>
    <dgm:cxn modelId="{BDDFE527-EA52-471F-8484-F0AFAAA900B6}" srcId="{2EBBBD19-A653-4FF0-8AE6-B3D1D26C40DD}" destId="{38A77BE8-9869-4D34-9F3C-C6ECFFFC6AE9}" srcOrd="1" destOrd="0" parTransId="{6A5824CB-F943-4C83-A7F0-241CD0DE9116}" sibTransId="{72A28E2E-FAF7-4779-8668-1DF6912C48BD}"/>
    <dgm:cxn modelId="{FBD2B188-EC6A-4A43-99C6-E12994E65CD9}" type="presOf" srcId="{F3C90B3B-EF7D-472F-BB57-E95F545F7B61}" destId="{02FD879E-BDC7-44C1-9F6B-868A70BCB114}" srcOrd="1" destOrd="0" presId="urn:microsoft.com/office/officeart/2005/8/layout/list1"/>
    <dgm:cxn modelId="{2AACE49E-3857-4705-9361-AA46DF5A1747}" type="presOf" srcId="{DF4FBBA9-3C13-426E-A2C9-E514583DA4A3}" destId="{B4F03FAB-092E-46E1-A57A-48B791E90547}" srcOrd="0" destOrd="0" presId="urn:microsoft.com/office/officeart/2005/8/layout/list1"/>
    <dgm:cxn modelId="{02CAB7A8-20F8-45CA-8397-5C249CB37096}" srcId="{2EBBBD19-A653-4FF0-8AE6-B3D1D26C40DD}" destId="{DF4FBBA9-3C13-426E-A2C9-E514583DA4A3}" srcOrd="2" destOrd="0" parTransId="{1CFF18C5-B837-4D20-8F3A-5E61DF2483C1}" sibTransId="{0B2182B3-8A3A-4704-B42A-70BA27BBE9E8}"/>
    <dgm:cxn modelId="{5947AFAB-4778-4A3A-8FE5-F97099DC7C6A}" type="presOf" srcId="{F3C90B3B-EF7D-472F-BB57-E95F545F7B61}" destId="{E23DA08C-FDF3-41BA-B8FF-E3AF42743943}" srcOrd="0" destOrd="0" presId="urn:microsoft.com/office/officeart/2005/8/layout/list1"/>
    <dgm:cxn modelId="{B18083C8-1F14-4BF8-A89E-515045816FAD}" type="presOf" srcId="{DF4FBBA9-3C13-426E-A2C9-E514583DA4A3}" destId="{CD83AF9E-1E09-454B-956E-A2D765A65A44}" srcOrd="1" destOrd="0" presId="urn:microsoft.com/office/officeart/2005/8/layout/list1"/>
    <dgm:cxn modelId="{4584A6CE-FEFB-445B-AC6D-8E6FB4496ACC}" srcId="{2EBBBD19-A653-4FF0-8AE6-B3D1D26C40DD}" destId="{F3C90B3B-EF7D-472F-BB57-E95F545F7B61}" srcOrd="0" destOrd="0" parTransId="{6A7D0301-DA12-4A93-A5C7-278D88DF424A}" sibTransId="{A0E7F263-3E05-4CED-85CC-4AD3B58E9B76}"/>
    <dgm:cxn modelId="{7A0E6AEF-A669-4A49-8D7C-04C2112D8A38}" type="presOf" srcId="{38A77BE8-9869-4D34-9F3C-C6ECFFFC6AE9}" destId="{AE459C9D-1CA9-4EE2-8758-292E16CD75A6}" srcOrd="1" destOrd="0" presId="urn:microsoft.com/office/officeart/2005/8/layout/list1"/>
    <dgm:cxn modelId="{C77D0229-EDE1-4326-9F5A-3BBB284E157E}" type="presParOf" srcId="{93524C61-D6E3-40AB-B9CD-8625F9C6667D}" destId="{72D83EB3-EFA9-498D-87EC-00640F478167}" srcOrd="0" destOrd="0" presId="urn:microsoft.com/office/officeart/2005/8/layout/list1"/>
    <dgm:cxn modelId="{B41AC742-AB31-478F-8317-0775CDC717B9}" type="presParOf" srcId="{72D83EB3-EFA9-498D-87EC-00640F478167}" destId="{E23DA08C-FDF3-41BA-B8FF-E3AF42743943}" srcOrd="0" destOrd="0" presId="urn:microsoft.com/office/officeart/2005/8/layout/list1"/>
    <dgm:cxn modelId="{F83479DA-EC5A-41EE-A2F2-D769AF2B656F}" type="presParOf" srcId="{72D83EB3-EFA9-498D-87EC-00640F478167}" destId="{02FD879E-BDC7-44C1-9F6B-868A70BCB114}" srcOrd="1" destOrd="0" presId="urn:microsoft.com/office/officeart/2005/8/layout/list1"/>
    <dgm:cxn modelId="{AFA3435C-55BC-4474-A57C-15DF4BCEB6F0}" type="presParOf" srcId="{93524C61-D6E3-40AB-B9CD-8625F9C6667D}" destId="{36A28224-E029-4585-A4B0-E309A513A8DB}" srcOrd="1" destOrd="0" presId="urn:microsoft.com/office/officeart/2005/8/layout/list1"/>
    <dgm:cxn modelId="{7D9BDA08-3D15-4677-8206-958BEE638A70}" type="presParOf" srcId="{93524C61-D6E3-40AB-B9CD-8625F9C6667D}" destId="{6D8D46F0-46CB-4CCD-99CB-C78BD6F2C7FC}" srcOrd="2" destOrd="0" presId="urn:microsoft.com/office/officeart/2005/8/layout/list1"/>
    <dgm:cxn modelId="{7949E228-BF5E-4F88-AF47-C9D13F7CD111}" type="presParOf" srcId="{93524C61-D6E3-40AB-B9CD-8625F9C6667D}" destId="{503618A8-EF1C-4E6C-9AFC-4EBC53F6D2BE}" srcOrd="3" destOrd="0" presId="urn:microsoft.com/office/officeart/2005/8/layout/list1"/>
    <dgm:cxn modelId="{48B65BE9-A59D-423C-99BD-CD5DCB79BFC8}" type="presParOf" srcId="{93524C61-D6E3-40AB-B9CD-8625F9C6667D}" destId="{A52D59B6-2F13-4F39-8548-41F55DC29CB6}" srcOrd="4" destOrd="0" presId="urn:microsoft.com/office/officeart/2005/8/layout/list1"/>
    <dgm:cxn modelId="{A313B0A2-19E3-4880-A85B-79BBB206096C}" type="presParOf" srcId="{A52D59B6-2F13-4F39-8548-41F55DC29CB6}" destId="{46D130E7-38F9-4D2B-9D4E-57955ABDE026}" srcOrd="0" destOrd="0" presId="urn:microsoft.com/office/officeart/2005/8/layout/list1"/>
    <dgm:cxn modelId="{C13A8995-4A68-4236-AF84-F5D0A0B94115}" type="presParOf" srcId="{A52D59B6-2F13-4F39-8548-41F55DC29CB6}" destId="{AE459C9D-1CA9-4EE2-8758-292E16CD75A6}" srcOrd="1" destOrd="0" presId="urn:microsoft.com/office/officeart/2005/8/layout/list1"/>
    <dgm:cxn modelId="{E627995B-B488-441B-B9C8-5A3798F95386}" type="presParOf" srcId="{93524C61-D6E3-40AB-B9CD-8625F9C6667D}" destId="{BD39BB38-0458-4B6D-AD4A-9A2155B59595}" srcOrd="5" destOrd="0" presId="urn:microsoft.com/office/officeart/2005/8/layout/list1"/>
    <dgm:cxn modelId="{3FFDFAB6-007D-4E49-8D49-4C27BDCC369C}" type="presParOf" srcId="{93524C61-D6E3-40AB-B9CD-8625F9C6667D}" destId="{142A2987-04F5-4EA8-960D-C984A1772A6E}" srcOrd="6" destOrd="0" presId="urn:microsoft.com/office/officeart/2005/8/layout/list1"/>
    <dgm:cxn modelId="{5F766737-D79E-4B82-B12D-393306005306}" type="presParOf" srcId="{93524C61-D6E3-40AB-B9CD-8625F9C6667D}" destId="{ED5287CD-6FDC-4D27-9433-E7CD37EC41A6}" srcOrd="7" destOrd="0" presId="urn:microsoft.com/office/officeart/2005/8/layout/list1"/>
    <dgm:cxn modelId="{B2956A33-804A-4CE6-9583-0BA8C4E269D7}" type="presParOf" srcId="{93524C61-D6E3-40AB-B9CD-8625F9C6667D}" destId="{DD1BB9F3-9395-489E-AB60-06135C90C54E}" srcOrd="8" destOrd="0" presId="urn:microsoft.com/office/officeart/2005/8/layout/list1"/>
    <dgm:cxn modelId="{5AD22ABF-9449-43B2-A5F4-2700C74F7617}" type="presParOf" srcId="{DD1BB9F3-9395-489E-AB60-06135C90C54E}" destId="{B4F03FAB-092E-46E1-A57A-48B791E90547}" srcOrd="0" destOrd="0" presId="urn:microsoft.com/office/officeart/2005/8/layout/list1"/>
    <dgm:cxn modelId="{1EE6E4B4-0E10-4343-81A8-ECCCC0E1CDFB}" type="presParOf" srcId="{DD1BB9F3-9395-489E-AB60-06135C90C54E}" destId="{CD83AF9E-1E09-454B-956E-A2D765A65A44}" srcOrd="1" destOrd="0" presId="urn:microsoft.com/office/officeart/2005/8/layout/list1"/>
    <dgm:cxn modelId="{D21DB6E6-3541-4973-89D1-73DBFFCF576A}" type="presParOf" srcId="{93524C61-D6E3-40AB-B9CD-8625F9C6667D}" destId="{39C56BD2-54E4-448C-A6BB-3E2EDB5604FD}" srcOrd="9" destOrd="0" presId="urn:microsoft.com/office/officeart/2005/8/layout/list1"/>
    <dgm:cxn modelId="{9150A438-FC34-46D1-9985-E6B31AA67A3C}" type="presParOf" srcId="{93524C61-D6E3-40AB-B9CD-8625F9C6667D}" destId="{8FCEE06F-0665-4A1A-95FF-032D52BFD8D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6EED0B5-9A66-4DFE-A6AF-7A3BCDCF0FE0}" type="doc">
      <dgm:prSet loTypeId="urn:microsoft.com/office/officeart/2005/8/layout/hList7" loCatId="process" qsTypeId="urn:microsoft.com/office/officeart/2005/8/quickstyle/simple1" qsCatId="simple" csTypeId="urn:microsoft.com/office/officeart/2005/8/colors/colorful5" csCatId="colorful" phldr="1"/>
      <dgm:spPr/>
    </dgm:pt>
    <dgm:pt modelId="{5E1894BE-F5FC-4B85-B4EE-C9FA30BF0740}">
      <dgm:prSet phldrT="[Текст]"/>
      <dgm:spPr/>
      <dgm:t>
        <a:bodyPr/>
        <a:lstStyle/>
        <a:p>
          <a:r>
            <a:rPr lang="uk-UA" b="1" i="0" dirty="0" err="1">
              <a:solidFill>
                <a:schemeClr val="bg1"/>
              </a:solidFill>
            </a:rPr>
            <a:t>Синтонічний</a:t>
          </a:r>
          <a:r>
            <a:rPr lang="uk-UA" b="1" i="0" dirty="0">
              <a:solidFill>
                <a:schemeClr val="bg1"/>
              </a:solidFill>
            </a:rPr>
            <a:t> тип ведення комунікації: висока активність, відвертість та підвищений настрій, але може межувати з грубістю та безцеремонністю: </a:t>
          </a:r>
          <a:r>
            <a:rPr lang="en-US" b="1" i="0" dirty="0">
              <a:solidFill>
                <a:schemeClr val="bg1"/>
              </a:solidFill>
            </a:rPr>
            <a:t>https://www.youtube.com/watch?v=l2pdOQK7OCI</a:t>
          </a:r>
          <a:endParaRPr lang="uk-UA" b="1" dirty="0">
            <a:solidFill>
              <a:schemeClr val="bg1"/>
            </a:solidFill>
          </a:endParaRPr>
        </a:p>
      </dgm:t>
    </dgm:pt>
    <dgm:pt modelId="{A2967B71-73A6-4601-B79F-A59A180360B7}" type="parTrans" cxnId="{031D6FE5-B9A0-4DD9-8E7D-18ED75BEBFB4}">
      <dgm:prSet/>
      <dgm:spPr/>
      <dgm:t>
        <a:bodyPr/>
        <a:lstStyle/>
        <a:p>
          <a:endParaRPr lang="uk-UA"/>
        </a:p>
      </dgm:t>
    </dgm:pt>
    <dgm:pt modelId="{D056F465-97F3-4081-922C-8F84C1ED2607}" type="sibTrans" cxnId="{031D6FE5-B9A0-4DD9-8E7D-18ED75BEBFB4}">
      <dgm:prSet/>
      <dgm:spPr/>
      <dgm:t>
        <a:bodyPr/>
        <a:lstStyle/>
        <a:p>
          <a:endParaRPr lang="uk-UA"/>
        </a:p>
      </dgm:t>
    </dgm:pt>
    <dgm:pt modelId="{D394F312-EFA7-4679-A820-CAF225F53860}">
      <dgm:prSet phldrT="[Текст]"/>
      <dgm:spPr/>
      <dgm:t>
        <a:bodyPr/>
        <a:lstStyle/>
        <a:p>
          <a:r>
            <a:rPr lang="ru-RU" b="1" i="0" dirty="0" err="1">
              <a:solidFill>
                <a:srgbClr val="FFFF00"/>
              </a:solidFill>
            </a:rPr>
            <a:t>Конфліктний</a:t>
          </a:r>
          <a:r>
            <a:rPr lang="ru-RU" b="1" i="0" dirty="0">
              <a:solidFill>
                <a:srgbClr val="FFFF00"/>
              </a:solidFill>
            </a:rPr>
            <a:t> тип </a:t>
          </a:r>
          <a:r>
            <a:rPr lang="ru-RU" b="1" i="0" dirty="0" err="1">
              <a:solidFill>
                <a:srgbClr val="FFFF00"/>
              </a:solidFill>
            </a:rPr>
            <a:t>комунікації</a:t>
          </a:r>
          <a:r>
            <a:rPr lang="ru-RU" b="1" i="0" dirty="0">
              <a:solidFill>
                <a:srgbClr val="FFFF00"/>
              </a:solidFill>
            </a:rPr>
            <a:t>: </a:t>
          </a:r>
          <a:r>
            <a:rPr lang="ru-RU" b="1" i="0" dirty="0" err="1">
              <a:solidFill>
                <a:srgbClr val="FFFF00"/>
              </a:solidFill>
            </a:rPr>
            <a:t>протистояння</a:t>
          </a:r>
          <a:r>
            <a:rPr lang="ru-RU" b="1" i="0" dirty="0">
              <a:solidFill>
                <a:srgbClr val="FFFF00"/>
              </a:solidFill>
            </a:rPr>
            <a:t>, критика, </a:t>
          </a:r>
          <a:r>
            <a:rPr lang="ru-RU" b="1" i="0" dirty="0" err="1">
              <a:solidFill>
                <a:srgbClr val="FFFF00"/>
              </a:solidFill>
            </a:rPr>
            <a:t>домінування</a:t>
          </a:r>
          <a:r>
            <a:rPr lang="ru-RU" b="1" i="0" dirty="0">
              <a:solidFill>
                <a:srgbClr val="FFFF00"/>
              </a:solidFill>
            </a:rPr>
            <a:t>, </a:t>
          </a:r>
          <a:r>
            <a:rPr lang="ru-RU" b="1" i="0" dirty="0" err="1">
              <a:solidFill>
                <a:srgbClr val="FFFF00"/>
              </a:solidFill>
            </a:rPr>
            <a:t>напруга</a:t>
          </a:r>
          <a:r>
            <a:rPr lang="ru-RU" b="1" i="0" dirty="0">
              <a:solidFill>
                <a:srgbClr val="FFFF00"/>
              </a:solidFill>
            </a:rPr>
            <a:t>. </a:t>
          </a:r>
        </a:p>
        <a:p>
          <a:r>
            <a:rPr lang="ru-RU" b="1" i="0" dirty="0" err="1">
              <a:solidFill>
                <a:srgbClr val="FFFF00"/>
              </a:solidFill>
            </a:rPr>
            <a:t>Орієнтація</a:t>
          </a:r>
          <a:r>
            <a:rPr lang="ru-RU" b="1" i="0" dirty="0">
              <a:solidFill>
                <a:srgbClr val="FFFF00"/>
              </a:solidFill>
            </a:rPr>
            <a:t> на </a:t>
          </a:r>
          <a:r>
            <a:rPr lang="ru-RU" b="1" i="0" dirty="0" err="1">
              <a:solidFill>
                <a:srgbClr val="FFFF00"/>
              </a:solidFill>
            </a:rPr>
            <a:t>незгоду</a:t>
          </a:r>
          <a:r>
            <a:rPr lang="ru-RU" b="1" i="0" dirty="0">
              <a:solidFill>
                <a:srgbClr val="FFFF00"/>
              </a:solidFill>
            </a:rPr>
            <a:t>, </a:t>
          </a:r>
          <a:r>
            <a:rPr lang="ru-RU" b="1" i="0" dirty="0" err="1">
              <a:solidFill>
                <a:srgbClr val="FFFF00"/>
              </a:solidFill>
            </a:rPr>
            <a:t>провокацію</a:t>
          </a:r>
          <a:r>
            <a:rPr lang="ru-RU" b="1" i="0" dirty="0">
              <a:solidFill>
                <a:srgbClr val="FFFF00"/>
              </a:solidFill>
            </a:rPr>
            <a:t> </a:t>
          </a:r>
          <a:r>
            <a:rPr lang="ru-RU" b="1" i="0" dirty="0" err="1">
              <a:solidFill>
                <a:srgbClr val="FFFF00"/>
              </a:solidFill>
            </a:rPr>
            <a:t>конфліктів</a:t>
          </a:r>
          <a:r>
            <a:rPr lang="ru-RU" b="1" i="0" dirty="0">
              <a:solidFill>
                <a:srgbClr val="FFFF00"/>
              </a:solidFill>
            </a:rPr>
            <a:t>, критика, </a:t>
          </a:r>
          <a:r>
            <a:rPr lang="ru-RU" b="1" i="0" dirty="0" err="1">
              <a:solidFill>
                <a:srgbClr val="FFFF00"/>
              </a:solidFill>
            </a:rPr>
            <a:t>домінування</a:t>
          </a:r>
          <a:r>
            <a:rPr lang="ru-RU" b="1" i="0" dirty="0">
              <a:solidFill>
                <a:srgbClr val="FFFF00"/>
              </a:solidFill>
            </a:rPr>
            <a:t>. </a:t>
          </a:r>
        </a:p>
        <a:p>
          <a:r>
            <a:rPr lang="ru-RU" b="1" i="0" dirty="0" err="1">
              <a:solidFill>
                <a:srgbClr val="FFFF00"/>
              </a:solidFill>
            </a:rPr>
            <a:t>Прагнення</a:t>
          </a:r>
          <a:r>
            <a:rPr lang="ru-RU" b="1" i="0" dirty="0">
              <a:solidFill>
                <a:srgbClr val="FFFF00"/>
              </a:solidFill>
            </a:rPr>
            <a:t> довести свою правоту через </a:t>
          </a:r>
          <a:r>
            <a:rPr lang="ru-RU" b="1" i="0" dirty="0" err="1">
              <a:solidFill>
                <a:srgbClr val="FFFF00"/>
              </a:solidFill>
            </a:rPr>
            <a:t>протистоянн</a:t>
          </a:r>
          <a:endParaRPr lang="uk-UA" b="1" dirty="0">
            <a:solidFill>
              <a:srgbClr val="FFFF00"/>
            </a:solidFill>
          </a:endParaRPr>
        </a:p>
      </dgm:t>
    </dgm:pt>
    <dgm:pt modelId="{F823C500-7E16-4C3B-AE40-A58EFC602D15}" type="parTrans" cxnId="{011DAFC9-5C9B-426E-97D0-CA7F5D6B3147}">
      <dgm:prSet/>
      <dgm:spPr/>
      <dgm:t>
        <a:bodyPr/>
        <a:lstStyle/>
        <a:p>
          <a:endParaRPr lang="uk-UA"/>
        </a:p>
      </dgm:t>
    </dgm:pt>
    <dgm:pt modelId="{3519F305-DA75-4BB1-82B1-01FF8848634F}" type="sibTrans" cxnId="{011DAFC9-5C9B-426E-97D0-CA7F5D6B3147}">
      <dgm:prSet/>
      <dgm:spPr/>
      <dgm:t>
        <a:bodyPr/>
        <a:lstStyle/>
        <a:p>
          <a:endParaRPr lang="uk-UA"/>
        </a:p>
      </dgm:t>
    </dgm:pt>
    <dgm:pt modelId="{1483F1E8-6E96-4671-8A3A-B527D4C4B367}" type="pres">
      <dgm:prSet presAssocID="{16EED0B5-9A66-4DFE-A6AF-7A3BCDCF0FE0}" presName="Name0" presStyleCnt="0">
        <dgm:presLayoutVars>
          <dgm:dir/>
          <dgm:resizeHandles val="exact"/>
        </dgm:presLayoutVars>
      </dgm:prSet>
      <dgm:spPr/>
    </dgm:pt>
    <dgm:pt modelId="{F25285C0-9AD3-4589-BF75-202FA5E91171}" type="pres">
      <dgm:prSet presAssocID="{16EED0B5-9A66-4DFE-A6AF-7A3BCDCF0FE0}" presName="fgShape" presStyleLbl="fgShp" presStyleIdx="0" presStyleCnt="1"/>
      <dgm:spPr/>
    </dgm:pt>
    <dgm:pt modelId="{BDC7DD2B-A505-4245-B59B-8DC463D81C52}" type="pres">
      <dgm:prSet presAssocID="{16EED0B5-9A66-4DFE-A6AF-7A3BCDCF0FE0}" presName="linComp" presStyleCnt="0"/>
      <dgm:spPr/>
    </dgm:pt>
    <dgm:pt modelId="{0C3DE37D-0714-4A64-AF50-6FC2DA3B910C}" type="pres">
      <dgm:prSet presAssocID="{5E1894BE-F5FC-4B85-B4EE-C9FA30BF0740}" presName="compNode" presStyleCnt="0"/>
      <dgm:spPr/>
    </dgm:pt>
    <dgm:pt modelId="{4CF0E60C-0E52-4423-87F6-7CE3C6AFA9DD}" type="pres">
      <dgm:prSet presAssocID="{5E1894BE-F5FC-4B85-B4EE-C9FA30BF0740}" presName="bkgdShape" presStyleLbl="node1" presStyleIdx="0" presStyleCnt="2"/>
      <dgm:spPr/>
    </dgm:pt>
    <dgm:pt modelId="{3741C23C-C1DC-41BD-9BF4-4AF155B814A0}" type="pres">
      <dgm:prSet presAssocID="{5E1894BE-F5FC-4B85-B4EE-C9FA30BF0740}" presName="nodeTx" presStyleLbl="node1" presStyleIdx="0" presStyleCnt="2">
        <dgm:presLayoutVars>
          <dgm:bulletEnabled val="1"/>
        </dgm:presLayoutVars>
      </dgm:prSet>
      <dgm:spPr/>
    </dgm:pt>
    <dgm:pt modelId="{EE3AC74B-D078-422C-840C-EECAFA001E88}" type="pres">
      <dgm:prSet presAssocID="{5E1894BE-F5FC-4B85-B4EE-C9FA30BF0740}" presName="invisiNode" presStyleLbl="node1" presStyleIdx="0" presStyleCnt="2"/>
      <dgm:spPr/>
    </dgm:pt>
    <dgm:pt modelId="{E7F0B5BD-1D76-4989-9537-7A58958F8FD9}" type="pres">
      <dgm:prSet presAssocID="{5E1894BE-F5FC-4B85-B4EE-C9FA30BF0740}" presName="imagNode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  <dgm:pt modelId="{70317A4D-1080-4FAC-8181-36C82AB40D88}" type="pres">
      <dgm:prSet presAssocID="{D056F465-97F3-4081-922C-8F84C1ED2607}" presName="sibTrans" presStyleLbl="sibTrans2D1" presStyleIdx="0" presStyleCnt="0"/>
      <dgm:spPr/>
    </dgm:pt>
    <dgm:pt modelId="{2E8167AB-81D2-484C-B948-C9A9FDAE1500}" type="pres">
      <dgm:prSet presAssocID="{D394F312-EFA7-4679-A820-CAF225F53860}" presName="compNode" presStyleCnt="0"/>
      <dgm:spPr/>
    </dgm:pt>
    <dgm:pt modelId="{3E0E5FA7-3DE8-44DE-BD55-6F18D740031A}" type="pres">
      <dgm:prSet presAssocID="{D394F312-EFA7-4679-A820-CAF225F53860}" presName="bkgdShape" presStyleLbl="node1" presStyleIdx="1" presStyleCnt="2" custScaleX="122268"/>
      <dgm:spPr/>
    </dgm:pt>
    <dgm:pt modelId="{2B433F4B-C74A-4152-9875-9237557FE6F2}" type="pres">
      <dgm:prSet presAssocID="{D394F312-EFA7-4679-A820-CAF225F53860}" presName="nodeTx" presStyleLbl="node1" presStyleIdx="1" presStyleCnt="2">
        <dgm:presLayoutVars>
          <dgm:bulletEnabled val="1"/>
        </dgm:presLayoutVars>
      </dgm:prSet>
      <dgm:spPr/>
    </dgm:pt>
    <dgm:pt modelId="{D1F4CF5B-98F2-4A63-B914-22703628475D}" type="pres">
      <dgm:prSet presAssocID="{D394F312-EFA7-4679-A820-CAF225F53860}" presName="invisiNode" presStyleLbl="node1" presStyleIdx="1" presStyleCnt="2"/>
      <dgm:spPr/>
    </dgm:pt>
    <dgm:pt modelId="{5D219EE2-8EEE-4521-ADFA-E6C8786916C6}" type="pres">
      <dgm:prSet presAssocID="{D394F312-EFA7-4679-A820-CAF225F53860}" presName="imagNode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39000" r="-39000"/>
          </a:stretch>
        </a:blipFill>
      </dgm:spPr>
    </dgm:pt>
  </dgm:ptLst>
  <dgm:cxnLst>
    <dgm:cxn modelId="{23B80834-F571-4846-BC68-ED28AA49B7CC}" type="presOf" srcId="{D056F465-97F3-4081-922C-8F84C1ED2607}" destId="{70317A4D-1080-4FAC-8181-36C82AB40D88}" srcOrd="0" destOrd="0" presId="urn:microsoft.com/office/officeart/2005/8/layout/hList7"/>
    <dgm:cxn modelId="{36C4A85C-E49F-49A7-945D-64B5B20EEDF1}" type="presOf" srcId="{16EED0B5-9A66-4DFE-A6AF-7A3BCDCF0FE0}" destId="{1483F1E8-6E96-4671-8A3A-B527D4C4B367}" srcOrd="0" destOrd="0" presId="urn:microsoft.com/office/officeart/2005/8/layout/hList7"/>
    <dgm:cxn modelId="{A4D480AB-5EAD-4BAC-92AD-31680D184268}" type="presOf" srcId="{D394F312-EFA7-4679-A820-CAF225F53860}" destId="{3E0E5FA7-3DE8-44DE-BD55-6F18D740031A}" srcOrd="0" destOrd="0" presId="urn:microsoft.com/office/officeart/2005/8/layout/hList7"/>
    <dgm:cxn modelId="{BDC446C0-53CD-40E0-A058-2171A0277DE8}" type="presOf" srcId="{D394F312-EFA7-4679-A820-CAF225F53860}" destId="{2B433F4B-C74A-4152-9875-9237557FE6F2}" srcOrd="1" destOrd="0" presId="urn:microsoft.com/office/officeart/2005/8/layout/hList7"/>
    <dgm:cxn modelId="{91D135C9-1428-455A-B606-F611B65B2704}" type="presOf" srcId="{5E1894BE-F5FC-4B85-B4EE-C9FA30BF0740}" destId="{3741C23C-C1DC-41BD-9BF4-4AF155B814A0}" srcOrd="1" destOrd="0" presId="urn:microsoft.com/office/officeart/2005/8/layout/hList7"/>
    <dgm:cxn modelId="{011DAFC9-5C9B-426E-97D0-CA7F5D6B3147}" srcId="{16EED0B5-9A66-4DFE-A6AF-7A3BCDCF0FE0}" destId="{D394F312-EFA7-4679-A820-CAF225F53860}" srcOrd="1" destOrd="0" parTransId="{F823C500-7E16-4C3B-AE40-A58EFC602D15}" sibTransId="{3519F305-DA75-4BB1-82B1-01FF8848634F}"/>
    <dgm:cxn modelId="{031D6FE5-B9A0-4DD9-8E7D-18ED75BEBFB4}" srcId="{16EED0B5-9A66-4DFE-A6AF-7A3BCDCF0FE0}" destId="{5E1894BE-F5FC-4B85-B4EE-C9FA30BF0740}" srcOrd="0" destOrd="0" parTransId="{A2967B71-73A6-4601-B79F-A59A180360B7}" sibTransId="{D056F465-97F3-4081-922C-8F84C1ED2607}"/>
    <dgm:cxn modelId="{D25522F9-8D22-4FF6-A6B4-42E71F26D691}" type="presOf" srcId="{5E1894BE-F5FC-4B85-B4EE-C9FA30BF0740}" destId="{4CF0E60C-0E52-4423-87F6-7CE3C6AFA9DD}" srcOrd="0" destOrd="0" presId="urn:microsoft.com/office/officeart/2005/8/layout/hList7"/>
    <dgm:cxn modelId="{89B94EB4-2731-489D-B016-5F29E819E263}" type="presParOf" srcId="{1483F1E8-6E96-4671-8A3A-B527D4C4B367}" destId="{F25285C0-9AD3-4589-BF75-202FA5E91171}" srcOrd="0" destOrd="0" presId="urn:microsoft.com/office/officeart/2005/8/layout/hList7"/>
    <dgm:cxn modelId="{B18B70CA-D6E7-4292-AA68-83D2E1C88712}" type="presParOf" srcId="{1483F1E8-6E96-4671-8A3A-B527D4C4B367}" destId="{BDC7DD2B-A505-4245-B59B-8DC463D81C52}" srcOrd="1" destOrd="0" presId="urn:microsoft.com/office/officeart/2005/8/layout/hList7"/>
    <dgm:cxn modelId="{C66204E6-596D-4D88-9BCC-4E40B7D92FFC}" type="presParOf" srcId="{BDC7DD2B-A505-4245-B59B-8DC463D81C52}" destId="{0C3DE37D-0714-4A64-AF50-6FC2DA3B910C}" srcOrd="0" destOrd="0" presId="urn:microsoft.com/office/officeart/2005/8/layout/hList7"/>
    <dgm:cxn modelId="{5BBEFACF-EF26-4A2E-A846-0B41D803A3B9}" type="presParOf" srcId="{0C3DE37D-0714-4A64-AF50-6FC2DA3B910C}" destId="{4CF0E60C-0E52-4423-87F6-7CE3C6AFA9DD}" srcOrd="0" destOrd="0" presId="urn:microsoft.com/office/officeart/2005/8/layout/hList7"/>
    <dgm:cxn modelId="{C2326884-C462-4B88-B3DD-5D2C62C455F0}" type="presParOf" srcId="{0C3DE37D-0714-4A64-AF50-6FC2DA3B910C}" destId="{3741C23C-C1DC-41BD-9BF4-4AF155B814A0}" srcOrd="1" destOrd="0" presId="urn:microsoft.com/office/officeart/2005/8/layout/hList7"/>
    <dgm:cxn modelId="{1CB56C20-85C7-465F-AFD5-C8687D10A76E}" type="presParOf" srcId="{0C3DE37D-0714-4A64-AF50-6FC2DA3B910C}" destId="{EE3AC74B-D078-422C-840C-EECAFA001E88}" srcOrd="2" destOrd="0" presId="urn:microsoft.com/office/officeart/2005/8/layout/hList7"/>
    <dgm:cxn modelId="{A6A7E54C-AAFA-4704-B1DB-C1F3520DB498}" type="presParOf" srcId="{0C3DE37D-0714-4A64-AF50-6FC2DA3B910C}" destId="{E7F0B5BD-1D76-4989-9537-7A58958F8FD9}" srcOrd="3" destOrd="0" presId="urn:microsoft.com/office/officeart/2005/8/layout/hList7"/>
    <dgm:cxn modelId="{0255D240-3B86-4FAB-9D19-8555A693E394}" type="presParOf" srcId="{BDC7DD2B-A505-4245-B59B-8DC463D81C52}" destId="{70317A4D-1080-4FAC-8181-36C82AB40D88}" srcOrd="1" destOrd="0" presId="urn:microsoft.com/office/officeart/2005/8/layout/hList7"/>
    <dgm:cxn modelId="{2D7E8114-ACB1-4229-8B8D-C9A8028FE1C6}" type="presParOf" srcId="{BDC7DD2B-A505-4245-B59B-8DC463D81C52}" destId="{2E8167AB-81D2-484C-B948-C9A9FDAE1500}" srcOrd="2" destOrd="0" presId="urn:microsoft.com/office/officeart/2005/8/layout/hList7"/>
    <dgm:cxn modelId="{FCBD420D-A5D7-4C49-8C19-53E60ADD2896}" type="presParOf" srcId="{2E8167AB-81D2-484C-B948-C9A9FDAE1500}" destId="{3E0E5FA7-3DE8-44DE-BD55-6F18D740031A}" srcOrd="0" destOrd="0" presId="urn:microsoft.com/office/officeart/2005/8/layout/hList7"/>
    <dgm:cxn modelId="{96F4BBB5-5FB8-4883-8CB5-5440C6E81F80}" type="presParOf" srcId="{2E8167AB-81D2-484C-B948-C9A9FDAE1500}" destId="{2B433F4B-C74A-4152-9875-9237557FE6F2}" srcOrd="1" destOrd="0" presId="urn:microsoft.com/office/officeart/2005/8/layout/hList7"/>
    <dgm:cxn modelId="{48B62BC7-1F04-4896-A9B5-8227FC7469F2}" type="presParOf" srcId="{2E8167AB-81D2-484C-B948-C9A9FDAE1500}" destId="{D1F4CF5B-98F2-4A63-B914-22703628475D}" srcOrd="2" destOrd="0" presId="urn:microsoft.com/office/officeart/2005/8/layout/hList7"/>
    <dgm:cxn modelId="{B246AA31-DF73-453D-BB33-D78A6F9E55A7}" type="presParOf" srcId="{2E8167AB-81D2-484C-B948-C9A9FDAE1500}" destId="{5D219EE2-8EEE-4521-ADFA-E6C8786916C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9E4F6E-A7C8-43FF-B1AD-758A2E1D6688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9BC820B4-65B1-4977-88A9-5FA55B56AECF}">
      <dgm:prSet phldrT="[Текст]" custT="1"/>
      <dgm:spPr/>
      <dgm:t>
        <a:bodyPr/>
        <a:lstStyle/>
        <a:p>
          <a:r>
            <a:rPr lang="uk-UA" sz="1600" b="1" dirty="0">
              <a:solidFill>
                <a:srgbClr val="002060"/>
              </a:solidFill>
            </a:rPr>
            <a:t>високий</a:t>
          </a:r>
        </a:p>
      </dgm:t>
    </dgm:pt>
    <dgm:pt modelId="{A020A090-CD79-45AD-8E79-CC8435224ED0}" type="parTrans" cxnId="{921ECC87-9421-47C9-9024-F2B6C5576B1C}">
      <dgm:prSet/>
      <dgm:spPr/>
      <dgm:t>
        <a:bodyPr/>
        <a:lstStyle/>
        <a:p>
          <a:endParaRPr lang="uk-UA"/>
        </a:p>
      </dgm:t>
    </dgm:pt>
    <dgm:pt modelId="{03E47D9D-51D9-4A42-AAB9-79BA48A8D187}" type="sibTrans" cxnId="{921ECC87-9421-47C9-9024-F2B6C5576B1C}">
      <dgm:prSet/>
      <dgm:spPr/>
      <dgm:t>
        <a:bodyPr/>
        <a:lstStyle/>
        <a:p>
          <a:endParaRPr lang="uk-UA"/>
        </a:p>
      </dgm:t>
    </dgm:pt>
    <dgm:pt modelId="{0A059071-B4F2-46D6-9284-721A56203BB7}">
      <dgm:prSet phldrT="[Текст]" custT="1"/>
      <dgm:spPr/>
      <dgm:t>
        <a:bodyPr/>
        <a:lstStyle/>
        <a:p>
          <a:r>
            <a:rPr lang="uk-UA" sz="1600" b="1" dirty="0">
              <a:solidFill>
                <a:srgbClr val="002060"/>
              </a:solidFill>
            </a:rPr>
            <a:t>середній</a:t>
          </a:r>
        </a:p>
      </dgm:t>
    </dgm:pt>
    <dgm:pt modelId="{4B917855-8716-4333-B0C8-65ACD46D0196}" type="parTrans" cxnId="{DC79A057-2B31-4B6D-906E-B3934FB36BA0}">
      <dgm:prSet/>
      <dgm:spPr/>
      <dgm:t>
        <a:bodyPr/>
        <a:lstStyle/>
        <a:p>
          <a:endParaRPr lang="uk-UA"/>
        </a:p>
      </dgm:t>
    </dgm:pt>
    <dgm:pt modelId="{18D8BCB6-96EE-4E0B-9012-4AB07A0833FC}" type="sibTrans" cxnId="{DC79A057-2B31-4B6D-906E-B3934FB36BA0}">
      <dgm:prSet/>
      <dgm:spPr/>
      <dgm:t>
        <a:bodyPr/>
        <a:lstStyle/>
        <a:p>
          <a:endParaRPr lang="uk-UA"/>
        </a:p>
      </dgm:t>
    </dgm:pt>
    <dgm:pt modelId="{5D1AC749-78AD-4859-A591-45BD455B1C97}">
      <dgm:prSet phldrT="[Текст]" custT="1"/>
      <dgm:spPr/>
      <dgm:t>
        <a:bodyPr/>
        <a:lstStyle/>
        <a:p>
          <a:r>
            <a:rPr lang="uk-UA" sz="1600" b="1" dirty="0">
              <a:solidFill>
                <a:srgbClr val="002060"/>
              </a:solidFill>
            </a:rPr>
            <a:t>низький</a:t>
          </a:r>
        </a:p>
      </dgm:t>
    </dgm:pt>
    <dgm:pt modelId="{DEE1A38C-E1C5-47D0-B88B-897A82A34A43}" type="parTrans" cxnId="{6142C0C1-495B-4327-801D-0D07DD8A461A}">
      <dgm:prSet/>
      <dgm:spPr/>
      <dgm:t>
        <a:bodyPr/>
        <a:lstStyle/>
        <a:p>
          <a:endParaRPr lang="uk-UA"/>
        </a:p>
      </dgm:t>
    </dgm:pt>
    <dgm:pt modelId="{2889D4FF-8C41-41B6-949C-95FBB68ACD78}" type="sibTrans" cxnId="{6142C0C1-495B-4327-801D-0D07DD8A461A}">
      <dgm:prSet/>
      <dgm:spPr/>
      <dgm:t>
        <a:bodyPr/>
        <a:lstStyle/>
        <a:p>
          <a:endParaRPr lang="uk-UA"/>
        </a:p>
      </dgm:t>
    </dgm:pt>
    <dgm:pt modelId="{BC6970C8-6557-4ABE-830E-E486DF3BEB0D}" type="pres">
      <dgm:prSet presAssocID="{A69E4F6E-A7C8-43FF-B1AD-758A2E1D6688}" presName="list" presStyleCnt="0">
        <dgm:presLayoutVars>
          <dgm:dir/>
          <dgm:animLvl val="lvl"/>
        </dgm:presLayoutVars>
      </dgm:prSet>
      <dgm:spPr/>
    </dgm:pt>
    <dgm:pt modelId="{695E17F8-95FB-4AAF-B00E-2E293B991DDF}" type="pres">
      <dgm:prSet presAssocID="{9BC820B4-65B1-4977-88A9-5FA55B56AECF}" presName="posSpace" presStyleCnt="0"/>
      <dgm:spPr/>
    </dgm:pt>
    <dgm:pt modelId="{B105BBB3-46BC-48E2-8FBE-0D55ADE163D1}" type="pres">
      <dgm:prSet presAssocID="{9BC820B4-65B1-4977-88A9-5FA55B56AECF}" presName="vertFlow" presStyleCnt="0"/>
      <dgm:spPr/>
    </dgm:pt>
    <dgm:pt modelId="{922D8188-E167-48A1-84D9-81C65018841A}" type="pres">
      <dgm:prSet presAssocID="{9BC820B4-65B1-4977-88A9-5FA55B56AECF}" presName="topSpace" presStyleCnt="0"/>
      <dgm:spPr/>
    </dgm:pt>
    <dgm:pt modelId="{EEA345F2-3816-4181-9C3C-FC97CF9E77F6}" type="pres">
      <dgm:prSet presAssocID="{9BC820B4-65B1-4977-88A9-5FA55B56AECF}" presName="firstComp" presStyleCnt="0"/>
      <dgm:spPr/>
    </dgm:pt>
    <dgm:pt modelId="{5523398B-1150-43A5-804F-8BDFB57CBCCC}" type="pres">
      <dgm:prSet presAssocID="{9BC820B4-65B1-4977-88A9-5FA55B56AECF}" presName="firstChild" presStyleLbl="bgAccFollowNode1" presStyleIdx="0" presStyleCnt="3"/>
      <dgm:spPr/>
    </dgm:pt>
    <dgm:pt modelId="{00099F62-4331-44A0-A6A7-EB0CB4F05E78}" type="pres">
      <dgm:prSet presAssocID="{9BC820B4-65B1-4977-88A9-5FA55B56AECF}" presName="firstChildTx" presStyleLbl="bgAccFollowNode1" presStyleIdx="0" presStyleCnt="3">
        <dgm:presLayoutVars>
          <dgm:bulletEnabled val="1"/>
        </dgm:presLayoutVars>
      </dgm:prSet>
      <dgm:spPr/>
    </dgm:pt>
    <dgm:pt modelId="{3F1F3520-E289-4E8A-B2B2-A990548A4826}" type="pres">
      <dgm:prSet presAssocID="{9BC820B4-65B1-4977-88A9-5FA55B56AECF}" presName="negSpace" presStyleCnt="0"/>
      <dgm:spPr/>
    </dgm:pt>
    <dgm:pt modelId="{5F340856-DF98-4987-9ACB-5856A30EDB98}" type="pres">
      <dgm:prSet presAssocID="{9BC820B4-65B1-4977-88A9-5FA55B56AECF}" presName="circle" presStyleLbl="node1" presStyleIdx="0" presStyleCnt="3" custScaleX="158656"/>
      <dgm:spPr/>
    </dgm:pt>
    <dgm:pt modelId="{2D2281CA-0437-4407-8791-80BEDDF79DEA}" type="pres">
      <dgm:prSet presAssocID="{03E47D9D-51D9-4A42-AAB9-79BA48A8D187}" presName="transSpace" presStyleCnt="0"/>
      <dgm:spPr/>
    </dgm:pt>
    <dgm:pt modelId="{82057C43-8A1B-4548-AE93-16B15D8BCF4F}" type="pres">
      <dgm:prSet presAssocID="{0A059071-B4F2-46D6-9284-721A56203BB7}" presName="posSpace" presStyleCnt="0"/>
      <dgm:spPr/>
    </dgm:pt>
    <dgm:pt modelId="{2F7EB9E5-A3E4-4A14-864E-8BCA873AD774}" type="pres">
      <dgm:prSet presAssocID="{0A059071-B4F2-46D6-9284-721A56203BB7}" presName="vertFlow" presStyleCnt="0"/>
      <dgm:spPr/>
    </dgm:pt>
    <dgm:pt modelId="{FA3E50D4-84DC-4EE6-AE10-AF5515960039}" type="pres">
      <dgm:prSet presAssocID="{0A059071-B4F2-46D6-9284-721A56203BB7}" presName="topSpace" presStyleCnt="0"/>
      <dgm:spPr/>
    </dgm:pt>
    <dgm:pt modelId="{95E5716F-503B-47D5-B520-7697EB7D662C}" type="pres">
      <dgm:prSet presAssocID="{0A059071-B4F2-46D6-9284-721A56203BB7}" presName="firstComp" presStyleCnt="0"/>
      <dgm:spPr/>
    </dgm:pt>
    <dgm:pt modelId="{5717F266-27C0-4D4A-9C80-68D9ADF397C5}" type="pres">
      <dgm:prSet presAssocID="{0A059071-B4F2-46D6-9284-721A56203BB7}" presName="firstChild" presStyleLbl="bgAccFollowNode1" presStyleIdx="1" presStyleCnt="3"/>
      <dgm:spPr/>
    </dgm:pt>
    <dgm:pt modelId="{94ACF2B9-5951-4A41-9550-1E7F89BA062F}" type="pres">
      <dgm:prSet presAssocID="{0A059071-B4F2-46D6-9284-721A56203BB7}" presName="firstChildTx" presStyleLbl="bgAccFollowNode1" presStyleIdx="1" presStyleCnt="3">
        <dgm:presLayoutVars>
          <dgm:bulletEnabled val="1"/>
        </dgm:presLayoutVars>
      </dgm:prSet>
      <dgm:spPr/>
    </dgm:pt>
    <dgm:pt modelId="{EA8FAEDE-E682-4618-80FE-8FC9F61EBC8A}" type="pres">
      <dgm:prSet presAssocID="{0A059071-B4F2-46D6-9284-721A56203BB7}" presName="negSpace" presStyleCnt="0"/>
      <dgm:spPr/>
    </dgm:pt>
    <dgm:pt modelId="{F0394E1A-F41B-4C2B-9E40-499372056041}" type="pres">
      <dgm:prSet presAssocID="{0A059071-B4F2-46D6-9284-721A56203BB7}" presName="circle" presStyleLbl="node1" presStyleIdx="1" presStyleCnt="3" custScaleX="136638"/>
      <dgm:spPr/>
    </dgm:pt>
    <dgm:pt modelId="{A0977A03-9226-44A3-B3D4-12831B14311C}" type="pres">
      <dgm:prSet presAssocID="{18D8BCB6-96EE-4E0B-9012-4AB07A0833FC}" presName="transSpace" presStyleCnt="0"/>
      <dgm:spPr/>
    </dgm:pt>
    <dgm:pt modelId="{E2BEEECC-D6EB-430E-86AF-3F57D7CA8ADA}" type="pres">
      <dgm:prSet presAssocID="{5D1AC749-78AD-4859-A591-45BD455B1C97}" presName="posSpace" presStyleCnt="0"/>
      <dgm:spPr/>
    </dgm:pt>
    <dgm:pt modelId="{E7F32DAC-4E4F-4E7A-AC2C-A2FF964168E8}" type="pres">
      <dgm:prSet presAssocID="{5D1AC749-78AD-4859-A591-45BD455B1C97}" presName="vertFlow" presStyleCnt="0"/>
      <dgm:spPr/>
    </dgm:pt>
    <dgm:pt modelId="{751C01C9-11E8-4EA0-BC43-E43DEA4B73AB}" type="pres">
      <dgm:prSet presAssocID="{5D1AC749-78AD-4859-A591-45BD455B1C97}" presName="topSpace" presStyleCnt="0"/>
      <dgm:spPr/>
    </dgm:pt>
    <dgm:pt modelId="{4C85397D-855D-4B22-966F-455FB7009B07}" type="pres">
      <dgm:prSet presAssocID="{5D1AC749-78AD-4859-A591-45BD455B1C97}" presName="firstComp" presStyleCnt="0"/>
      <dgm:spPr/>
    </dgm:pt>
    <dgm:pt modelId="{44C8D42B-896B-4E46-AB38-D774BC6146F2}" type="pres">
      <dgm:prSet presAssocID="{5D1AC749-78AD-4859-A591-45BD455B1C97}" presName="firstChild" presStyleLbl="bgAccFollowNode1" presStyleIdx="2" presStyleCnt="3"/>
      <dgm:spPr/>
    </dgm:pt>
    <dgm:pt modelId="{E1F340A0-8A4A-4F99-B643-73FA306B58FA}" type="pres">
      <dgm:prSet presAssocID="{5D1AC749-78AD-4859-A591-45BD455B1C97}" presName="firstChildTx" presStyleLbl="bgAccFollowNode1" presStyleIdx="2" presStyleCnt="3">
        <dgm:presLayoutVars>
          <dgm:bulletEnabled val="1"/>
        </dgm:presLayoutVars>
      </dgm:prSet>
      <dgm:spPr/>
    </dgm:pt>
    <dgm:pt modelId="{80C6DE65-8C14-468F-8A1F-F86562F698FD}" type="pres">
      <dgm:prSet presAssocID="{5D1AC749-78AD-4859-A591-45BD455B1C97}" presName="negSpace" presStyleCnt="0"/>
      <dgm:spPr/>
    </dgm:pt>
    <dgm:pt modelId="{782959CC-06B2-4845-8916-5C5FE5A1F2ED}" type="pres">
      <dgm:prSet presAssocID="{5D1AC749-78AD-4859-A591-45BD455B1C97}" presName="circle" presStyleLbl="node1" presStyleIdx="2" presStyleCnt="3" custScaleX="162368"/>
      <dgm:spPr/>
    </dgm:pt>
  </dgm:ptLst>
  <dgm:cxnLst>
    <dgm:cxn modelId="{D5D4A74C-7A2A-4D36-AB6D-BB07D069E3DF}" type="presOf" srcId="{A69E4F6E-A7C8-43FF-B1AD-758A2E1D6688}" destId="{BC6970C8-6557-4ABE-830E-E486DF3BEB0D}" srcOrd="0" destOrd="0" presId="urn:microsoft.com/office/officeart/2005/8/layout/hList9"/>
    <dgm:cxn modelId="{79FE3A53-7996-44BB-AEA0-8D8851575237}" type="presOf" srcId="{9BC820B4-65B1-4977-88A9-5FA55B56AECF}" destId="{5F340856-DF98-4987-9ACB-5856A30EDB98}" srcOrd="0" destOrd="0" presId="urn:microsoft.com/office/officeart/2005/8/layout/hList9"/>
    <dgm:cxn modelId="{DC79A057-2B31-4B6D-906E-B3934FB36BA0}" srcId="{A69E4F6E-A7C8-43FF-B1AD-758A2E1D6688}" destId="{0A059071-B4F2-46D6-9284-721A56203BB7}" srcOrd="1" destOrd="0" parTransId="{4B917855-8716-4333-B0C8-65ACD46D0196}" sibTransId="{18D8BCB6-96EE-4E0B-9012-4AB07A0833FC}"/>
    <dgm:cxn modelId="{1532257D-90D3-4522-9F3E-F5285D0B9167}" type="presOf" srcId="{5D1AC749-78AD-4859-A591-45BD455B1C97}" destId="{782959CC-06B2-4845-8916-5C5FE5A1F2ED}" srcOrd="0" destOrd="0" presId="urn:microsoft.com/office/officeart/2005/8/layout/hList9"/>
    <dgm:cxn modelId="{921ECC87-9421-47C9-9024-F2B6C5576B1C}" srcId="{A69E4F6E-A7C8-43FF-B1AD-758A2E1D6688}" destId="{9BC820B4-65B1-4977-88A9-5FA55B56AECF}" srcOrd="0" destOrd="0" parTransId="{A020A090-CD79-45AD-8E79-CC8435224ED0}" sibTransId="{03E47D9D-51D9-4A42-AAB9-79BA48A8D187}"/>
    <dgm:cxn modelId="{6142C0C1-495B-4327-801D-0D07DD8A461A}" srcId="{A69E4F6E-A7C8-43FF-B1AD-758A2E1D6688}" destId="{5D1AC749-78AD-4859-A591-45BD455B1C97}" srcOrd="2" destOrd="0" parTransId="{DEE1A38C-E1C5-47D0-B88B-897A82A34A43}" sibTransId="{2889D4FF-8C41-41B6-949C-95FBB68ACD78}"/>
    <dgm:cxn modelId="{0EB6A5CC-199C-4E03-B1EA-38384F6AA439}" type="presOf" srcId="{0A059071-B4F2-46D6-9284-721A56203BB7}" destId="{F0394E1A-F41B-4C2B-9E40-499372056041}" srcOrd="0" destOrd="0" presId="urn:microsoft.com/office/officeart/2005/8/layout/hList9"/>
    <dgm:cxn modelId="{D0E8E665-D029-4BF3-9817-FC413793E37A}" type="presParOf" srcId="{BC6970C8-6557-4ABE-830E-E486DF3BEB0D}" destId="{695E17F8-95FB-4AAF-B00E-2E293B991DDF}" srcOrd="0" destOrd="0" presId="urn:microsoft.com/office/officeart/2005/8/layout/hList9"/>
    <dgm:cxn modelId="{535C5A30-680C-4FAF-B356-994B8C1C7E69}" type="presParOf" srcId="{BC6970C8-6557-4ABE-830E-E486DF3BEB0D}" destId="{B105BBB3-46BC-48E2-8FBE-0D55ADE163D1}" srcOrd="1" destOrd="0" presId="urn:microsoft.com/office/officeart/2005/8/layout/hList9"/>
    <dgm:cxn modelId="{BB6820A1-6CF3-4C21-8EAE-E325448F37AB}" type="presParOf" srcId="{B105BBB3-46BC-48E2-8FBE-0D55ADE163D1}" destId="{922D8188-E167-48A1-84D9-81C65018841A}" srcOrd="0" destOrd="0" presId="urn:microsoft.com/office/officeart/2005/8/layout/hList9"/>
    <dgm:cxn modelId="{742A04B5-30D4-4EA4-8B64-B22A81A06DB9}" type="presParOf" srcId="{B105BBB3-46BC-48E2-8FBE-0D55ADE163D1}" destId="{EEA345F2-3816-4181-9C3C-FC97CF9E77F6}" srcOrd="1" destOrd="0" presId="urn:microsoft.com/office/officeart/2005/8/layout/hList9"/>
    <dgm:cxn modelId="{55DE45BC-381A-42DF-8621-2D413C8F0A08}" type="presParOf" srcId="{EEA345F2-3816-4181-9C3C-FC97CF9E77F6}" destId="{5523398B-1150-43A5-804F-8BDFB57CBCCC}" srcOrd="0" destOrd="0" presId="urn:microsoft.com/office/officeart/2005/8/layout/hList9"/>
    <dgm:cxn modelId="{8A6CBFCD-C863-430E-A11B-A18C14B7E8AF}" type="presParOf" srcId="{EEA345F2-3816-4181-9C3C-FC97CF9E77F6}" destId="{00099F62-4331-44A0-A6A7-EB0CB4F05E78}" srcOrd="1" destOrd="0" presId="urn:microsoft.com/office/officeart/2005/8/layout/hList9"/>
    <dgm:cxn modelId="{5DE97AFE-9252-4B61-B1F3-2118BA05E751}" type="presParOf" srcId="{BC6970C8-6557-4ABE-830E-E486DF3BEB0D}" destId="{3F1F3520-E289-4E8A-B2B2-A990548A4826}" srcOrd="2" destOrd="0" presId="urn:microsoft.com/office/officeart/2005/8/layout/hList9"/>
    <dgm:cxn modelId="{B7758BD0-41DC-4AE2-95C6-1911A8C78647}" type="presParOf" srcId="{BC6970C8-6557-4ABE-830E-E486DF3BEB0D}" destId="{5F340856-DF98-4987-9ACB-5856A30EDB98}" srcOrd="3" destOrd="0" presId="urn:microsoft.com/office/officeart/2005/8/layout/hList9"/>
    <dgm:cxn modelId="{3B3BE93B-1340-4D6E-B473-C0361D430AAC}" type="presParOf" srcId="{BC6970C8-6557-4ABE-830E-E486DF3BEB0D}" destId="{2D2281CA-0437-4407-8791-80BEDDF79DEA}" srcOrd="4" destOrd="0" presId="urn:microsoft.com/office/officeart/2005/8/layout/hList9"/>
    <dgm:cxn modelId="{2558B925-EA32-42EA-9255-2E2701CF5838}" type="presParOf" srcId="{BC6970C8-6557-4ABE-830E-E486DF3BEB0D}" destId="{82057C43-8A1B-4548-AE93-16B15D8BCF4F}" srcOrd="5" destOrd="0" presId="urn:microsoft.com/office/officeart/2005/8/layout/hList9"/>
    <dgm:cxn modelId="{D0426DD4-544C-4BEC-8139-BF7179FD65A1}" type="presParOf" srcId="{BC6970C8-6557-4ABE-830E-E486DF3BEB0D}" destId="{2F7EB9E5-A3E4-4A14-864E-8BCA873AD774}" srcOrd="6" destOrd="0" presId="urn:microsoft.com/office/officeart/2005/8/layout/hList9"/>
    <dgm:cxn modelId="{441A5CDC-2254-4EC6-B302-80CE689A17C7}" type="presParOf" srcId="{2F7EB9E5-A3E4-4A14-864E-8BCA873AD774}" destId="{FA3E50D4-84DC-4EE6-AE10-AF5515960039}" srcOrd="0" destOrd="0" presId="urn:microsoft.com/office/officeart/2005/8/layout/hList9"/>
    <dgm:cxn modelId="{C44271A4-34A6-417C-8F45-13F539517639}" type="presParOf" srcId="{2F7EB9E5-A3E4-4A14-864E-8BCA873AD774}" destId="{95E5716F-503B-47D5-B520-7697EB7D662C}" srcOrd="1" destOrd="0" presId="urn:microsoft.com/office/officeart/2005/8/layout/hList9"/>
    <dgm:cxn modelId="{A15615AC-9211-49EC-BC5F-E39587902416}" type="presParOf" srcId="{95E5716F-503B-47D5-B520-7697EB7D662C}" destId="{5717F266-27C0-4D4A-9C80-68D9ADF397C5}" srcOrd="0" destOrd="0" presId="urn:microsoft.com/office/officeart/2005/8/layout/hList9"/>
    <dgm:cxn modelId="{A6173171-4060-430E-BD14-71E3891F6E61}" type="presParOf" srcId="{95E5716F-503B-47D5-B520-7697EB7D662C}" destId="{94ACF2B9-5951-4A41-9550-1E7F89BA062F}" srcOrd="1" destOrd="0" presId="urn:microsoft.com/office/officeart/2005/8/layout/hList9"/>
    <dgm:cxn modelId="{0CA30C4A-9815-42C4-A69D-F7A926AD17A0}" type="presParOf" srcId="{BC6970C8-6557-4ABE-830E-E486DF3BEB0D}" destId="{EA8FAEDE-E682-4618-80FE-8FC9F61EBC8A}" srcOrd="7" destOrd="0" presId="urn:microsoft.com/office/officeart/2005/8/layout/hList9"/>
    <dgm:cxn modelId="{1C9FBB8E-3A89-4FB3-A419-710650E7E7F6}" type="presParOf" srcId="{BC6970C8-6557-4ABE-830E-E486DF3BEB0D}" destId="{F0394E1A-F41B-4C2B-9E40-499372056041}" srcOrd="8" destOrd="0" presId="urn:microsoft.com/office/officeart/2005/8/layout/hList9"/>
    <dgm:cxn modelId="{2BBDEA93-9924-4190-925E-F5735025D9C5}" type="presParOf" srcId="{BC6970C8-6557-4ABE-830E-E486DF3BEB0D}" destId="{A0977A03-9226-44A3-B3D4-12831B14311C}" srcOrd="9" destOrd="0" presId="urn:microsoft.com/office/officeart/2005/8/layout/hList9"/>
    <dgm:cxn modelId="{25F471FF-3430-4DE6-9D0A-BCAFACE475E8}" type="presParOf" srcId="{BC6970C8-6557-4ABE-830E-E486DF3BEB0D}" destId="{E2BEEECC-D6EB-430E-86AF-3F57D7CA8ADA}" srcOrd="10" destOrd="0" presId="urn:microsoft.com/office/officeart/2005/8/layout/hList9"/>
    <dgm:cxn modelId="{8F7B45F8-DF50-4B23-A828-BCEDD6BB17E4}" type="presParOf" srcId="{BC6970C8-6557-4ABE-830E-E486DF3BEB0D}" destId="{E7F32DAC-4E4F-4E7A-AC2C-A2FF964168E8}" srcOrd="11" destOrd="0" presId="urn:microsoft.com/office/officeart/2005/8/layout/hList9"/>
    <dgm:cxn modelId="{5EDEB83D-981B-4363-A696-E057C004912C}" type="presParOf" srcId="{E7F32DAC-4E4F-4E7A-AC2C-A2FF964168E8}" destId="{751C01C9-11E8-4EA0-BC43-E43DEA4B73AB}" srcOrd="0" destOrd="0" presId="urn:microsoft.com/office/officeart/2005/8/layout/hList9"/>
    <dgm:cxn modelId="{FB2CE98A-42FB-4B5F-A343-FC28D045AE08}" type="presParOf" srcId="{E7F32DAC-4E4F-4E7A-AC2C-A2FF964168E8}" destId="{4C85397D-855D-4B22-966F-455FB7009B07}" srcOrd="1" destOrd="0" presId="urn:microsoft.com/office/officeart/2005/8/layout/hList9"/>
    <dgm:cxn modelId="{B63A0A94-C391-41CC-9E6E-21A8DE35E9B5}" type="presParOf" srcId="{4C85397D-855D-4B22-966F-455FB7009B07}" destId="{44C8D42B-896B-4E46-AB38-D774BC6146F2}" srcOrd="0" destOrd="0" presId="urn:microsoft.com/office/officeart/2005/8/layout/hList9"/>
    <dgm:cxn modelId="{77EA86E7-F629-453C-AA90-14B307157109}" type="presParOf" srcId="{4C85397D-855D-4B22-966F-455FB7009B07}" destId="{E1F340A0-8A4A-4F99-B643-73FA306B58FA}" srcOrd="1" destOrd="0" presId="urn:microsoft.com/office/officeart/2005/8/layout/hList9"/>
    <dgm:cxn modelId="{E70AC9F7-8CF2-4BFC-BA6F-44BF17C162ED}" type="presParOf" srcId="{BC6970C8-6557-4ABE-830E-E486DF3BEB0D}" destId="{80C6DE65-8C14-468F-8A1F-F86562F698FD}" srcOrd="12" destOrd="0" presId="urn:microsoft.com/office/officeart/2005/8/layout/hList9"/>
    <dgm:cxn modelId="{FC79DF9F-B251-47D2-9454-2B52B817BCDC}" type="presParOf" srcId="{BC6970C8-6557-4ABE-830E-E486DF3BEB0D}" destId="{782959CC-06B2-4845-8916-5C5FE5A1F2ED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23A760-6701-405B-A208-27521D4BA49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9FC86556-4FC4-4565-B873-D08C41496DE5}">
      <dgm:prSet phldrT="[Текст]"/>
      <dgm:spPr/>
      <dgm:t>
        <a:bodyPr/>
        <a:lstStyle/>
        <a:p>
          <a:r>
            <a:rPr lang="uk-UA" b="1" dirty="0"/>
            <a:t>5 </a:t>
          </a:r>
          <a:r>
            <a:rPr lang="uk-UA" dirty="0"/>
            <a:t>видів красномовства</a:t>
          </a:r>
          <a:r>
            <a:rPr lang="uk-UA" b="1" dirty="0"/>
            <a:t> </a:t>
          </a:r>
          <a:endParaRPr lang="uk-UA" dirty="0"/>
        </a:p>
      </dgm:t>
    </dgm:pt>
    <dgm:pt modelId="{40D79721-47E6-4FCD-96EC-D26316CA6993}" type="parTrans" cxnId="{01DAA3D3-1115-4792-900F-8F7BD35DA209}">
      <dgm:prSet/>
      <dgm:spPr/>
      <dgm:t>
        <a:bodyPr/>
        <a:lstStyle/>
        <a:p>
          <a:endParaRPr lang="uk-UA"/>
        </a:p>
      </dgm:t>
    </dgm:pt>
    <dgm:pt modelId="{DE1DDCCF-52F9-44B4-B79A-95EC1207B177}" type="sibTrans" cxnId="{01DAA3D3-1115-4792-900F-8F7BD35DA209}">
      <dgm:prSet/>
      <dgm:spPr/>
      <dgm:t>
        <a:bodyPr/>
        <a:lstStyle/>
        <a:p>
          <a:endParaRPr lang="uk-UA"/>
        </a:p>
      </dgm:t>
    </dgm:pt>
    <dgm:pt modelId="{6CD5733F-0201-4014-BAB2-136AE31FA417}">
      <dgm:prSet phldrT="[Текст]"/>
      <dgm:spPr/>
      <dgm:t>
        <a:bodyPr/>
        <a:lstStyle/>
        <a:p>
          <a:r>
            <a:rPr lang="uk-UA" b="1" dirty="0"/>
            <a:t>академічне</a:t>
          </a:r>
          <a:endParaRPr lang="uk-UA" dirty="0"/>
        </a:p>
      </dgm:t>
    </dgm:pt>
    <dgm:pt modelId="{55E7D937-4A0D-415E-A026-38E05CC97342}" type="parTrans" cxnId="{746A31E0-B2DE-4A9E-B9BB-A0D4E705BE9C}">
      <dgm:prSet/>
      <dgm:spPr/>
      <dgm:t>
        <a:bodyPr/>
        <a:lstStyle/>
        <a:p>
          <a:endParaRPr lang="uk-UA"/>
        </a:p>
      </dgm:t>
    </dgm:pt>
    <dgm:pt modelId="{610B5451-50E6-42C4-8066-9694349D9624}" type="sibTrans" cxnId="{746A31E0-B2DE-4A9E-B9BB-A0D4E705BE9C}">
      <dgm:prSet/>
      <dgm:spPr/>
      <dgm:t>
        <a:bodyPr/>
        <a:lstStyle/>
        <a:p>
          <a:endParaRPr lang="uk-UA"/>
        </a:p>
      </dgm:t>
    </dgm:pt>
    <dgm:pt modelId="{05C4A340-BB62-4DAF-BC57-D1F1D9FF8BC0}">
      <dgm:prSet phldrT="[Текст]"/>
      <dgm:spPr/>
      <dgm:t>
        <a:bodyPr/>
        <a:lstStyle/>
        <a:p>
          <a:r>
            <a:rPr lang="uk-UA" b="1" dirty="0"/>
            <a:t> політичне</a:t>
          </a:r>
          <a:endParaRPr lang="uk-UA" dirty="0"/>
        </a:p>
      </dgm:t>
    </dgm:pt>
    <dgm:pt modelId="{B8E32B0B-5A3A-47F2-B016-98243FDB8F46}" type="parTrans" cxnId="{572347BE-F6D4-488A-97E6-81D18B28E306}">
      <dgm:prSet/>
      <dgm:spPr/>
      <dgm:t>
        <a:bodyPr/>
        <a:lstStyle/>
        <a:p>
          <a:endParaRPr lang="uk-UA"/>
        </a:p>
      </dgm:t>
    </dgm:pt>
    <dgm:pt modelId="{3DC14938-38DE-430F-8C7B-2A07EFA94AF8}" type="sibTrans" cxnId="{572347BE-F6D4-488A-97E6-81D18B28E306}">
      <dgm:prSet/>
      <dgm:spPr/>
      <dgm:t>
        <a:bodyPr/>
        <a:lstStyle/>
        <a:p>
          <a:endParaRPr lang="uk-UA"/>
        </a:p>
      </dgm:t>
    </dgm:pt>
    <dgm:pt modelId="{73464A6C-F9F4-4D8B-836A-2BFD39285FD2}">
      <dgm:prSet phldrT="[Текст]"/>
      <dgm:spPr/>
      <dgm:t>
        <a:bodyPr/>
        <a:lstStyle/>
        <a:p>
          <a:r>
            <a:rPr lang="uk-UA" b="1" dirty="0"/>
            <a:t>юридичне (судове)</a:t>
          </a:r>
          <a:endParaRPr lang="uk-UA" dirty="0"/>
        </a:p>
      </dgm:t>
    </dgm:pt>
    <dgm:pt modelId="{0F87EE8F-D39C-4ADC-8AA9-F8E9C70FC00C}" type="parTrans" cxnId="{2CE2F87E-79BA-4DBB-9AC4-1067E6099298}">
      <dgm:prSet/>
      <dgm:spPr/>
      <dgm:t>
        <a:bodyPr/>
        <a:lstStyle/>
        <a:p>
          <a:endParaRPr lang="uk-UA"/>
        </a:p>
      </dgm:t>
    </dgm:pt>
    <dgm:pt modelId="{6CE42991-954D-4995-95BE-5B18006AC710}" type="sibTrans" cxnId="{2CE2F87E-79BA-4DBB-9AC4-1067E6099298}">
      <dgm:prSet/>
      <dgm:spPr/>
      <dgm:t>
        <a:bodyPr/>
        <a:lstStyle/>
        <a:p>
          <a:endParaRPr lang="uk-UA"/>
        </a:p>
      </dgm:t>
    </dgm:pt>
    <dgm:pt modelId="{515F0CD8-7F2A-4D61-BD2D-A987BD5D3DB0}">
      <dgm:prSet phldrT="[Текст]"/>
      <dgm:spPr/>
      <dgm:t>
        <a:bodyPr/>
        <a:lstStyle/>
        <a:p>
          <a:r>
            <a:rPr lang="uk-UA" b="1" dirty="0"/>
            <a:t> церковне</a:t>
          </a:r>
          <a:endParaRPr lang="uk-UA" dirty="0"/>
        </a:p>
      </dgm:t>
    </dgm:pt>
    <dgm:pt modelId="{A643FFB9-7836-4E50-B040-F9109F40D89D}" type="parTrans" cxnId="{082A2426-81E5-49DD-A97E-E10A8E30AD1C}">
      <dgm:prSet/>
      <dgm:spPr/>
      <dgm:t>
        <a:bodyPr/>
        <a:lstStyle/>
        <a:p>
          <a:endParaRPr lang="uk-UA"/>
        </a:p>
      </dgm:t>
    </dgm:pt>
    <dgm:pt modelId="{59A79458-92E2-4B5E-A980-45C47A012438}" type="sibTrans" cxnId="{082A2426-81E5-49DD-A97E-E10A8E30AD1C}">
      <dgm:prSet/>
      <dgm:spPr/>
      <dgm:t>
        <a:bodyPr/>
        <a:lstStyle/>
        <a:p>
          <a:endParaRPr lang="uk-UA"/>
        </a:p>
      </dgm:t>
    </dgm:pt>
    <dgm:pt modelId="{A55328B9-C55C-4981-8B0A-EF06397F8D6C}">
      <dgm:prSet phldrT="[Текст]"/>
      <dgm:spPr/>
      <dgm:t>
        <a:bodyPr/>
        <a:lstStyle/>
        <a:p>
          <a:r>
            <a:rPr lang="uk-UA" b="1"/>
            <a:t>суспільно-побутове</a:t>
          </a:r>
          <a:endParaRPr lang="uk-UA" dirty="0"/>
        </a:p>
      </dgm:t>
    </dgm:pt>
    <dgm:pt modelId="{150F37CC-3855-493A-9DD7-86CFDF7B5825}" type="parTrans" cxnId="{D581612F-8803-4116-B3D3-C9A4FB64ADC9}">
      <dgm:prSet/>
      <dgm:spPr/>
      <dgm:t>
        <a:bodyPr/>
        <a:lstStyle/>
        <a:p>
          <a:endParaRPr lang="uk-UA"/>
        </a:p>
      </dgm:t>
    </dgm:pt>
    <dgm:pt modelId="{3567F33A-80D7-41F6-9AA9-5F6BBD0EEA9A}" type="sibTrans" cxnId="{D581612F-8803-4116-B3D3-C9A4FB64ADC9}">
      <dgm:prSet/>
      <dgm:spPr/>
      <dgm:t>
        <a:bodyPr/>
        <a:lstStyle/>
        <a:p>
          <a:endParaRPr lang="uk-UA"/>
        </a:p>
      </dgm:t>
    </dgm:pt>
    <dgm:pt modelId="{5CC1E941-085D-4437-844E-635914172C02}" type="pres">
      <dgm:prSet presAssocID="{B023A760-6701-405B-A208-27521D4BA49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5AB14F2-B310-4CED-9E72-C4F1C0723B2A}" type="pres">
      <dgm:prSet presAssocID="{9FC86556-4FC4-4565-B873-D08C41496DE5}" presName="root1" presStyleCnt="0"/>
      <dgm:spPr/>
    </dgm:pt>
    <dgm:pt modelId="{25B6191A-D02C-469F-928F-91A19867E71B}" type="pres">
      <dgm:prSet presAssocID="{9FC86556-4FC4-4565-B873-D08C41496DE5}" presName="LevelOneTextNode" presStyleLbl="node0" presStyleIdx="0" presStyleCnt="1">
        <dgm:presLayoutVars>
          <dgm:chPref val="3"/>
        </dgm:presLayoutVars>
      </dgm:prSet>
      <dgm:spPr/>
    </dgm:pt>
    <dgm:pt modelId="{83CE86DD-FAF0-4D15-8F12-125DE3B108BE}" type="pres">
      <dgm:prSet presAssocID="{9FC86556-4FC4-4565-B873-D08C41496DE5}" presName="level2hierChild" presStyleCnt="0"/>
      <dgm:spPr/>
    </dgm:pt>
    <dgm:pt modelId="{21FAB9B9-3960-4D96-B31A-BABC1C3F0228}" type="pres">
      <dgm:prSet presAssocID="{55E7D937-4A0D-415E-A026-38E05CC97342}" presName="conn2-1" presStyleLbl="parChTrans1D2" presStyleIdx="0" presStyleCnt="5"/>
      <dgm:spPr/>
    </dgm:pt>
    <dgm:pt modelId="{B9A2304B-2C2A-48C0-BE7F-8417C877F302}" type="pres">
      <dgm:prSet presAssocID="{55E7D937-4A0D-415E-A026-38E05CC97342}" presName="connTx" presStyleLbl="parChTrans1D2" presStyleIdx="0" presStyleCnt="5"/>
      <dgm:spPr/>
    </dgm:pt>
    <dgm:pt modelId="{94422BD9-2B7A-4E77-B9A7-B22857E9BFA0}" type="pres">
      <dgm:prSet presAssocID="{6CD5733F-0201-4014-BAB2-136AE31FA417}" presName="root2" presStyleCnt="0"/>
      <dgm:spPr/>
    </dgm:pt>
    <dgm:pt modelId="{B6BDB5EF-DD85-4A81-80E6-883FD38E5986}" type="pres">
      <dgm:prSet presAssocID="{6CD5733F-0201-4014-BAB2-136AE31FA417}" presName="LevelTwoTextNode" presStyleLbl="node2" presStyleIdx="0" presStyleCnt="5">
        <dgm:presLayoutVars>
          <dgm:chPref val="3"/>
        </dgm:presLayoutVars>
      </dgm:prSet>
      <dgm:spPr/>
    </dgm:pt>
    <dgm:pt modelId="{16E163F0-5B44-4852-9A53-EE94D1D22E3C}" type="pres">
      <dgm:prSet presAssocID="{6CD5733F-0201-4014-BAB2-136AE31FA417}" presName="level3hierChild" presStyleCnt="0"/>
      <dgm:spPr/>
    </dgm:pt>
    <dgm:pt modelId="{E8595E06-DE4C-449E-B145-AB606FB9594C}" type="pres">
      <dgm:prSet presAssocID="{B8E32B0B-5A3A-47F2-B016-98243FDB8F46}" presName="conn2-1" presStyleLbl="parChTrans1D2" presStyleIdx="1" presStyleCnt="5"/>
      <dgm:spPr/>
    </dgm:pt>
    <dgm:pt modelId="{C4742FE8-BED1-453C-BB84-7A531634102F}" type="pres">
      <dgm:prSet presAssocID="{B8E32B0B-5A3A-47F2-B016-98243FDB8F46}" presName="connTx" presStyleLbl="parChTrans1D2" presStyleIdx="1" presStyleCnt="5"/>
      <dgm:spPr/>
    </dgm:pt>
    <dgm:pt modelId="{699C63F9-2994-4C2E-9BE5-A5E03FC08B02}" type="pres">
      <dgm:prSet presAssocID="{05C4A340-BB62-4DAF-BC57-D1F1D9FF8BC0}" presName="root2" presStyleCnt="0"/>
      <dgm:spPr/>
    </dgm:pt>
    <dgm:pt modelId="{AAF27091-FFB8-4848-85E7-859B52683E9D}" type="pres">
      <dgm:prSet presAssocID="{05C4A340-BB62-4DAF-BC57-D1F1D9FF8BC0}" presName="LevelTwoTextNode" presStyleLbl="node2" presStyleIdx="1" presStyleCnt="5">
        <dgm:presLayoutVars>
          <dgm:chPref val="3"/>
        </dgm:presLayoutVars>
      </dgm:prSet>
      <dgm:spPr/>
    </dgm:pt>
    <dgm:pt modelId="{D5A57B3E-44E9-4BF2-A6F9-5786612D31F0}" type="pres">
      <dgm:prSet presAssocID="{05C4A340-BB62-4DAF-BC57-D1F1D9FF8BC0}" presName="level3hierChild" presStyleCnt="0"/>
      <dgm:spPr/>
    </dgm:pt>
    <dgm:pt modelId="{DC3FB9EE-9EF0-4D50-9A0E-549B4FD0267C}" type="pres">
      <dgm:prSet presAssocID="{0F87EE8F-D39C-4ADC-8AA9-F8E9C70FC00C}" presName="conn2-1" presStyleLbl="parChTrans1D2" presStyleIdx="2" presStyleCnt="5"/>
      <dgm:spPr/>
    </dgm:pt>
    <dgm:pt modelId="{7C56C2B7-A7CF-4640-A26B-52FE1AE722BF}" type="pres">
      <dgm:prSet presAssocID="{0F87EE8F-D39C-4ADC-8AA9-F8E9C70FC00C}" presName="connTx" presStyleLbl="parChTrans1D2" presStyleIdx="2" presStyleCnt="5"/>
      <dgm:spPr/>
    </dgm:pt>
    <dgm:pt modelId="{1DE56151-C940-4021-89F4-09C8BA90EA30}" type="pres">
      <dgm:prSet presAssocID="{73464A6C-F9F4-4D8B-836A-2BFD39285FD2}" presName="root2" presStyleCnt="0"/>
      <dgm:spPr/>
    </dgm:pt>
    <dgm:pt modelId="{D4AD2792-0117-48ED-B2AC-E7267FAAAD01}" type="pres">
      <dgm:prSet presAssocID="{73464A6C-F9F4-4D8B-836A-2BFD39285FD2}" presName="LevelTwoTextNode" presStyleLbl="node2" presStyleIdx="2" presStyleCnt="5">
        <dgm:presLayoutVars>
          <dgm:chPref val="3"/>
        </dgm:presLayoutVars>
      </dgm:prSet>
      <dgm:spPr/>
    </dgm:pt>
    <dgm:pt modelId="{B1E7651F-59AA-495D-A8F6-E7B9F5560881}" type="pres">
      <dgm:prSet presAssocID="{73464A6C-F9F4-4D8B-836A-2BFD39285FD2}" presName="level3hierChild" presStyleCnt="0"/>
      <dgm:spPr/>
    </dgm:pt>
    <dgm:pt modelId="{9BC55897-0656-4EF1-ABDA-728AD7971C8F}" type="pres">
      <dgm:prSet presAssocID="{A643FFB9-7836-4E50-B040-F9109F40D89D}" presName="conn2-1" presStyleLbl="parChTrans1D2" presStyleIdx="3" presStyleCnt="5"/>
      <dgm:spPr/>
    </dgm:pt>
    <dgm:pt modelId="{9A76F15B-9627-4EFF-AA6D-1366FA048749}" type="pres">
      <dgm:prSet presAssocID="{A643FFB9-7836-4E50-B040-F9109F40D89D}" presName="connTx" presStyleLbl="parChTrans1D2" presStyleIdx="3" presStyleCnt="5"/>
      <dgm:spPr/>
    </dgm:pt>
    <dgm:pt modelId="{C2626EF0-727C-4E51-B998-CDCEB47F975D}" type="pres">
      <dgm:prSet presAssocID="{515F0CD8-7F2A-4D61-BD2D-A987BD5D3DB0}" presName="root2" presStyleCnt="0"/>
      <dgm:spPr/>
    </dgm:pt>
    <dgm:pt modelId="{A0B478C0-AAB3-416D-A5D4-42808F02D4B3}" type="pres">
      <dgm:prSet presAssocID="{515F0CD8-7F2A-4D61-BD2D-A987BD5D3DB0}" presName="LevelTwoTextNode" presStyleLbl="node2" presStyleIdx="3" presStyleCnt="5">
        <dgm:presLayoutVars>
          <dgm:chPref val="3"/>
        </dgm:presLayoutVars>
      </dgm:prSet>
      <dgm:spPr/>
    </dgm:pt>
    <dgm:pt modelId="{87AB8C1B-5376-46AE-BB4C-8DBB5184A1C8}" type="pres">
      <dgm:prSet presAssocID="{515F0CD8-7F2A-4D61-BD2D-A987BD5D3DB0}" presName="level3hierChild" presStyleCnt="0"/>
      <dgm:spPr/>
    </dgm:pt>
    <dgm:pt modelId="{A75E5254-ED34-46EF-A8E4-3EC26F8B495D}" type="pres">
      <dgm:prSet presAssocID="{150F37CC-3855-493A-9DD7-86CFDF7B5825}" presName="conn2-1" presStyleLbl="parChTrans1D2" presStyleIdx="4" presStyleCnt="5"/>
      <dgm:spPr/>
    </dgm:pt>
    <dgm:pt modelId="{1131E153-0443-4745-AF6F-6CA7FB9AA210}" type="pres">
      <dgm:prSet presAssocID="{150F37CC-3855-493A-9DD7-86CFDF7B5825}" presName="connTx" presStyleLbl="parChTrans1D2" presStyleIdx="4" presStyleCnt="5"/>
      <dgm:spPr/>
    </dgm:pt>
    <dgm:pt modelId="{582DD21B-35C0-4D88-9B02-F74D785BE4DF}" type="pres">
      <dgm:prSet presAssocID="{A55328B9-C55C-4981-8B0A-EF06397F8D6C}" presName="root2" presStyleCnt="0"/>
      <dgm:spPr/>
    </dgm:pt>
    <dgm:pt modelId="{516E2B6D-1B1D-4004-B4F6-5C752022F8F9}" type="pres">
      <dgm:prSet presAssocID="{A55328B9-C55C-4981-8B0A-EF06397F8D6C}" presName="LevelTwoTextNode" presStyleLbl="node2" presStyleIdx="4" presStyleCnt="5">
        <dgm:presLayoutVars>
          <dgm:chPref val="3"/>
        </dgm:presLayoutVars>
      </dgm:prSet>
      <dgm:spPr/>
    </dgm:pt>
    <dgm:pt modelId="{2261452A-3FFE-44A1-A728-52F4E7BDBA3A}" type="pres">
      <dgm:prSet presAssocID="{A55328B9-C55C-4981-8B0A-EF06397F8D6C}" presName="level3hierChild" presStyleCnt="0"/>
      <dgm:spPr/>
    </dgm:pt>
  </dgm:ptLst>
  <dgm:cxnLst>
    <dgm:cxn modelId="{80AF1F06-D888-46D9-8BEE-146362500402}" type="presOf" srcId="{0F87EE8F-D39C-4ADC-8AA9-F8E9C70FC00C}" destId="{7C56C2B7-A7CF-4640-A26B-52FE1AE722BF}" srcOrd="1" destOrd="0" presId="urn:microsoft.com/office/officeart/2008/layout/HorizontalMultiLevelHierarchy"/>
    <dgm:cxn modelId="{E083CF0D-6930-4E63-83C5-675CEBF3B5FC}" type="presOf" srcId="{150F37CC-3855-493A-9DD7-86CFDF7B5825}" destId="{A75E5254-ED34-46EF-A8E4-3EC26F8B495D}" srcOrd="0" destOrd="0" presId="urn:microsoft.com/office/officeart/2008/layout/HorizontalMultiLevelHierarchy"/>
    <dgm:cxn modelId="{A1722B18-F6BA-4FC9-98B1-0D5A2837E858}" type="presOf" srcId="{9FC86556-4FC4-4565-B873-D08C41496DE5}" destId="{25B6191A-D02C-469F-928F-91A19867E71B}" srcOrd="0" destOrd="0" presId="urn:microsoft.com/office/officeart/2008/layout/HorizontalMultiLevelHierarchy"/>
    <dgm:cxn modelId="{DF085619-5051-421B-B971-BD4E71C1B38F}" type="presOf" srcId="{55E7D937-4A0D-415E-A026-38E05CC97342}" destId="{21FAB9B9-3960-4D96-B31A-BABC1C3F0228}" srcOrd="0" destOrd="0" presId="urn:microsoft.com/office/officeart/2008/layout/HorizontalMultiLevelHierarchy"/>
    <dgm:cxn modelId="{082A2426-81E5-49DD-A97E-E10A8E30AD1C}" srcId="{9FC86556-4FC4-4565-B873-D08C41496DE5}" destId="{515F0CD8-7F2A-4D61-BD2D-A987BD5D3DB0}" srcOrd="3" destOrd="0" parTransId="{A643FFB9-7836-4E50-B040-F9109F40D89D}" sibTransId="{59A79458-92E2-4B5E-A980-45C47A012438}"/>
    <dgm:cxn modelId="{CF06D629-63D1-415C-82C7-0291C7E3245C}" type="presOf" srcId="{B023A760-6701-405B-A208-27521D4BA491}" destId="{5CC1E941-085D-4437-844E-635914172C02}" srcOrd="0" destOrd="0" presId="urn:microsoft.com/office/officeart/2008/layout/HorizontalMultiLevelHierarchy"/>
    <dgm:cxn modelId="{D581612F-8803-4116-B3D3-C9A4FB64ADC9}" srcId="{9FC86556-4FC4-4565-B873-D08C41496DE5}" destId="{A55328B9-C55C-4981-8B0A-EF06397F8D6C}" srcOrd="4" destOrd="0" parTransId="{150F37CC-3855-493A-9DD7-86CFDF7B5825}" sibTransId="{3567F33A-80D7-41F6-9AA9-5F6BBD0EEA9A}"/>
    <dgm:cxn modelId="{2329A532-C32D-4887-A083-FC761A7D03B9}" type="presOf" srcId="{B8E32B0B-5A3A-47F2-B016-98243FDB8F46}" destId="{E8595E06-DE4C-449E-B145-AB606FB9594C}" srcOrd="0" destOrd="0" presId="urn:microsoft.com/office/officeart/2008/layout/HorizontalMultiLevelHierarchy"/>
    <dgm:cxn modelId="{9C86B25F-C4CA-4238-92E4-306C864C964D}" type="presOf" srcId="{515F0CD8-7F2A-4D61-BD2D-A987BD5D3DB0}" destId="{A0B478C0-AAB3-416D-A5D4-42808F02D4B3}" srcOrd="0" destOrd="0" presId="urn:microsoft.com/office/officeart/2008/layout/HorizontalMultiLevelHierarchy"/>
    <dgm:cxn modelId="{7C101642-D680-4F14-A076-7EE3B68484AC}" type="presOf" srcId="{6CD5733F-0201-4014-BAB2-136AE31FA417}" destId="{B6BDB5EF-DD85-4A81-80E6-883FD38E5986}" srcOrd="0" destOrd="0" presId="urn:microsoft.com/office/officeart/2008/layout/HorizontalMultiLevelHierarchy"/>
    <dgm:cxn modelId="{566AD348-2CA5-427F-B9D3-13922E483968}" type="presOf" srcId="{150F37CC-3855-493A-9DD7-86CFDF7B5825}" destId="{1131E153-0443-4745-AF6F-6CA7FB9AA210}" srcOrd="1" destOrd="0" presId="urn:microsoft.com/office/officeart/2008/layout/HorizontalMultiLevelHierarchy"/>
    <dgm:cxn modelId="{DC11314E-7F6C-4B19-B180-1FADB95C6E20}" type="presOf" srcId="{A643FFB9-7836-4E50-B040-F9109F40D89D}" destId="{9A76F15B-9627-4EFF-AA6D-1366FA048749}" srcOrd="1" destOrd="0" presId="urn:microsoft.com/office/officeart/2008/layout/HorizontalMultiLevelHierarchy"/>
    <dgm:cxn modelId="{2CE2F87E-79BA-4DBB-9AC4-1067E6099298}" srcId="{9FC86556-4FC4-4565-B873-D08C41496DE5}" destId="{73464A6C-F9F4-4D8B-836A-2BFD39285FD2}" srcOrd="2" destOrd="0" parTransId="{0F87EE8F-D39C-4ADC-8AA9-F8E9C70FC00C}" sibTransId="{6CE42991-954D-4995-95BE-5B18006AC710}"/>
    <dgm:cxn modelId="{8EC21C8D-2B57-49D8-8288-29E09F090F4D}" type="presOf" srcId="{B8E32B0B-5A3A-47F2-B016-98243FDB8F46}" destId="{C4742FE8-BED1-453C-BB84-7A531634102F}" srcOrd="1" destOrd="0" presId="urn:microsoft.com/office/officeart/2008/layout/HorizontalMultiLevelHierarchy"/>
    <dgm:cxn modelId="{F6C2B5A6-D486-4600-8E9F-892336EC4D0D}" type="presOf" srcId="{55E7D937-4A0D-415E-A026-38E05CC97342}" destId="{B9A2304B-2C2A-48C0-BE7F-8417C877F302}" srcOrd="1" destOrd="0" presId="urn:microsoft.com/office/officeart/2008/layout/HorizontalMultiLevelHierarchy"/>
    <dgm:cxn modelId="{572347BE-F6D4-488A-97E6-81D18B28E306}" srcId="{9FC86556-4FC4-4565-B873-D08C41496DE5}" destId="{05C4A340-BB62-4DAF-BC57-D1F1D9FF8BC0}" srcOrd="1" destOrd="0" parTransId="{B8E32B0B-5A3A-47F2-B016-98243FDB8F46}" sibTransId="{3DC14938-38DE-430F-8C7B-2A07EFA94AF8}"/>
    <dgm:cxn modelId="{C62582D0-2B10-47BC-BA34-438EB7C304FE}" type="presOf" srcId="{0F87EE8F-D39C-4ADC-8AA9-F8E9C70FC00C}" destId="{DC3FB9EE-9EF0-4D50-9A0E-549B4FD0267C}" srcOrd="0" destOrd="0" presId="urn:microsoft.com/office/officeart/2008/layout/HorizontalMultiLevelHierarchy"/>
    <dgm:cxn modelId="{01DAA3D3-1115-4792-900F-8F7BD35DA209}" srcId="{B023A760-6701-405B-A208-27521D4BA491}" destId="{9FC86556-4FC4-4565-B873-D08C41496DE5}" srcOrd="0" destOrd="0" parTransId="{40D79721-47E6-4FCD-96EC-D26316CA6993}" sibTransId="{DE1DDCCF-52F9-44B4-B79A-95EC1207B177}"/>
    <dgm:cxn modelId="{98D6C8D6-DFD3-41C1-9655-2DFEC2BBF3A3}" type="presOf" srcId="{05C4A340-BB62-4DAF-BC57-D1F1D9FF8BC0}" destId="{AAF27091-FFB8-4848-85E7-859B52683E9D}" srcOrd="0" destOrd="0" presId="urn:microsoft.com/office/officeart/2008/layout/HorizontalMultiLevelHierarchy"/>
    <dgm:cxn modelId="{CAB7A7D7-00E8-4A60-9D82-8DADECF105EB}" type="presOf" srcId="{A643FFB9-7836-4E50-B040-F9109F40D89D}" destId="{9BC55897-0656-4EF1-ABDA-728AD7971C8F}" srcOrd="0" destOrd="0" presId="urn:microsoft.com/office/officeart/2008/layout/HorizontalMultiLevelHierarchy"/>
    <dgm:cxn modelId="{746A31E0-B2DE-4A9E-B9BB-A0D4E705BE9C}" srcId="{9FC86556-4FC4-4565-B873-D08C41496DE5}" destId="{6CD5733F-0201-4014-BAB2-136AE31FA417}" srcOrd="0" destOrd="0" parTransId="{55E7D937-4A0D-415E-A026-38E05CC97342}" sibTransId="{610B5451-50E6-42C4-8066-9694349D9624}"/>
    <dgm:cxn modelId="{A920DDEC-89F3-4079-9432-8FD76A24AC11}" type="presOf" srcId="{A55328B9-C55C-4981-8B0A-EF06397F8D6C}" destId="{516E2B6D-1B1D-4004-B4F6-5C752022F8F9}" srcOrd="0" destOrd="0" presId="urn:microsoft.com/office/officeart/2008/layout/HorizontalMultiLevelHierarchy"/>
    <dgm:cxn modelId="{4346A4F1-60CD-4ABD-A49E-0F1010A5393A}" type="presOf" srcId="{73464A6C-F9F4-4D8B-836A-2BFD39285FD2}" destId="{D4AD2792-0117-48ED-B2AC-E7267FAAAD01}" srcOrd="0" destOrd="0" presId="urn:microsoft.com/office/officeart/2008/layout/HorizontalMultiLevelHierarchy"/>
    <dgm:cxn modelId="{351C8759-F5C0-4CF8-A49E-DC9F3583452D}" type="presParOf" srcId="{5CC1E941-085D-4437-844E-635914172C02}" destId="{25AB14F2-B310-4CED-9E72-C4F1C0723B2A}" srcOrd="0" destOrd="0" presId="urn:microsoft.com/office/officeart/2008/layout/HorizontalMultiLevelHierarchy"/>
    <dgm:cxn modelId="{6D5DE596-08D2-49AE-BD07-4E518A7A6404}" type="presParOf" srcId="{25AB14F2-B310-4CED-9E72-C4F1C0723B2A}" destId="{25B6191A-D02C-469F-928F-91A19867E71B}" srcOrd="0" destOrd="0" presId="urn:microsoft.com/office/officeart/2008/layout/HorizontalMultiLevelHierarchy"/>
    <dgm:cxn modelId="{108A0E47-D0CE-4643-AEF9-A008A2824241}" type="presParOf" srcId="{25AB14F2-B310-4CED-9E72-C4F1C0723B2A}" destId="{83CE86DD-FAF0-4D15-8F12-125DE3B108BE}" srcOrd="1" destOrd="0" presId="urn:microsoft.com/office/officeart/2008/layout/HorizontalMultiLevelHierarchy"/>
    <dgm:cxn modelId="{C9F459A7-DF65-42B3-9679-8D4070FD89AA}" type="presParOf" srcId="{83CE86DD-FAF0-4D15-8F12-125DE3B108BE}" destId="{21FAB9B9-3960-4D96-B31A-BABC1C3F0228}" srcOrd="0" destOrd="0" presId="urn:microsoft.com/office/officeart/2008/layout/HorizontalMultiLevelHierarchy"/>
    <dgm:cxn modelId="{DA511179-736E-43B4-BE52-EE737A35272E}" type="presParOf" srcId="{21FAB9B9-3960-4D96-B31A-BABC1C3F0228}" destId="{B9A2304B-2C2A-48C0-BE7F-8417C877F302}" srcOrd="0" destOrd="0" presId="urn:microsoft.com/office/officeart/2008/layout/HorizontalMultiLevelHierarchy"/>
    <dgm:cxn modelId="{750F6B87-E703-4532-9530-04EC4729E898}" type="presParOf" srcId="{83CE86DD-FAF0-4D15-8F12-125DE3B108BE}" destId="{94422BD9-2B7A-4E77-B9A7-B22857E9BFA0}" srcOrd="1" destOrd="0" presId="urn:microsoft.com/office/officeart/2008/layout/HorizontalMultiLevelHierarchy"/>
    <dgm:cxn modelId="{160F8741-E430-467E-AD98-E9512A555617}" type="presParOf" srcId="{94422BD9-2B7A-4E77-B9A7-B22857E9BFA0}" destId="{B6BDB5EF-DD85-4A81-80E6-883FD38E5986}" srcOrd="0" destOrd="0" presId="urn:microsoft.com/office/officeart/2008/layout/HorizontalMultiLevelHierarchy"/>
    <dgm:cxn modelId="{BB96AB8B-2E53-440C-952D-E97D0AB8DCA2}" type="presParOf" srcId="{94422BD9-2B7A-4E77-B9A7-B22857E9BFA0}" destId="{16E163F0-5B44-4852-9A53-EE94D1D22E3C}" srcOrd="1" destOrd="0" presId="urn:microsoft.com/office/officeart/2008/layout/HorizontalMultiLevelHierarchy"/>
    <dgm:cxn modelId="{0CBACEBA-A6B8-4079-9269-BE405E8FCB8F}" type="presParOf" srcId="{83CE86DD-FAF0-4D15-8F12-125DE3B108BE}" destId="{E8595E06-DE4C-449E-B145-AB606FB9594C}" srcOrd="2" destOrd="0" presId="urn:microsoft.com/office/officeart/2008/layout/HorizontalMultiLevelHierarchy"/>
    <dgm:cxn modelId="{E886ACBC-3E06-48FE-8283-8CBED5F08DC3}" type="presParOf" srcId="{E8595E06-DE4C-449E-B145-AB606FB9594C}" destId="{C4742FE8-BED1-453C-BB84-7A531634102F}" srcOrd="0" destOrd="0" presId="urn:microsoft.com/office/officeart/2008/layout/HorizontalMultiLevelHierarchy"/>
    <dgm:cxn modelId="{B926CD3E-E8F0-4D86-BBA6-3EB3057ACE95}" type="presParOf" srcId="{83CE86DD-FAF0-4D15-8F12-125DE3B108BE}" destId="{699C63F9-2994-4C2E-9BE5-A5E03FC08B02}" srcOrd="3" destOrd="0" presId="urn:microsoft.com/office/officeart/2008/layout/HorizontalMultiLevelHierarchy"/>
    <dgm:cxn modelId="{C548E2E2-17BF-4B46-8B49-7CCC172F6F79}" type="presParOf" srcId="{699C63F9-2994-4C2E-9BE5-A5E03FC08B02}" destId="{AAF27091-FFB8-4848-85E7-859B52683E9D}" srcOrd="0" destOrd="0" presId="urn:microsoft.com/office/officeart/2008/layout/HorizontalMultiLevelHierarchy"/>
    <dgm:cxn modelId="{B849C205-6A5E-48A9-BDDE-615162AEBBB3}" type="presParOf" srcId="{699C63F9-2994-4C2E-9BE5-A5E03FC08B02}" destId="{D5A57B3E-44E9-4BF2-A6F9-5786612D31F0}" srcOrd="1" destOrd="0" presId="urn:microsoft.com/office/officeart/2008/layout/HorizontalMultiLevelHierarchy"/>
    <dgm:cxn modelId="{8DE555B1-E538-46E9-8CAF-DA6AD7967107}" type="presParOf" srcId="{83CE86DD-FAF0-4D15-8F12-125DE3B108BE}" destId="{DC3FB9EE-9EF0-4D50-9A0E-549B4FD0267C}" srcOrd="4" destOrd="0" presId="urn:microsoft.com/office/officeart/2008/layout/HorizontalMultiLevelHierarchy"/>
    <dgm:cxn modelId="{15459C9D-C129-446D-A666-EF6D306BCD7D}" type="presParOf" srcId="{DC3FB9EE-9EF0-4D50-9A0E-549B4FD0267C}" destId="{7C56C2B7-A7CF-4640-A26B-52FE1AE722BF}" srcOrd="0" destOrd="0" presId="urn:microsoft.com/office/officeart/2008/layout/HorizontalMultiLevelHierarchy"/>
    <dgm:cxn modelId="{3EE8D1AE-3321-44E2-BE43-24FE0700714D}" type="presParOf" srcId="{83CE86DD-FAF0-4D15-8F12-125DE3B108BE}" destId="{1DE56151-C940-4021-89F4-09C8BA90EA30}" srcOrd="5" destOrd="0" presId="urn:microsoft.com/office/officeart/2008/layout/HorizontalMultiLevelHierarchy"/>
    <dgm:cxn modelId="{3895F6E0-75CE-4E5E-AEC1-F87E72133EAC}" type="presParOf" srcId="{1DE56151-C940-4021-89F4-09C8BA90EA30}" destId="{D4AD2792-0117-48ED-B2AC-E7267FAAAD01}" srcOrd="0" destOrd="0" presId="urn:microsoft.com/office/officeart/2008/layout/HorizontalMultiLevelHierarchy"/>
    <dgm:cxn modelId="{8A444EDD-5ADB-4CB2-99FD-7674BB2F75C3}" type="presParOf" srcId="{1DE56151-C940-4021-89F4-09C8BA90EA30}" destId="{B1E7651F-59AA-495D-A8F6-E7B9F5560881}" srcOrd="1" destOrd="0" presId="urn:microsoft.com/office/officeart/2008/layout/HorizontalMultiLevelHierarchy"/>
    <dgm:cxn modelId="{2AC4235D-A07C-4320-80DE-9B06CC87E32F}" type="presParOf" srcId="{83CE86DD-FAF0-4D15-8F12-125DE3B108BE}" destId="{9BC55897-0656-4EF1-ABDA-728AD7971C8F}" srcOrd="6" destOrd="0" presId="urn:microsoft.com/office/officeart/2008/layout/HorizontalMultiLevelHierarchy"/>
    <dgm:cxn modelId="{7EF4B976-580E-4B2A-9EFF-CB91691D36FA}" type="presParOf" srcId="{9BC55897-0656-4EF1-ABDA-728AD7971C8F}" destId="{9A76F15B-9627-4EFF-AA6D-1366FA048749}" srcOrd="0" destOrd="0" presId="urn:microsoft.com/office/officeart/2008/layout/HorizontalMultiLevelHierarchy"/>
    <dgm:cxn modelId="{FD9AA84A-B5DC-4BF8-8200-B83CC809C212}" type="presParOf" srcId="{83CE86DD-FAF0-4D15-8F12-125DE3B108BE}" destId="{C2626EF0-727C-4E51-B998-CDCEB47F975D}" srcOrd="7" destOrd="0" presId="urn:microsoft.com/office/officeart/2008/layout/HorizontalMultiLevelHierarchy"/>
    <dgm:cxn modelId="{E84BC563-F76F-4FB0-97EC-90DC95413023}" type="presParOf" srcId="{C2626EF0-727C-4E51-B998-CDCEB47F975D}" destId="{A0B478C0-AAB3-416D-A5D4-42808F02D4B3}" srcOrd="0" destOrd="0" presId="urn:microsoft.com/office/officeart/2008/layout/HorizontalMultiLevelHierarchy"/>
    <dgm:cxn modelId="{4DA70426-32D3-417F-914F-C57F6A10E88D}" type="presParOf" srcId="{C2626EF0-727C-4E51-B998-CDCEB47F975D}" destId="{87AB8C1B-5376-46AE-BB4C-8DBB5184A1C8}" srcOrd="1" destOrd="0" presId="urn:microsoft.com/office/officeart/2008/layout/HorizontalMultiLevelHierarchy"/>
    <dgm:cxn modelId="{11CF8FF3-630D-4D2F-BAEA-FECBAB9C9A44}" type="presParOf" srcId="{83CE86DD-FAF0-4D15-8F12-125DE3B108BE}" destId="{A75E5254-ED34-46EF-A8E4-3EC26F8B495D}" srcOrd="8" destOrd="0" presId="urn:microsoft.com/office/officeart/2008/layout/HorizontalMultiLevelHierarchy"/>
    <dgm:cxn modelId="{6C96B409-48E9-4738-A240-2802B8988599}" type="presParOf" srcId="{A75E5254-ED34-46EF-A8E4-3EC26F8B495D}" destId="{1131E153-0443-4745-AF6F-6CA7FB9AA210}" srcOrd="0" destOrd="0" presId="urn:microsoft.com/office/officeart/2008/layout/HorizontalMultiLevelHierarchy"/>
    <dgm:cxn modelId="{31EFFFC4-F438-42C7-9828-DC9D2455E16E}" type="presParOf" srcId="{83CE86DD-FAF0-4D15-8F12-125DE3B108BE}" destId="{582DD21B-35C0-4D88-9B02-F74D785BE4DF}" srcOrd="9" destOrd="0" presId="urn:microsoft.com/office/officeart/2008/layout/HorizontalMultiLevelHierarchy"/>
    <dgm:cxn modelId="{47C799BA-254A-4F0B-83C3-1A4E41A06421}" type="presParOf" srcId="{582DD21B-35C0-4D88-9B02-F74D785BE4DF}" destId="{516E2B6D-1B1D-4004-B4F6-5C752022F8F9}" srcOrd="0" destOrd="0" presId="urn:microsoft.com/office/officeart/2008/layout/HorizontalMultiLevelHierarchy"/>
    <dgm:cxn modelId="{A5E3E932-6426-42BB-A912-0B48EC4D7942}" type="presParOf" srcId="{582DD21B-35C0-4D88-9B02-F74D785BE4DF}" destId="{2261452A-3FFE-44A1-A728-52F4E7BDBA3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A27BEB-D2FC-499A-9499-BC48B01F38BB}" type="doc">
      <dgm:prSet loTypeId="urn:microsoft.com/office/officeart/2005/8/layout/cycle4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A4F95572-FCBD-4F1B-A576-2712BD656171}">
      <dgm:prSet phldrT="[Текст]" custT="1"/>
      <dgm:spPr/>
      <dgm:t>
        <a:bodyPr/>
        <a:lstStyle/>
        <a:p>
          <a:r>
            <a:rPr lang="uk-UA" sz="1100" b="1" dirty="0">
              <a:solidFill>
                <a:schemeClr val="bg1"/>
              </a:solidFill>
            </a:rPr>
            <a:t>Сфера застосування </a:t>
          </a:r>
        </a:p>
      </dgm:t>
    </dgm:pt>
    <dgm:pt modelId="{5540FE2E-D980-4B17-8852-C1BF9EA8CCE5}" type="parTrans" cxnId="{10BBDA08-3BAD-4E36-9C15-5FD31A017F10}">
      <dgm:prSet/>
      <dgm:spPr/>
      <dgm:t>
        <a:bodyPr/>
        <a:lstStyle/>
        <a:p>
          <a:endParaRPr lang="uk-UA"/>
        </a:p>
      </dgm:t>
    </dgm:pt>
    <dgm:pt modelId="{47D9B0D1-CDA3-44F7-B48F-907DE01F8354}" type="sibTrans" cxnId="{10BBDA08-3BAD-4E36-9C15-5FD31A017F10}">
      <dgm:prSet/>
      <dgm:spPr/>
      <dgm:t>
        <a:bodyPr/>
        <a:lstStyle/>
        <a:p>
          <a:endParaRPr lang="uk-UA"/>
        </a:p>
      </dgm:t>
    </dgm:pt>
    <dgm:pt modelId="{D909C12E-E232-4829-BE20-18045B3B9B3E}">
      <dgm:prSet phldrT="[Текст]" custT="1"/>
      <dgm:spPr/>
      <dgm:t>
        <a:bodyPr/>
        <a:lstStyle/>
        <a:p>
          <a:r>
            <a:rPr lang="uk-UA" sz="1100" b="1" dirty="0">
              <a:solidFill>
                <a:schemeClr val="bg1"/>
              </a:solidFill>
            </a:rPr>
            <a:t>шкільна (різних рівнів)</a:t>
          </a:r>
        </a:p>
      </dgm:t>
    </dgm:pt>
    <dgm:pt modelId="{5196FC1E-A82E-49E3-BBA6-BF55A7AD9AB1}" type="parTrans" cxnId="{130C4E89-CE57-47C1-83B8-F91C1F0F4776}">
      <dgm:prSet/>
      <dgm:spPr/>
      <dgm:t>
        <a:bodyPr/>
        <a:lstStyle/>
        <a:p>
          <a:endParaRPr lang="uk-UA"/>
        </a:p>
      </dgm:t>
    </dgm:pt>
    <dgm:pt modelId="{0DDCE8C3-44B1-413C-80B7-B2C4BE4FDE37}" type="sibTrans" cxnId="{130C4E89-CE57-47C1-83B8-F91C1F0F4776}">
      <dgm:prSet/>
      <dgm:spPr/>
      <dgm:t>
        <a:bodyPr/>
        <a:lstStyle/>
        <a:p>
          <a:endParaRPr lang="uk-UA"/>
        </a:p>
      </dgm:t>
    </dgm:pt>
    <dgm:pt modelId="{9A27004C-8F87-439F-AFFE-578DAF4AF13A}">
      <dgm:prSet phldrT="[Текст]" custT="1"/>
      <dgm:spPr/>
      <dgm:t>
        <a:bodyPr/>
        <a:lstStyle/>
        <a:p>
          <a:r>
            <a:rPr lang="uk-UA" sz="1100" b="1" dirty="0">
              <a:solidFill>
                <a:schemeClr val="bg1"/>
              </a:solidFill>
            </a:rPr>
            <a:t>Жанри</a:t>
          </a:r>
        </a:p>
      </dgm:t>
    </dgm:pt>
    <dgm:pt modelId="{EC57274A-25F3-4A81-AD5D-6796C384420D}" type="parTrans" cxnId="{540D200A-3299-4976-87C8-4E43E769B4B5}">
      <dgm:prSet/>
      <dgm:spPr/>
      <dgm:t>
        <a:bodyPr/>
        <a:lstStyle/>
        <a:p>
          <a:endParaRPr lang="uk-UA"/>
        </a:p>
      </dgm:t>
    </dgm:pt>
    <dgm:pt modelId="{62CB07B0-456C-4DC8-BB68-B75AFDAD3F89}" type="sibTrans" cxnId="{540D200A-3299-4976-87C8-4E43E769B4B5}">
      <dgm:prSet/>
      <dgm:spPr/>
      <dgm:t>
        <a:bodyPr/>
        <a:lstStyle/>
        <a:p>
          <a:endParaRPr lang="uk-UA"/>
        </a:p>
      </dgm:t>
    </dgm:pt>
    <dgm:pt modelId="{14F42004-2B00-462E-9E2C-3E5500C4EA01}">
      <dgm:prSet phldrT="[Текст]" custT="1"/>
      <dgm:spPr/>
      <dgm:t>
        <a:bodyPr/>
        <a:lstStyle/>
        <a:p>
          <a:r>
            <a:rPr lang="uk-UA" sz="1100" b="1" dirty="0">
              <a:solidFill>
                <a:schemeClr val="bg1"/>
              </a:solidFill>
            </a:rPr>
            <a:t>наукова доповідь,</a:t>
          </a:r>
        </a:p>
      </dgm:t>
    </dgm:pt>
    <dgm:pt modelId="{FA57413A-03C0-4ADD-83C0-71A68FC24CF0}" type="parTrans" cxnId="{73A875E4-9C35-4D50-8C9B-266FED716E72}">
      <dgm:prSet/>
      <dgm:spPr/>
      <dgm:t>
        <a:bodyPr/>
        <a:lstStyle/>
        <a:p>
          <a:endParaRPr lang="uk-UA"/>
        </a:p>
      </dgm:t>
    </dgm:pt>
    <dgm:pt modelId="{9EC18348-05AC-4A6B-88A9-C1A23FC08F2E}" type="sibTrans" cxnId="{73A875E4-9C35-4D50-8C9B-266FED716E72}">
      <dgm:prSet/>
      <dgm:spPr/>
      <dgm:t>
        <a:bodyPr/>
        <a:lstStyle/>
        <a:p>
          <a:endParaRPr lang="uk-UA"/>
        </a:p>
      </dgm:t>
    </dgm:pt>
    <dgm:pt modelId="{8826C056-7EE4-4C81-A407-4D10F5CED714}">
      <dgm:prSet phldrT="[Текст]" custT="1"/>
      <dgm:spPr/>
      <dgm:t>
        <a:bodyPr/>
        <a:lstStyle/>
        <a:p>
          <a:r>
            <a:rPr lang="uk-UA" sz="1100" b="1" dirty="0">
              <a:solidFill>
                <a:schemeClr val="bg1"/>
              </a:solidFill>
            </a:rPr>
            <a:t>Жанри за Г. </a:t>
          </a:r>
          <a:r>
            <a:rPr lang="uk-UA" sz="1100" b="1" dirty="0" err="1">
              <a:solidFill>
                <a:schemeClr val="bg1"/>
              </a:solidFill>
            </a:rPr>
            <a:t>Сагач</a:t>
          </a:r>
          <a:r>
            <a:rPr lang="uk-UA" sz="1100" b="1" dirty="0">
              <a:solidFill>
                <a:schemeClr val="bg1"/>
              </a:solidFill>
            </a:rPr>
            <a:t>, </a:t>
          </a:r>
        </a:p>
      </dgm:t>
    </dgm:pt>
    <dgm:pt modelId="{BD1080EF-8EBF-479D-9B05-5C0AF2EC67CF}" type="parTrans" cxnId="{52686469-4E13-41E5-BAA7-FF2D8202D77F}">
      <dgm:prSet/>
      <dgm:spPr/>
      <dgm:t>
        <a:bodyPr/>
        <a:lstStyle/>
        <a:p>
          <a:endParaRPr lang="uk-UA"/>
        </a:p>
      </dgm:t>
    </dgm:pt>
    <dgm:pt modelId="{7726958A-AEC2-45E5-B7BB-4BECAAB5E0E0}" type="sibTrans" cxnId="{52686469-4E13-41E5-BAA7-FF2D8202D77F}">
      <dgm:prSet/>
      <dgm:spPr/>
      <dgm:t>
        <a:bodyPr/>
        <a:lstStyle/>
        <a:p>
          <a:endParaRPr lang="uk-UA"/>
        </a:p>
      </dgm:t>
    </dgm:pt>
    <dgm:pt modelId="{7E8F2A54-DCA3-40DE-B2FB-EB33C8B1AA90}">
      <dgm:prSet phldrT="[Текст]" custT="1"/>
      <dgm:spPr/>
      <dgm:t>
        <a:bodyPr/>
        <a:lstStyle/>
        <a:p>
          <a:r>
            <a:rPr lang="uk-UA" sz="1100" b="1" dirty="0">
              <a:solidFill>
                <a:schemeClr val="bg1"/>
              </a:solidFill>
            </a:rPr>
            <a:t>Ознаки</a:t>
          </a:r>
        </a:p>
      </dgm:t>
    </dgm:pt>
    <dgm:pt modelId="{84DA420F-1D6F-4954-ACCF-629AB7DBF8A4}" type="parTrans" cxnId="{FF91884E-7E55-42CC-8A46-A872E4624829}">
      <dgm:prSet/>
      <dgm:spPr/>
      <dgm:t>
        <a:bodyPr/>
        <a:lstStyle/>
        <a:p>
          <a:endParaRPr lang="uk-UA"/>
        </a:p>
      </dgm:t>
    </dgm:pt>
    <dgm:pt modelId="{9298EDC7-C5C4-4BB9-9F23-2CA29765D80E}" type="sibTrans" cxnId="{FF91884E-7E55-42CC-8A46-A872E4624829}">
      <dgm:prSet/>
      <dgm:spPr/>
      <dgm:t>
        <a:bodyPr/>
        <a:lstStyle/>
        <a:p>
          <a:endParaRPr lang="uk-UA"/>
        </a:p>
      </dgm:t>
    </dgm:pt>
    <dgm:pt modelId="{BC797803-AC5F-4A6B-9FAE-B3C74E9AA5CF}">
      <dgm:prSet phldrT="[Текст]" phldr="1"/>
      <dgm:spPr/>
      <dgm:t>
        <a:bodyPr/>
        <a:lstStyle/>
        <a:p>
          <a:endParaRPr lang="uk-UA" dirty="0"/>
        </a:p>
      </dgm:t>
    </dgm:pt>
    <dgm:pt modelId="{A9A4472C-0AA8-4D56-9D06-E6837B5DDD06}" type="parTrans" cxnId="{019F3719-8EAB-498B-A9B6-1E783891A6B5}">
      <dgm:prSet/>
      <dgm:spPr/>
      <dgm:t>
        <a:bodyPr/>
        <a:lstStyle/>
        <a:p>
          <a:endParaRPr lang="uk-UA"/>
        </a:p>
      </dgm:t>
    </dgm:pt>
    <dgm:pt modelId="{52081218-B63C-4D82-9ADC-9B15C39A3B88}" type="sibTrans" cxnId="{019F3719-8EAB-498B-A9B6-1E783891A6B5}">
      <dgm:prSet/>
      <dgm:spPr/>
      <dgm:t>
        <a:bodyPr/>
        <a:lstStyle/>
        <a:p>
          <a:endParaRPr lang="uk-UA"/>
        </a:p>
      </dgm:t>
    </dgm:pt>
    <dgm:pt modelId="{4D343C28-3583-4C2E-9CA7-1A50BF99AD92}">
      <dgm:prSet phldrT="[Текст]" phldr="1"/>
      <dgm:spPr/>
      <dgm:t>
        <a:bodyPr/>
        <a:lstStyle/>
        <a:p>
          <a:endParaRPr lang="uk-UA"/>
        </a:p>
      </dgm:t>
    </dgm:pt>
    <dgm:pt modelId="{58079452-0793-451F-8356-51B4BDFF8918}" type="parTrans" cxnId="{208DFAAE-BBDE-4826-8510-587CD7446B2F}">
      <dgm:prSet/>
      <dgm:spPr/>
      <dgm:t>
        <a:bodyPr/>
        <a:lstStyle/>
        <a:p>
          <a:endParaRPr lang="uk-UA"/>
        </a:p>
      </dgm:t>
    </dgm:pt>
    <dgm:pt modelId="{E3E21550-8CBA-43EB-B5F3-367DCF2BF2D0}" type="sibTrans" cxnId="{208DFAAE-BBDE-4826-8510-587CD7446B2F}">
      <dgm:prSet/>
      <dgm:spPr/>
      <dgm:t>
        <a:bodyPr/>
        <a:lstStyle/>
        <a:p>
          <a:endParaRPr lang="uk-UA"/>
        </a:p>
      </dgm:t>
    </dgm:pt>
    <dgm:pt modelId="{9D36B523-2109-4AF4-B544-D883EBAA91C7}">
      <dgm:prSet phldrT="[Текст]" custT="1"/>
      <dgm:spPr/>
      <dgm:t>
        <a:bodyPr/>
        <a:lstStyle/>
        <a:p>
          <a:r>
            <a:rPr lang="uk-UA" sz="1100" b="1" dirty="0">
              <a:solidFill>
                <a:schemeClr val="bg1"/>
              </a:solidFill>
            </a:rPr>
            <a:t>наукова аудиторія</a:t>
          </a:r>
        </a:p>
      </dgm:t>
    </dgm:pt>
    <dgm:pt modelId="{0ECA7403-793F-4DC9-ACB2-E4B8BAD2081A}" type="parTrans" cxnId="{83142369-F6EA-449B-83C8-BB455EEDAA9A}">
      <dgm:prSet/>
      <dgm:spPr/>
      <dgm:t>
        <a:bodyPr/>
        <a:lstStyle/>
        <a:p>
          <a:endParaRPr lang="uk-UA"/>
        </a:p>
      </dgm:t>
    </dgm:pt>
    <dgm:pt modelId="{15896891-2974-4108-9682-031E83F3A196}" type="sibTrans" cxnId="{83142369-F6EA-449B-83C8-BB455EEDAA9A}">
      <dgm:prSet/>
      <dgm:spPr/>
      <dgm:t>
        <a:bodyPr/>
        <a:lstStyle/>
        <a:p>
          <a:endParaRPr lang="uk-UA"/>
        </a:p>
      </dgm:t>
    </dgm:pt>
    <dgm:pt modelId="{D419E5B4-8DC1-4462-A671-ACE2D684E160}">
      <dgm:prSet phldrT="[Текст]" custT="1"/>
      <dgm:spPr/>
      <dgm:t>
        <a:bodyPr/>
        <a:lstStyle/>
        <a:p>
          <a:r>
            <a:rPr lang="uk-UA" sz="1100" b="1" dirty="0">
              <a:solidFill>
                <a:schemeClr val="bg1"/>
              </a:solidFill>
            </a:rPr>
            <a:t> наукове повідомлення,</a:t>
          </a:r>
        </a:p>
      </dgm:t>
    </dgm:pt>
    <dgm:pt modelId="{CF30A147-079E-47A5-870C-7C5B1944C3A6}" type="parTrans" cxnId="{C7279B06-0CD9-4EF1-9C1D-02CA7AEE6C01}">
      <dgm:prSet/>
      <dgm:spPr/>
      <dgm:t>
        <a:bodyPr/>
        <a:lstStyle/>
        <a:p>
          <a:endParaRPr lang="uk-UA"/>
        </a:p>
      </dgm:t>
    </dgm:pt>
    <dgm:pt modelId="{BCC76C55-E868-4CA4-B805-E8B076A73BFF}" type="sibTrans" cxnId="{C7279B06-0CD9-4EF1-9C1D-02CA7AEE6C01}">
      <dgm:prSet/>
      <dgm:spPr/>
      <dgm:t>
        <a:bodyPr/>
        <a:lstStyle/>
        <a:p>
          <a:endParaRPr lang="uk-UA"/>
        </a:p>
      </dgm:t>
    </dgm:pt>
    <dgm:pt modelId="{EC5F6680-F662-4C7C-88F2-4208101A6CF6}">
      <dgm:prSet phldrT="[Текст]" custT="1"/>
      <dgm:spPr/>
      <dgm:t>
        <a:bodyPr/>
        <a:lstStyle/>
        <a:p>
          <a:r>
            <a:rPr lang="uk-UA" sz="1100" b="1" dirty="0">
              <a:solidFill>
                <a:schemeClr val="bg1"/>
              </a:solidFill>
            </a:rPr>
            <a:t> наукова лекція (вишівська та шкільна),</a:t>
          </a:r>
        </a:p>
      </dgm:t>
    </dgm:pt>
    <dgm:pt modelId="{482F7314-55C6-4681-83A0-DFD2D71BD9A2}" type="parTrans" cxnId="{C6AC8FAD-79FF-4615-A02D-20C92C76D6CB}">
      <dgm:prSet/>
      <dgm:spPr/>
      <dgm:t>
        <a:bodyPr/>
        <a:lstStyle/>
        <a:p>
          <a:endParaRPr lang="uk-UA"/>
        </a:p>
      </dgm:t>
    </dgm:pt>
    <dgm:pt modelId="{6274BBC6-3C34-4A95-8F4F-44E357BEE21D}" type="sibTrans" cxnId="{C6AC8FAD-79FF-4615-A02D-20C92C76D6CB}">
      <dgm:prSet/>
      <dgm:spPr/>
      <dgm:t>
        <a:bodyPr/>
        <a:lstStyle/>
        <a:p>
          <a:endParaRPr lang="uk-UA"/>
        </a:p>
      </dgm:t>
    </dgm:pt>
    <dgm:pt modelId="{A6F9D7F0-5825-46C5-A1A3-110D8001514E}">
      <dgm:prSet phldrT="[Текст]" custT="1"/>
      <dgm:spPr/>
      <dgm:t>
        <a:bodyPr/>
        <a:lstStyle/>
        <a:p>
          <a:r>
            <a:rPr lang="uk-UA" sz="1100" b="1" dirty="0">
              <a:solidFill>
                <a:schemeClr val="bg1"/>
              </a:solidFill>
            </a:rPr>
            <a:t> реферат, </a:t>
          </a:r>
        </a:p>
      </dgm:t>
    </dgm:pt>
    <dgm:pt modelId="{F97DC5B5-40A6-40B6-9594-7E94AD84E0D2}" type="parTrans" cxnId="{429099D7-3B91-4ED1-9E44-DD85E49DB669}">
      <dgm:prSet/>
      <dgm:spPr/>
      <dgm:t>
        <a:bodyPr/>
        <a:lstStyle/>
        <a:p>
          <a:endParaRPr lang="uk-UA"/>
        </a:p>
      </dgm:t>
    </dgm:pt>
    <dgm:pt modelId="{5EDE7F71-EA65-4DFC-940F-B82886EEFA62}" type="sibTrans" cxnId="{429099D7-3B91-4ED1-9E44-DD85E49DB669}">
      <dgm:prSet/>
      <dgm:spPr/>
      <dgm:t>
        <a:bodyPr/>
        <a:lstStyle/>
        <a:p>
          <a:endParaRPr lang="uk-UA"/>
        </a:p>
      </dgm:t>
    </dgm:pt>
    <dgm:pt modelId="{303A9875-C581-4CFE-9C0B-1CDCAD05B939}">
      <dgm:prSet phldrT="[Текст]" custT="1"/>
      <dgm:spPr/>
      <dgm:t>
        <a:bodyPr/>
        <a:lstStyle/>
        <a:p>
          <a:r>
            <a:rPr lang="uk-UA" sz="1100" b="1" dirty="0">
              <a:solidFill>
                <a:schemeClr val="bg1"/>
              </a:solidFill>
            </a:rPr>
            <a:t>виступ на семінарському занятті, </a:t>
          </a:r>
        </a:p>
      </dgm:t>
    </dgm:pt>
    <dgm:pt modelId="{A92D8AAF-D105-4201-BFA1-F913363A5E9A}" type="parTrans" cxnId="{FF8D8C66-89C1-4F77-A3D3-52BFCC026018}">
      <dgm:prSet/>
      <dgm:spPr/>
      <dgm:t>
        <a:bodyPr/>
        <a:lstStyle/>
        <a:p>
          <a:endParaRPr lang="uk-UA"/>
        </a:p>
      </dgm:t>
    </dgm:pt>
    <dgm:pt modelId="{89306DCB-8FD7-4558-9C90-C204767E014C}" type="sibTrans" cxnId="{FF8D8C66-89C1-4F77-A3D3-52BFCC026018}">
      <dgm:prSet/>
      <dgm:spPr/>
      <dgm:t>
        <a:bodyPr/>
        <a:lstStyle/>
        <a:p>
          <a:endParaRPr lang="uk-UA"/>
        </a:p>
      </dgm:t>
    </dgm:pt>
    <dgm:pt modelId="{2703C0EF-CF4C-4009-9DEE-6AC287C828BC}">
      <dgm:prSet phldrT="[Текст]" custT="1"/>
      <dgm:spPr/>
      <dgm:t>
        <a:bodyPr/>
        <a:lstStyle/>
        <a:p>
          <a:r>
            <a:rPr lang="uk-UA" sz="1100" b="1" dirty="0">
              <a:solidFill>
                <a:schemeClr val="bg1"/>
              </a:solidFill>
            </a:rPr>
            <a:t>науково популярна (публічна) лекція, </a:t>
          </a:r>
        </a:p>
      </dgm:t>
    </dgm:pt>
    <dgm:pt modelId="{8E710FD6-7C3A-46DD-9907-E170D7312898}" type="parTrans" cxnId="{C72660A4-6B39-41F0-A21A-6F315C651291}">
      <dgm:prSet/>
      <dgm:spPr/>
      <dgm:t>
        <a:bodyPr/>
        <a:lstStyle/>
        <a:p>
          <a:endParaRPr lang="uk-UA"/>
        </a:p>
      </dgm:t>
    </dgm:pt>
    <dgm:pt modelId="{EAAEB43D-9FE3-4A31-AB9E-C80E6862BE1A}" type="sibTrans" cxnId="{C72660A4-6B39-41F0-A21A-6F315C651291}">
      <dgm:prSet/>
      <dgm:spPr/>
      <dgm:t>
        <a:bodyPr/>
        <a:lstStyle/>
        <a:p>
          <a:endParaRPr lang="uk-UA"/>
        </a:p>
      </dgm:t>
    </dgm:pt>
    <dgm:pt modelId="{8764D893-8EF6-43E0-A1C9-3029D85C4465}">
      <dgm:prSet phldrT="[Текст]" custT="1"/>
      <dgm:spPr/>
      <dgm:t>
        <a:bodyPr/>
        <a:lstStyle/>
        <a:p>
          <a:r>
            <a:rPr lang="uk-UA" sz="1100" b="1" dirty="0">
              <a:solidFill>
                <a:schemeClr val="bg1"/>
              </a:solidFill>
            </a:rPr>
            <a:t>бесіда.</a:t>
          </a:r>
        </a:p>
      </dgm:t>
    </dgm:pt>
    <dgm:pt modelId="{389333DE-A187-4472-9737-A0E9AB63E11C}" type="parTrans" cxnId="{1231FE06-4605-4A3B-B903-5C857947EC59}">
      <dgm:prSet/>
      <dgm:spPr/>
      <dgm:t>
        <a:bodyPr/>
        <a:lstStyle/>
        <a:p>
          <a:endParaRPr lang="uk-UA"/>
        </a:p>
      </dgm:t>
    </dgm:pt>
    <dgm:pt modelId="{0D0E6AC2-8EA7-40FA-A6D8-899AC9780879}" type="sibTrans" cxnId="{1231FE06-4605-4A3B-B903-5C857947EC59}">
      <dgm:prSet/>
      <dgm:spPr/>
      <dgm:t>
        <a:bodyPr/>
        <a:lstStyle/>
        <a:p>
          <a:endParaRPr lang="uk-UA"/>
        </a:p>
      </dgm:t>
    </dgm:pt>
    <dgm:pt modelId="{C99B0AB6-9406-4BF8-B0B4-AD5B3CB6DAE7}">
      <dgm:prSet phldrT="[Текст]" custT="1"/>
      <dgm:spPr/>
      <dgm:t>
        <a:bodyPr/>
        <a:lstStyle/>
        <a:p>
          <a:r>
            <a:rPr lang="uk-UA" sz="1100" b="1" dirty="0">
              <a:solidFill>
                <a:schemeClr val="bg1"/>
              </a:solidFill>
            </a:rPr>
            <a:t>власне академічне (наукова доповідь, реферат, огляд, дискусія);</a:t>
          </a:r>
        </a:p>
      </dgm:t>
    </dgm:pt>
    <dgm:pt modelId="{F7DA6B07-FF40-4A59-9C54-45461D21619A}" type="parTrans" cxnId="{94A50846-9C39-4814-AC1F-2F570EA0C458}">
      <dgm:prSet/>
      <dgm:spPr/>
      <dgm:t>
        <a:bodyPr/>
        <a:lstStyle/>
        <a:p>
          <a:endParaRPr lang="uk-UA"/>
        </a:p>
      </dgm:t>
    </dgm:pt>
    <dgm:pt modelId="{07827AED-C767-47BA-B5F7-58B73FCFAB18}" type="sibTrans" cxnId="{94A50846-9C39-4814-AC1F-2F570EA0C458}">
      <dgm:prSet/>
      <dgm:spPr/>
      <dgm:t>
        <a:bodyPr/>
        <a:lstStyle/>
        <a:p>
          <a:endParaRPr lang="uk-UA"/>
        </a:p>
      </dgm:t>
    </dgm:pt>
    <dgm:pt modelId="{39E87CB4-C483-4B52-BE2E-7CAF214DC6AA}">
      <dgm:prSet phldrT="[Текст]" custT="1"/>
      <dgm:spPr/>
      <dgm:t>
        <a:bodyPr/>
        <a:lstStyle/>
        <a:p>
          <a:r>
            <a:rPr lang="uk-UA" sz="1100" b="1" dirty="0">
              <a:solidFill>
                <a:schemeClr val="bg1"/>
              </a:solidFill>
            </a:rPr>
            <a:t> вишівське красномовство (лекція, цикл лекцій);</a:t>
          </a:r>
        </a:p>
      </dgm:t>
    </dgm:pt>
    <dgm:pt modelId="{0C275E0B-111C-4BE6-8DD8-9856D677F21E}" type="parTrans" cxnId="{71FB8155-DE4C-43C8-9F3A-5EFF6B9AFDC8}">
      <dgm:prSet/>
      <dgm:spPr/>
      <dgm:t>
        <a:bodyPr/>
        <a:lstStyle/>
        <a:p>
          <a:endParaRPr lang="uk-UA"/>
        </a:p>
      </dgm:t>
    </dgm:pt>
    <dgm:pt modelId="{91340B7F-D693-4CC3-B2DD-5EC00984EAD6}" type="sibTrans" cxnId="{71FB8155-DE4C-43C8-9F3A-5EFF6B9AFDC8}">
      <dgm:prSet/>
      <dgm:spPr/>
      <dgm:t>
        <a:bodyPr/>
        <a:lstStyle/>
        <a:p>
          <a:endParaRPr lang="uk-UA"/>
        </a:p>
      </dgm:t>
    </dgm:pt>
    <dgm:pt modelId="{81E0633A-9F8B-482F-B02A-8B1EE48D8D01}">
      <dgm:prSet phldrT="[Текст]" custT="1"/>
      <dgm:spPr/>
      <dgm:t>
        <a:bodyPr/>
        <a:lstStyle/>
        <a:p>
          <a:r>
            <a:rPr lang="uk-UA" sz="1100" b="1" dirty="0">
              <a:solidFill>
                <a:schemeClr val="bg1"/>
              </a:solidFill>
            </a:rPr>
            <a:t> шкільне красномовство (шкільна лекція, розповідь, опис, бесіда тощо).</a:t>
          </a:r>
        </a:p>
      </dgm:t>
    </dgm:pt>
    <dgm:pt modelId="{2C06C379-62D5-4F45-958D-8D5847C143E1}" type="parTrans" cxnId="{0489A197-2031-4019-8FD7-59EFE2CC76E5}">
      <dgm:prSet/>
      <dgm:spPr/>
      <dgm:t>
        <a:bodyPr/>
        <a:lstStyle/>
        <a:p>
          <a:endParaRPr lang="uk-UA"/>
        </a:p>
      </dgm:t>
    </dgm:pt>
    <dgm:pt modelId="{01651C74-ADAD-49FE-AAF7-3E2EFE949467}" type="sibTrans" cxnId="{0489A197-2031-4019-8FD7-59EFE2CC76E5}">
      <dgm:prSet/>
      <dgm:spPr/>
      <dgm:t>
        <a:bodyPr/>
        <a:lstStyle/>
        <a:p>
          <a:endParaRPr lang="uk-UA"/>
        </a:p>
      </dgm:t>
    </dgm:pt>
    <dgm:pt modelId="{549C9FD8-77B3-49C3-90F5-0C6B26CA1819}">
      <dgm:prSet phldrT="[Текст]" custT="1"/>
      <dgm:spPr/>
      <dgm:t>
        <a:bodyPr/>
        <a:lstStyle/>
        <a:p>
          <a:r>
            <a:rPr lang="uk-UA" sz="1100" b="1" dirty="0">
              <a:solidFill>
                <a:schemeClr val="bg1"/>
              </a:solidFill>
            </a:rPr>
            <a:t>ясність (</a:t>
          </a:r>
          <a:r>
            <a:rPr lang="uk-UA" sz="1100" b="1" dirty="0" err="1">
              <a:solidFill>
                <a:schemeClr val="bg1"/>
              </a:solidFill>
            </a:rPr>
            <a:t>понятійність</a:t>
          </a:r>
          <a:r>
            <a:rPr lang="uk-UA" sz="1100" b="1" dirty="0">
              <a:solidFill>
                <a:schemeClr val="bg1"/>
              </a:solidFill>
            </a:rPr>
            <a:t>)</a:t>
          </a:r>
        </a:p>
      </dgm:t>
    </dgm:pt>
    <dgm:pt modelId="{C43AF8F7-DED5-4403-AF2E-CF8B026AF945}" type="parTrans" cxnId="{4C712C49-0ED3-4278-90F2-0662BAF25FF9}">
      <dgm:prSet/>
      <dgm:spPr/>
      <dgm:t>
        <a:bodyPr/>
        <a:lstStyle/>
        <a:p>
          <a:endParaRPr lang="uk-UA"/>
        </a:p>
      </dgm:t>
    </dgm:pt>
    <dgm:pt modelId="{1FBF97BD-9F16-4F88-ADA2-BE33BA49D5DB}" type="sibTrans" cxnId="{4C712C49-0ED3-4278-90F2-0662BAF25FF9}">
      <dgm:prSet/>
      <dgm:spPr/>
      <dgm:t>
        <a:bodyPr/>
        <a:lstStyle/>
        <a:p>
          <a:endParaRPr lang="uk-UA"/>
        </a:p>
      </dgm:t>
    </dgm:pt>
    <dgm:pt modelId="{96DBE373-C1C4-47D0-97A7-024FB45A1C98}">
      <dgm:prSet phldrT="[Текст]" custT="1"/>
      <dgm:spPr/>
      <dgm:t>
        <a:bodyPr/>
        <a:lstStyle/>
        <a:p>
          <a:r>
            <a:rPr lang="uk-UA" sz="1100" b="1" dirty="0">
              <a:solidFill>
                <a:schemeClr val="bg1"/>
              </a:solidFill>
            </a:rPr>
            <a:t> предметність тлумачень; логічність;</a:t>
          </a:r>
        </a:p>
      </dgm:t>
    </dgm:pt>
    <dgm:pt modelId="{287132B8-70F5-4C56-B847-EA8D207A22C5}" type="parTrans" cxnId="{E87054F7-D6B1-4F93-B0E6-25F0B1A5786F}">
      <dgm:prSet/>
      <dgm:spPr/>
      <dgm:t>
        <a:bodyPr/>
        <a:lstStyle/>
        <a:p>
          <a:endParaRPr lang="uk-UA"/>
        </a:p>
      </dgm:t>
    </dgm:pt>
    <dgm:pt modelId="{34C6EDF1-A31F-4D6A-951D-828BD80550CC}" type="sibTrans" cxnId="{E87054F7-D6B1-4F93-B0E6-25F0B1A5786F}">
      <dgm:prSet/>
      <dgm:spPr/>
      <dgm:t>
        <a:bodyPr/>
        <a:lstStyle/>
        <a:p>
          <a:endParaRPr lang="uk-UA"/>
        </a:p>
      </dgm:t>
    </dgm:pt>
    <dgm:pt modelId="{88A2B440-D969-4573-BBC9-2AD01B707A92}">
      <dgm:prSet phldrT="[Текст]" custT="1"/>
      <dgm:spPr/>
      <dgm:t>
        <a:bodyPr/>
        <a:lstStyle/>
        <a:p>
          <a:r>
            <a:rPr lang="uk-UA" sz="1100" b="1" dirty="0">
              <a:solidFill>
                <a:schemeClr val="bg1"/>
              </a:solidFill>
            </a:rPr>
            <a:t>узагальненість понять і явищ; о</a:t>
          </a:r>
        </a:p>
      </dgm:t>
    </dgm:pt>
    <dgm:pt modelId="{A3A7C7C0-78D9-45BC-8DF6-F44D53F20E10}" type="parTrans" cxnId="{DD14378A-AF65-4900-9DB9-640FC27E4F27}">
      <dgm:prSet/>
      <dgm:spPr/>
      <dgm:t>
        <a:bodyPr/>
        <a:lstStyle/>
        <a:p>
          <a:endParaRPr lang="uk-UA"/>
        </a:p>
      </dgm:t>
    </dgm:pt>
    <dgm:pt modelId="{090CA0DD-54F9-49A1-BF5F-C2C39F7B87DE}" type="sibTrans" cxnId="{DD14378A-AF65-4900-9DB9-640FC27E4F27}">
      <dgm:prSet/>
      <dgm:spPr/>
      <dgm:t>
        <a:bodyPr/>
        <a:lstStyle/>
        <a:p>
          <a:endParaRPr lang="uk-UA"/>
        </a:p>
      </dgm:t>
    </dgm:pt>
    <dgm:pt modelId="{FF21ABD6-799D-41C4-BDB0-3170DD08A720}">
      <dgm:prSet phldrT="[Текст]" custT="1"/>
      <dgm:spPr/>
      <dgm:t>
        <a:bodyPr/>
        <a:lstStyle/>
        <a:p>
          <a:r>
            <a:rPr lang="uk-UA" sz="1100" b="1" dirty="0" err="1">
              <a:solidFill>
                <a:schemeClr val="bg1"/>
              </a:solidFill>
            </a:rPr>
            <a:t>б’єктивність</a:t>
          </a:r>
          <a:r>
            <a:rPr lang="uk-UA" sz="1100" b="1" dirty="0">
              <a:solidFill>
                <a:schemeClr val="bg1"/>
              </a:solidFill>
            </a:rPr>
            <a:t> викладу; точність і лаконічність висловлювань;</a:t>
          </a:r>
        </a:p>
      </dgm:t>
    </dgm:pt>
    <dgm:pt modelId="{10DFB95E-C560-44FE-9E83-8F6C5073DC38}" type="parTrans" cxnId="{069D4A2F-6366-4BD0-8FA6-2AEBF4BFA549}">
      <dgm:prSet/>
      <dgm:spPr/>
      <dgm:t>
        <a:bodyPr/>
        <a:lstStyle/>
        <a:p>
          <a:endParaRPr lang="uk-UA"/>
        </a:p>
      </dgm:t>
    </dgm:pt>
    <dgm:pt modelId="{B849C69F-26F8-4895-8414-99697E45D00B}" type="sibTrans" cxnId="{069D4A2F-6366-4BD0-8FA6-2AEBF4BFA549}">
      <dgm:prSet/>
      <dgm:spPr/>
      <dgm:t>
        <a:bodyPr/>
        <a:lstStyle/>
        <a:p>
          <a:endParaRPr lang="uk-UA"/>
        </a:p>
      </dgm:t>
    </dgm:pt>
    <dgm:pt modelId="{BE97717C-AB4E-49BA-9EF5-B5218EA6E720}">
      <dgm:prSet phldrT="[Текст]" custT="1"/>
      <dgm:spPr/>
      <dgm:t>
        <a:bodyPr/>
        <a:lstStyle/>
        <a:p>
          <a:r>
            <a:rPr lang="uk-UA" sz="1100" b="1" dirty="0">
              <a:solidFill>
                <a:schemeClr val="bg1"/>
              </a:solidFill>
            </a:rPr>
            <a:t>аргументація та переконливість тверджень;</a:t>
          </a:r>
        </a:p>
      </dgm:t>
    </dgm:pt>
    <dgm:pt modelId="{73B942AE-3BD3-4040-B9DE-5530531014F8}" type="parTrans" cxnId="{3C91CF54-F6F4-4BFA-BB7B-3891BBD0AECC}">
      <dgm:prSet/>
      <dgm:spPr/>
      <dgm:t>
        <a:bodyPr/>
        <a:lstStyle/>
        <a:p>
          <a:endParaRPr lang="uk-UA"/>
        </a:p>
      </dgm:t>
    </dgm:pt>
    <dgm:pt modelId="{C8B5323B-9ED5-4F4B-A708-BF4A6DF5379F}" type="sibTrans" cxnId="{3C91CF54-F6F4-4BFA-BB7B-3891BBD0AECC}">
      <dgm:prSet/>
      <dgm:spPr/>
      <dgm:t>
        <a:bodyPr/>
        <a:lstStyle/>
        <a:p>
          <a:endParaRPr lang="uk-UA"/>
        </a:p>
      </dgm:t>
    </dgm:pt>
    <dgm:pt modelId="{95A48DC4-C748-4B46-8A68-25CAE53DC806}">
      <dgm:prSet phldrT="[Текст]" custT="1"/>
      <dgm:spPr/>
      <dgm:t>
        <a:bodyPr/>
        <a:lstStyle/>
        <a:p>
          <a:r>
            <a:rPr lang="uk-UA" sz="1100" b="1" dirty="0">
              <a:solidFill>
                <a:schemeClr val="bg1"/>
              </a:solidFill>
            </a:rPr>
            <a:t> пояснення причинно-наслідкових відношень;</a:t>
          </a:r>
        </a:p>
      </dgm:t>
    </dgm:pt>
    <dgm:pt modelId="{4F586175-A831-474A-A9FB-2BF7CFA20641}" type="parTrans" cxnId="{A2DF462E-7CC7-4ABF-8AEC-E445C2260EF1}">
      <dgm:prSet/>
      <dgm:spPr/>
      <dgm:t>
        <a:bodyPr/>
        <a:lstStyle/>
        <a:p>
          <a:endParaRPr lang="uk-UA"/>
        </a:p>
      </dgm:t>
    </dgm:pt>
    <dgm:pt modelId="{89B1F27C-62EB-432C-AEE8-502DE011A26E}" type="sibTrans" cxnId="{A2DF462E-7CC7-4ABF-8AEC-E445C2260EF1}">
      <dgm:prSet/>
      <dgm:spPr/>
      <dgm:t>
        <a:bodyPr/>
        <a:lstStyle/>
        <a:p>
          <a:endParaRPr lang="uk-UA"/>
        </a:p>
      </dgm:t>
    </dgm:pt>
    <dgm:pt modelId="{4166DCDB-E2BE-424C-9AE9-7FA67D643976}">
      <dgm:prSet phldrT="[Текст]" custT="1"/>
      <dgm:spPr/>
      <dgm:t>
        <a:bodyPr/>
        <a:lstStyle/>
        <a:p>
          <a:r>
            <a:rPr lang="uk-UA" sz="1100" b="1" dirty="0">
              <a:solidFill>
                <a:schemeClr val="bg1"/>
              </a:solidFill>
            </a:rPr>
            <a:t> докладні висновки.</a:t>
          </a:r>
        </a:p>
      </dgm:t>
    </dgm:pt>
    <dgm:pt modelId="{AC0C2EF3-A57F-4540-9049-AC37D0987B01}" type="parTrans" cxnId="{2987FD75-CF86-44C1-96D9-4C92ABC2E72E}">
      <dgm:prSet/>
      <dgm:spPr/>
      <dgm:t>
        <a:bodyPr/>
        <a:lstStyle/>
        <a:p>
          <a:endParaRPr lang="uk-UA"/>
        </a:p>
      </dgm:t>
    </dgm:pt>
    <dgm:pt modelId="{80494596-252F-44A4-825E-0A8EB3D96AF1}" type="sibTrans" cxnId="{2987FD75-CF86-44C1-96D9-4C92ABC2E72E}">
      <dgm:prSet/>
      <dgm:spPr/>
      <dgm:t>
        <a:bodyPr/>
        <a:lstStyle/>
        <a:p>
          <a:endParaRPr lang="uk-UA"/>
        </a:p>
      </dgm:t>
    </dgm:pt>
    <dgm:pt modelId="{960FB497-1783-4E84-9A69-790A28458A1F}" type="pres">
      <dgm:prSet presAssocID="{1AA27BEB-D2FC-499A-9499-BC48B01F38B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8A620D7A-A7C1-49E8-8284-4E9A16A16D6D}" type="pres">
      <dgm:prSet presAssocID="{1AA27BEB-D2FC-499A-9499-BC48B01F38BB}" presName="children" presStyleCnt="0"/>
      <dgm:spPr/>
    </dgm:pt>
    <dgm:pt modelId="{A11A14C7-BCA7-427E-A9AA-B6CB91EB7DAB}" type="pres">
      <dgm:prSet presAssocID="{1AA27BEB-D2FC-499A-9499-BC48B01F38BB}" presName="child1group" presStyleCnt="0"/>
      <dgm:spPr/>
    </dgm:pt>
    <dgm:pt modelId="{B019466F-1007-4B8B-B828-07D60686A8C3}" type="pres">
      <dgm:prSet presAssocID="{1AA27BEB-D2FC-499A-9499-BC48B01F38BB}" presName="child1" presStyleLbl="bgAcc1" presStyleIdx="0" presStyleCnt="4" custScaleX="133242" custScaleY="140862" custLinFactNeighborX="-35554" custLinFactNeighborY="9059"/>
      <dgm:spPr/>
    </dgm:pt>
    <dgm:pt modelId="{99AD31EA-C99C-4B1A-8400-5B42B9CA8E7B}" type="pres">
      <dgm:prSet presAssocID="{1AA27BEB-D2FC-499A-9499-BC48B01F38BB}" presName="child1Text" presStyleLbl="bgAcc1" presStyleIdx="0" presStyleCnt="4">
        <dgm:presLayoutVars>
          <dgm:bulletEnabled val="1"/>
        </dgm:presLayoutVars>
      </dgm:prSet>
      <dgm:spPr/>
    </dgm:pt>
    <dgm:pt modelId="{CBF97B87-45D9-43F1-90C8-74C83913AF23}" type="pres">
      <dgm:prSet presAssocID="{1AA27BEB-D2FC-499A-9499-BC48B01F38BB}" presName="child2group" presStyleCnt="0"/>
      <dgm:spPr/>
    </dgm:pt>
    <dgm:pt modelId="{263923D4-11E2-4866-9F14-FB205B4CB5DD}" type="pres">
      <dgm:prSet presAssocID="{1AA27BEB-D2FC-499A-9499-BC48B01F38BB}" presName="child2" presStyleLbl="bgAcc1" presStyleIdx="1" presStyleCnt="4" custScaleX="133242" custScaleY="145528" custLinFactNeighborX="62824" custLinFactNeighborY="3197"/>
      <dgm:spPr/>
    </dgm:pt>
    <dgm:pt modelId="{B9375A2C-95EA-42A0-BA4B-93F272E6C11C}" type="pres">
      <dgm:prSet presAssocID="{1AA27BEB-D2FC-499A-9499-BC48B01F38BB}" presName="child2Text" presStyleLbl="bgAcc1" presStyleIdx="1" presStyleCnt="4">
        <dgm:presLayoutVars>
          <dgm:bulletEnabled val="1"/>
        </dgm:presLayoutVars>
      </dgm:prSet>
      <dgm:spPr/>
    </dgm:pt>
    <dgm:pt modelId="{1C6050E0-E4CB-4F6A-BC15-408E92B3F0D7}" type="pres">
      <dgm:prSet presAssocID="{1AA27BEB-D2FC-499A-9499-BC48B01F38BB}" presName="child3group" presStyleCnt="0"/>
      <dgm:spPr/>
    </dgm:pt>
    <dgm:pt modelId="{FEE81D78-ED6E-4410-BD13-E5FD8F59D427}" type="pres">
      <dgm:prSet presAssocID="{1AA27BEB-D2FC-499A-9499-BC48B01F38BB}" presName="child3" presStyleLbl="bgAcc1" presStyleIdx="2" presStyleCnt="4" custScaleX="133242" custScaleY="167423" custLinFactNeighborX="71196" custLinFactNeighborY="-31302"/>
      <dgm:spPr/>
    </dgm:pt>
    <dgm:pt modelId="{1CE3F436-F532-492D-924B-801F03E33CA6}" type="pres">
      <dgm:prSet presAssocID="{1AA27BEB-D2FC-499A-9499-BC48B01F38BB}" presName="child3Text" presStyleLbl="bgAcc1" presStyleIdx="2" presStyleCnt="4">
        <dgm:presLayoutVars>
          <dgm:bulletEnabled val="1"/>
        </dgm:presLayoutVars>
      </dgm:prSet>
      <dgm:spPr/>
    </dgm:pt>
    <dgm:pt modelId="{11061A10-9AE1-4AA1-A5B0-D17B4A4E8661}" type="pres">
      <dgm:prSet presAssocID="{1AA27BEB-D2FC-499A-9499-BC48B01F38BB}" presName="child4group" presStyleCnt="0"/>
      <dgm:spPr/>
    </dgm:pt>
    <dgm:pt modelId="{D83FA308-0392-4EF1-B85F-5F250765901C}" type="pres">
      <dgm:prSet presAssocID="{1AA27BEB-D2FC-499A-9499-BC48B01F38BB}" presName="child4" presStyleLbl="bgAcc1" presStyleIdx="3" presStyleCnt="4" custScaleX="133242" custScaleY="223481" custLinFactNeighborX="-43708" custLinFactNeighborY="-14459"/>
      <dgm:spPr/>
    </dgm:pt>
    <dgm:pt modelId="{E46D2778-B450-409C-A957-7A3D8252B12D}" type="pres">
      <dgm:prSet presAssocID="{1AA27BEB-D2FC-499A-9499-BC48B01F38BB}" presName="child4Text" presStyleLbl="bgAcc1" presStyleIdx="3" presStyleCnt="4">
        <dgm:presLayoutVars>
          <dgm:bulletEnabled val="1"/>
        </dgm:presLayoutVars>
      </dgm:prSet>
      <dgm:spPr/>
    </dgm:pt>
    <dgm:pt modelId="{E46823EF-ADD8-40BD-84A3-2B8200CCA52E}" type="pres">
      <dgm:prSet presAssocID="{1AA27BEB-D2FC-499A-9499-BC48B01F38BB}" presName="childPlaceholder" presStyleCnt="0"/>
      <dgm:spPr/>
    </dgm:pt>
    <dgm:pt modelId="{47F0F432-7E7E-435C-9E66-0787A7863747}" type="pres">
      <dgm:prSet presAssocID="{1AA27BEB-D2FC-499A-9499-BC48B01F38BB}" presName="circle" presStyleCnt="0"/>
      <dgm:spPr/>
    </dgm:pt>
    <dgm:pt modelId="{02A20EB6-5837-4D9E-9C1D-42089BC3753A}" type="pres">
      <dgm:prSet presAssocID="{1AA27BEB-D2FC-499A-9499-BC48B01F38BB}" presName="quadrant1" presStyleLbl="node1" presStyleIdx="0" presStyleCnt="4" custScaleX="126507" custScaleY="110135" custLinFactNeighborX="1665" custLinFactNeighborY="-10402">
        <dgm:presLayoutVars>
          <dgm:chMax val="1"/>
          <dgm:bulletEnabled val="1"/>
        </dgm:presLayoutVars>
      </dgm:prSet>
      <dgm:spPr/>
    </dgm:pt>
    <dgm:pt modelId="{A33D2CAE-BD24-41B9-A630-5DCBF139CF79}" type="pres">
      <dgm:prSet presAssocID="{1AA27BEB-D2FC-499A-9499-BC48B01F38BB}" presName="quadrant2" presStyleLbl="node1" presStyleIdx="1" presStyleCnt="4" custScaleX="115650" custScaleY="122736" custLinFactNeighborX="12155" custLinFactNeighborY="-4222">
        <dgm:presLayoutVars>
          <dgm:chMax val="1"/>
          <dgm:bulletEnabled val="1"/>
        </dgm:presLayoutVars>
      </dgm:prSet>
      <dgm:spPr/>
    </dgm:pt>
    <dgm:pt modelId="{11408CAB-9C41-4205-9E74-371545CBA01D}" type="pres">
      <dgm:prSet presAssocID="{1AA27BEB-D2FC-499A-9499-BC48B01F38BB}" presName="quadrant3" presStyleLbl="node1" presStyleIdx="2" presStyleCnt="4" custScaleX="119330" custScaleY="136295" custLinFactNeighborX="17722" custLinFactNeighborY="1181">
        <dgm:presLayoutVars>
          <dgm:chMax val="1"/>
          <dgm:bulletEnabled val="1"/>
        </dgm:presLayoutVars>
      </dgm:prSet>
      <dgm:spPr/>
    </dgm:pt>
    <dgm:pt modelId="{DCB11FCF-BD57-415E-A8A9-B456561A2FE7}" type="pres">
      <dgm:prSet presAssocID="{1AA27BEB-D2FC-499A-9499-BC48B01F38BB}" presName="quadrant4" presStyleLbl="node1" presStyleIdx="3" presStyleCnt="4" custScaleX="128046" custScaleY="133012">
        <dgm:presLayoutVars>
          <dgm:chMax val="1"/>
          <dgm:bulletEnabled val="1"/>
        </dgm:presLayoutVars>
      </dgm:prSet>
      <dgm:spPr/>
    </dgm:pt>
    <dgm:pt modelId="{940ADDAB-0506-4D85-A698-E8EFB5E00CBC}" type="pres">
      <dgm:prSet presAssocID="{1AA27BEB-D2FC-499A-9499-BC48B01F38BB}" presName="quadrantPlaceholder" presStyleCnt="0"/>
      <dgm:spPr/>
    </dgm:pt>
    <dgm:pt modelId="{BE507345-ED41-433D-9823-55DDDE890644}" type="pres">
      <dgm:prSet presAssocID="{1AA27BEB-D2FC-499A-9499-BC48B01F38BB}" presName="center1" presStyleLbl="fgShp" presStyleIdx="0" presStyleCnt="2"/>
      <dgm:spPr/>
    </dgm:pt>
    <dgm:pt modelId="{A80400A0-E903-4FCB-8454-E688B3DB7142}" type="pres">
      <dgm:prSet presAssocID="{1AA27BEB-D2FC-499A-9499-BC48B01F38BB}" presName="center2" presStyleLbl="fgShp" presStyleIdx="1" presStyleCnt="2"/>
      <dgm:spPr/>
    </dgm:pt>
  </dgm:ptLst>
  <dgm:cxnLst>
    <dgm:cxn modelId="{DABEB505-F18F-4413-847E-716660217CCD}" type="presOf" srcId="{95A48DC4-C748-4B46-8A68-25CAE53DC806}" destId="{D83FA308-0392-4EF1-B85F-5F250765901C}" srcOrd="0" destOrd="5" presId="urn:microsoft.com/office/officeart/2005/8/layout/cycle4"/>
    <dgm:cxn modelId="{E00AC205-98BA-489E-8969-FC5B656F9C66}" type="presOf" srcId="{14F42004-2B00-462E-9E2C-3E5500C4EA01}" destId="{263923D4-11E2-4866-9F14-FB205B4CB5DD}" srcOrd="0" destOrd="0" presId="urn:microsoft.com/office/officeart/2005/8/layout/cycle4"/>
    <dgm:cxn modelId="{C7279B06-0CD9-4EF1-9C1D-02CA7AEE6C01}" srcId="{9A27004C-8F87-439F-AFFE-578DAF4AF13A}" destId="{D419E5B4-8DC1-4462-A671-ACE2D684E160}" srcOrd="1" destOrd="0" parTransId="{CF30A147-079E-47A5-870C-7C5B1944C3A6}" sibTransId="{BCC76C55-E868-4CA4-B805-E8B076A73BFF}"/>
    <dgm:cxn modelId="{1231FE06-4605-4A3B-B903-5C857947EC59}" srcId="{9A27004C-8F87-439F-AFFE-578DAF4AF13A}" destId="{8764D893-8EF6-43E0-A1C9-3029D85C4465}" srcOrd="6" destOrd="0" parTransId="{389333DE-A187-4472-9737-A0E9AB63E11C}" sibTransId="{0D0E6AC2-8EA7-40FA-A6D8-899AC9780879}"/>
    <dgm:cxn modelId="{10BBDA08-3BAD-4E36-9C15-5FD31A017F10}" srcId="{1AA27BEB-D2FC-499A-9499-BC48B01F38BB}" destId="{A4F95572-FCBD-4F1B-A576-2712BD656171}" srcOrd="0" destOrd="0" parTransId="{5540FE2E-D980-4B17-8852-C1BF9EA8CCE5}" sibTransId="{47D9B0D1-CDA3-44F7-B48F-907DE01F8354}"/>
    <dgm:cxn modelId="{540D200A-3299-4976-87C8-4E43E769B4B5}" srcId="{1AA27BEB-D2FC-499A-9499-BC48B01F38BB}" destId="{9A27004C-8F87-439F-AFFE-578DAF4AF13A}" srcOrd="1" destOrd="0" parTransId="{EC57274A-25F3-4A81-AD5D-6796C384420D}" sibTransId="{62CB07B0-456C-4DC8-BB68-B75AFDAD3F89}"/>
    <dgm:cxn modelId="{A728B90E-6FE1-479E-93D9-91EC80756F0E}" type="presOf" srcId="{4166DCDB-E2BE-424C-9AE9-7FA67D643976}" destId="{E46D2778-B450-409C-A957-7A3D8252B12D}" srcOrd="1" destOrd="6" presId="urn:microsoft.com/office/officeart/2005/8/layout/cycle4"/>
    <dgm:cxn modelId="{C2FE6213-9CF0-4A57-9894-C19A0D7BE688}" type="presOf" srcId="{A6F9D7F0-5825-46C5-A1A3-110D8001514E}" destId="{263923D4-11E2-4866-9F14-FB205B4CB5DD}" srcOrd="0" destOrd="3" presId="urn:microsoft.com/office/officeart/2005/8/layout/cycle4"/>
    <dgm:cxn modelId="{86D87A16-D12A-4112-B530-35E8566257C6}" type="presOf" srcId="{9D36B523-2109-4AF4-B544-D883EBAA91C7}" destId="{99AD31EA-C99C-4B1A-8400-5B42B9CA8E7B}" srcOrd="1" destOrd="1" presId="urn:microsoft.com/office/officeart/2005/8/layout/cycle4"/>
    <dgm:cxn modelId="{019F3719-8EAB-498B-A9B6-1E783891A6B5}" srcId="{1AA27BEB-D2FC-499A-9499-BC48B01F38BB}" destId="{BC797803-AC5F-4A6B-9FAE-B3C74E9AA5CF}" srcOrd="4" destOrd="0" parTransId="{A9A4472C-0AA8-4D56-9D06-E6837B5DDD06}" sibTransId="{52081218-B63C-4D82-9ADC-9B15C39A3B88}"/>
    <dgm:cxn modelId="{437CA11D-C0C4-49E5-95BE-810CB9517FC5}" type="presOf" srcId="{EC5F6680-F662-4C7C-88F2-4208101A6CF6}" destId="{263923D4-11E2-4866-9F14-FB205B4CB5DD}" srcOrd="0" destOrd="2" presId="urn:microsoft.com/office/officeart/2005/8/layout/cycle4"/>
    <dgm:cxn modelId="{ADB0751F-3B94-4425-8A43-184BDC7B534A}" type="presOf" srcId="{9D36B523-2109-4AF4-B544-D883EBAA91C7}" destId="{B019466F-1007-4B8B-B828-07D60686A8C3}" srcOrd="0" destOrd="1" presId="urn:microsoft.com/office/officeart/2005/8/layout/cycle4"/>
    <dgm:cxn modelId="{228B482A-1AEE-4710-9D04-3EEBA176E090}" type="presOf" srcId="{88A2B440-D969-4573-BBC9-2AD01B707A92}" destId="{E46D2778-B450-409C-A957-7A3D8252B12D}" srcOrd="1" destOrd="2" presId="urn:microsoft.com/office/officeart/2005/8/layout/cycle4"/>
    <dgm:cxn modelId="{A2DF462E-7CC7-4ABF-8AEC-E445C2260EF1}" srcId="{7E8F2A54-DCA3-40DE-B2FB-EB33C8B1AA90}" destId="{95A48DC4-C748-4B46-8A68-25CAE53DC806}" srcOrd="5" destOrd="0" parTransId="{4F586175-A831-474A-A9FB-2BF7CFA20641}" sibTransId="{89B1F27C-62EB-432C-AEE8-502DE011A26E}"/>
    <dgm:cxn modelId="{069D4A2F-6366-4BD0-8FA6-2AEBF4BFA549}" srcId="{7E8F2A54-DCA3-40DE-B2FB-EB33C8B1AA90}" destId="{FF21ABD6-799D-41C4-BDB0-3170DD08A720}" srcOrd="3" destOrd="0" parTransId="{10DFB95E-C560-44FE-9E83-8F6C5073DC38}" sibTransId="{B849C69F-26F8-4895-8414-99697E45D00B}"/>
    <dgm:cxn modelId="{C1CB5633-83E4-4005-B5DC-2D66AC4595BC}" type="presOf" srcId="{549C9FD8-77B3-49C3-90F5-0C6B26CA1819}" destId="{D83FA308-0392-4EF1-B85F-5F250765901C}" srcOrd="0" destOrd="0" presId="urn:microsoft.com/office/officeart/2005/8/layout/cycle4"/>
    <dgm:cxn modelId="{43B30237-3DEF-441C-BEA6-55586E6AEEBC}" type="presOf" srcId="{FF21ABD6-799D-41C4-BDB0-3170DD08A720}" destId="{D83FA308-0392-4EF1-B85F-5F250765901C}" srcOrd="0" destOrd="3" presId="urn:microsoft.com/office/officeart/2005/8/layout/cycle4"/>
    <dgm:cxn modelId="{A2DC635C-C6E7-4086-8458-BF6604F507D2}" type="presOf" srcId="{95A48DC4-C748-4B46-8A68-25CAE53DC806}" destId="{E46D2778-B450-409C-A957-7A3D8252B12D}" srcOrd="1" destOrd="5" presId="urn:microsoft.com/office/officeart/2005/8/layout/cycle4"/>
    <dgm:cxn modelId="{05796141-AC48-4AA7-99F4-38F1791FA414}" type="presOf" srcId="{303A9875-C581-4CFE-9C0B-1CDCAD05B939}" destId="{263923D4-11E2-4866-9F14-FB205B4CB5DD}" srcOrd="0" destOrd="4" presId="urn:microsoft.com/office/officeart/2005/8/layout/cycle4"/>
    <dgm:cxn modelId="{903DBF41-8D0F-40AE-BAC7-16F5C9E0F35E}" type="presOf" srcId="{D909C12E-E232-4829-BE20-18045B3B9B3E}" destId="{99AD31EA-C99C-4B1A-8400-5B42B9CA8E7B}" srcOrd="1" destOrd="0" presId="urn:microsoft.com/office/officeart/2005/8/layout/cycle4"/>
    <dgm:cxn modelId="{A8595E42-C979-4F2A-AAF9-A620326A6C38}" type="presOf" srcId="{81E0633A-9F8B-482F-B02A-8B1EE48D8D01}" destId="{1CE3F436-F532-492D-924B-801F03E33CA6}" srcOrd="1" destOrd="2" presId="urn:microsoft.com/office/officeart/2005/8/layout/cycle4"/>
    <dgm:cxn modelId="{67A0BA63-755A-45BF-A8C8-72C999581521}" type="presOf" srcId="{D909C12E-E232-4829-BE20-18045B3B9B3E}" destId="{B019466F-1007-4B8B-B828-07D60686A8C3}" srcOrd="0" destOrd="0" presId="urn:microsoft.com/office/officeart/2005/8/layout/cycle4"/>
    <dgm:cxn modelId="{94A50846-9C39-4814-AC1F-2F570EA0C458}" srcId="{8826C056-7EE4-4C81-A407-4D10F5CED714}" destId="{C99B0AB6-9406-4BF8-B0B4-AD5B3CB6DAE7}" srcOrd="0" destOrd="0" parTransId="{F7DA6B07-FF40-4A59-9C54-45461D21619A}" sibTransId="{07827AED-C767-47BA-B5F7-58B73FCFAB18}"/>
    <dgm:cxn modelId="{FF8D8C66-89C1-4F77-A3D3-52BFCC026018}" srcId="{9A27004C-8F87-439F-AFFE-578DAF4AF13A}" destId="{303A9875-C581-4CFE-9C0B-1CDCAD05B939}" srcOrd="4" destOrd="0" parTransId="{A92D8AAF-D105-4201-BFA1-F913363A5E9A}" sibTransId="{89306DCB-8FD7-4558-9C90-C204767E014C}"/>
    <dgm:cxn modelId="{83142369-F6EA-449B-83C8-BB455EEDAA9A}" srcId="{A4F95572-FCBD-4F1B-A576-2712BD656171}" destId="{9D36B523-2109-4AF4-B544-D883EBAA91C7}" srcOrd="1" destOrd="0" parTransId="{0ECA7403-793F-4DC9-ACB2-E4B8BAD2081A}" sibTransId="{15896891-2974-4108-9682-031E83F3A196}"/>
    <dgm:cxn modelId="{4C712C49-0ED3-4278-90F2-0662BAF25FF9}" srcId="{7E8F2A54-DCA3-40DE-B2FB-EB33C8B1AA90}" destId="{549C9FD8-77B3-49C3-90F5-0C6B26CA1819}" srcOrd="0" destOrd="0" parTransId="{C43AF8F7-DED5-4403-AF2E-CF8B026AF945}" sibTransId="{1FBF97BD-9F16-4F88-ADA2-BE33BA49D5DB}"/>
    <dgm:cxn modelId="{52686469-4E13-41E5-BAA7-FF2D8202D77F}" srcId="{1AA27BEB-D2FC-499A-9499-BC48B01F38BB}" destId="{8826C056-7EE4-4C81-A407-4D10F5CED714}" srcOrd="2" destOrd="0" parTransId="{BD1080EF-8EBF-479D-9B05-5C0AF2EC67CF}" sibTransId="{7726958A-AEC2-45E5-B7BB-4BECAAB5E0E0}"/>
    <dgm:cxn modelId="{FF91884E-7E55-42CC-8A46-A872E4624829}" srcId="{1AA27BEB-D2FC-499A-9499-BC48B01F38BB}" destId="{7E8F2A54-DCA3-40DE-B2FB-EB33C8B1AA90}" srcOrd="3" destOrd="0" parTransId="{84DA420F-1D6F-4954-ACCF-629AB7DBF8A4}" sibTransId="{9298EDC7-C5C4-4BB9-9F23-2CA29765D80E}"/>
    <dgm:cxn modelId="{3C91CF54-F6F4-4BFA-BB7B-3891BBD0AECC}" srcId="{7E8F2A54-DCA3-40DE-B2FB-EB33C8B1AA90}" destId="{BE97717C-AB4E-49BA-9EF5-B5218EA6E720}" srcOrd="4" destOrd="0" parTransId="{73B942AE-3BD3-4040-B9DE-5530531014F8}" sibTransId="{C8B5323B-9ED5-4F4B-A708-BF4A6DF5379F}"/>
    <dgm:cxn modelId="{77920775-F5A4-4620-AA7A-FC987E73BA06}" type="presOf" srcId="{EC5F6680-F662-4C7C-88F2-4208101A6CF6}" destId="{B9375A2C-95EA-42A0-BA4B-93F272E6C11C}" srcOrd="1" destOrd="2" presId="urn:microsoft.com/office/officeart/2005/8/layout/cycle4"/>
    <dgm:cxn modelId="{71FB8155-DE4C-43C8-9F3A-5EFF6B9AFDC8}" srcId="{8826C056-7EE4-4C81-A407-4D10F5CED714}" destId="{39E87CB4-C483-4B52-BE2E-7CAF214DC6AA}" srcOrd="1" destOrd="0" parTransId="{0C275E0B-111C-4BE6-8DD8-9856D677F21E}" sibTransId="{91340B7F-D693-4CC3-B2DD-5EC00984EAD6}"/>
    <dgm:cxn modelId="{2987FD75-CF86-44C1-96D9-4C92ABC2E72E}" srcId="{7E8F2A54-DCA3-40DE-B2FB-EB33C8B1AA90}" destId="{4166DCDB-E2BE-424C-9AE9-7FA67D643976}" srcOrd="6" destOrd="0" parTransId="{AC0C2EF3-A57F-4540-9049-AC37D0987B01}" sibTransId="{80494596-252F-44A4-825E-0A8EB3D96AF1}"/>
    <dgm:cxn modelId="{04CEF97A-DB6C-416C-AAF7-F32F320FA6E7}" type="presOf" srcId="{81E0633A-9F8B-482F-B02A-8B1EE48D8D01}" destId="{FEE81D78-ED6E-4410-BD13-E5FD8F59D427}" srcOrd="0" destOrd="2" presId="urn:microsoft.com/office/officeart/2005/8/layout/cycle4"/>
    <dgm:cxn modelId="{AB8D907B-0D66-4329-848F-E2A434255E76}" type="presOf" srcId="{9A27004C-8F87-439F-AFFE-578DAF4AF13A}" destId="{A33D2CAE-BD24-41B9-A630-5DCBF139CF79}" srcOrd="0" destOrd="0" presId="urn:microsoft.com/office/officeart/2005/8/layout/cycle4"/>
    <dgm:cxn modelId="{F7BFBA81-0F9B-40D8-8F14-4EC0C7D94A4F}" type="presOf" srcId="{39E87CB4-C483-4B52-BE2E-7CAF214DC6AA}" destId="{FEE81D78-ED6E-4410-BD13-E5FD8F59D427}" srcOrd="0" destOrd="1" presId="urn:microsoft.com/office/officeart/2005/8/layout/cycle4"/>
    <dgm:cxn modelId="{73E4B384-4E06-4C91-BF22-A77BB7F02564}" type="presOf" srcId="{4166DCDB-E2BE-424C-9AE9-7FA67D643976}" destId="{D83FA308-0392-4EF1-B85F-5F250765901C}" srcOrd="0" destOrd="6" presId="urn:microsoft.com/office/officeart/2005/8/layout/cycle4"/>
    <dgm:cxn modelId="{A2A8BE86-BC6B-4EF4-8524-FABF7C971806}" type="presOf" srcId="{FF21ABD6-799D-41C4-BDB0-3170DD08A720}" destId="{E46D2778-B450-409C-A957-7A3D8252B12D}" srcOrd="1" destOrd="3" presId="urn:microsoft.com/office/officeart/2005/8/layout/cycle4"/>
    <dgm:cxn modelId="{0CC4E386-88DF-4D50-A0FA-53FE1593DC91}" type="presOf" srcId="{96DBE373-C1C4-47D0-97A7-024FB45A1C98}" destId="{E46D2778-B450-409C-A957-7A3D8252B12D}" srcOrd="1" destOrd="1" presId="urn:microsoft.com/office/officeart/2005/8/layout/cycle4"/>
    <dgm:cxn modelId="{130C4E89-CE57-47C1-83B8-F91C1F0F4776}" srcId="{A4F95572-FCBD-4F1B-A576-2712BD656171}" destId="{D909C12E-E232-4829-BE20-18045B3B9B3E}" srcOrd="0" destOrd="0" parTransId="{5196FC1E-A82E-49E3-BBA6-BF55A7AD9AB1}" sibTransId="{0DDCE8C3-44B1-413C-80B7-B2C4BE4FDE37}"/>
    <dgm:cxn modelId="{DD14378A-AF65-4900-9DB9-640FC27E4F27}" srcId="{7E8F2A54-DCA3-40DE-B2FB-EB33C8B1AA90}" destId="{88A2B440-D969-4573-BBC9-2AD01B707A92}" srcOrd="2" destOrd="0" parTransId="{A3A7C7C0-78D9-45BC-8DF6-F44D53F20E10}" sibTransId="{090CA0DD-54F9-49A1-BF5F-C2C39F7B87DE}"/>
    <dgm:cxn modelId="{8509AA8D-A7C4-4F01-A627-1DCCBB32DA9E}" type="presOf" srcId="{88A2B440-D969-4573-BBC9-2AD01B707A92}" destId="{D83FA308-0392-4EF1-B85F-5F250765901C}" srcOrd="0" destOrd="2" presId="urn:microsoft.com/office/officeart/2005/8/layout/cycle4"/>
    <dgm:cxn modelId="{18ADFA93-A27E-43B7-B659-F671CEEA253A}" type="presOf" srcId="{A6F9D7F0-5825-46C5-A1A3-110D8001514E}" destId="{B9375A2C-95EA-42A0-BA4B-93F272E6C11C}" srcOrd="1" destOrd="3" presId="urn:microsoft.com/office/officeart/2005/8/layout/cycle4"/>
    <dgm:cxn modelId="{0489A197-2031-4019-8FD7-59EFE2CC76E5}" srcId="{8826C056-7EE4-4C81-A407-4D10F5CED714}" destId="{81E0633A-9F8B-482F-B02A-8B1EE48D8D01}" srcOrd="2" destOrd="0" parTransId="{2C06C379-62D5-4F45-958D-8D5847C143E1}" sibTransId="{01651C74-ADAD-49FE-AAF7-3E2EFE949467}"/>
    <dgm:cxn modelId="{1C431198-BE4D-4B30-85CF-39F574B73A3B}" type="presOf" srcId="{14F42004-2B00-462E-9E2C-3E5500C4EA01}" destId="{B9375A2C-95EA-42A0-BA4B-93F272E6C11C}" srcOrd="1" destOrd="0" presId="urn:microsoft.com/office/officeart/2005/8/layout/cycle4"/>
    <dgm:cxn modelId="{1C1E6A9A-8120-4611-A1A2-A7512F330D31}" type="presOf" srcId="{A4F95572-FCBD-4F1B-A576-2712BD656171}" destId="{02A20EB6-5837-4D9E-9C1D-42089BC3753A}" srcOrd="0" destOrd="0" presId="urn:microsoft.com/office/officeart/2005/8/layout/cycle4"/>
    <dgm:cxn modelId="{C50A019F-758E-4BEE-A25A-1012A4C8AD75}" type="presOf" srcId="{7E8F2A54-DCA3-40DE-B2FB-EB33C8B1AA90}" destId="{DCB11FCF-BD57-415E-A8A9-B456561A2FE7}" srcOrd="0" destOrd="0" presId="urn:microsoft.com/office/officeart/2005/8/layout/cycle4"/>
    <dgm:cxn modelId="{C72660A4-6B39-41F0-A21A-6F315C651291}" srcId="{9A27004C-8F87-439F-AFFE-578DAF4AF13A}" destId="{2703C0EF-CF4C-4009-9DEE-6AC287C828BC}" srcOrd="5" destOrd="0" parTransId="{8E710FD6-7C3A-46DD-9907-E170D7312898}" sibTransId="{EAAEB43D-9FE3-4A31-AB9E-C80E6862BE1A}"/>
    <dgm:cxn modelId="{375090A6-F042-4BF9-BA2F-FB4E5AA1636C}" type="presOf" srcId="{303A9875-C581-4CFE-9C0B-1CDCAD05B939}" destId="{B9375A2C-95EA-42A0-BA4B-93F272E6C11C}" srcOrd="1" destOrd="4" presId="urn:microsoft.com/office/officeart/2005/8/layout/cycle4"/>
    <dgm:cxn modelId="{ABCB98AC-24F2-4ED7-9B0A-166EB4FE7779}" type="presOf" srcId="{1AA27BEB-D2FC-499A-9499-BC48B01F38BB}" destId="{960FB497-1783-4E84-9A69-790A28458A1F}" srcOrd="0" destOrd="0" presId="urn:microsoft.com/office/officeart/2005/8/layout/cycle4"/>
    <dgm:cxn modelId="{C6AC8FAD-79FF-4615-A02D-20C92C76D6CB}" srcId="{9A27004C-8F87-439F-AFFE-578DAF4AF13A}" destId="{EC5F6680-F662-4C7C-88F2-4208101A6CF6}" srcOrd="2" destOrd="0" parTransId="{482F7314-55C6-4681-83A0-DFD2D71BD9A2}" sibTransId="{6274BBC6-3C34-4A95-8F4F-44E357BEE21D}"/>
    <dgm:cxn modelId="{208DFAAE-BBDE-4826-8510-587CD7446B2F}" srcId="{BC797803-AC5F-4A6B-9FAE-B3C74E9AA5CF}" destId="{4D343C28-3583-4C2E-9CA7-1A50BF99AD92}" srcOrd="0" destOrd="0" parTransId="{58079452-0793-451F-8356-51B4BDFF8918}" sibTransId="{E3E21550-8CBA-43EB-B5F3-367DCF2BF2D0}"/>
    <dgm:cxn modelId="{6DE49BAF-FAA8-43D4-9233-EBA2E8F6834A}" type="presOf" srcId="{BE97717C-AB4E-49BA-9EF5-B5218EA6E720}" destId="{E46D2778-B450-409C-A957-7A3D8252B12D}" srcOrd="1" destOrd="4" presId="urn:microsoft.com/office/officeart/2005/8/layout/cycle4"/>
    <dgm:cxn modelId="{431729B3-7E6C-41C1-B3FF-AAD564DBD70F}" type="presOf" srcId="{8764D893-8EF6-43E0-A1C9-3029D85C4465}" destId="{263923D4-11E2-4866-9F14-FB205B4CB5DD}" srcOrd="0" destOrd="6" presId="urn:microsoft.com/office/officeart/2005/8/layout/cycle4"/>
    <dgm:cxn modelId="{D62BC7C5-C811-4425-986B-D3E0C21A1EF8}" type="presOf" srcId="{2703C0EF-CF4C-4009-9DEE-6AC287C828BC}" destId="{B9375A2C-95EA-42A0-BA4B-93F272E6C11C}" srcOrd="1" destOrd="5" presId="urn:microsoft.com/office/officeart/2005/8/layout/cycle4"/>
    <dgm:cxn modelId="{8DA3C6CB-2DD7-484D-B870-E5B912CDEBFB}" type="presOf" srcId="{8764D893-8EF6-43E0-A1C9-3029D85C4465}" destId="{B9375A2C-95EA-42A0-BA4B-93F272E6C11C}" srcOrd="1" destOrd="6" presId="urn:microsoft.com/office/officeart/2005/8/layout/cycle4"/>
    <dgm:cxn modelId="{EC4AB8CE-45CC-4D8E-9A00-516C1E67760B}" type="presOf" srcId="{39E87CB4-C483-4B52-BE2E-7CAF214DC6AA}" destId="{1CE3F436-F532-492D-924B-801F03E33CA6}" srcOrd="1" destOrd="1" presId="urn:microsoft.com/office/officeart/2005/8/layout/cycle4"/>
    <dgm:cxn modelId="{4B9C75D7-EE3C-4692-B6EB-502E3C2DA264}" type="presOf" srcId="{C99B0AB6-9406-4BF8-B0B4-AD5B3CB6DAE7}" destId="{1CE3F436-F532-492D-924B-801F03E33CA6}" srcOrd="1" destOrd="0" presId="urn:microsoft.com/office/officeart/2005/8/layout/cycle4"/>
    <dgm:cxn modelId="{429099D7-3B91-4ED1-9E44-DD85E49DB669}" srcId="{9A27004C-8F87-439F-AFFE-578DAF4AF13A}" destId="{A6F9D7F0-5825-46C5-A1A3-110D8001514E}" srcOrd="3" destOrd="0" parTransId="{F97DC5B5-40A6-40B6-9594-7E94AD84E0D2}" sibTransId="{5EDE7F71-EA65-4DFC-940F-B82886EEFA62}"/>
    <dgm:cxn modelId="{9CE16CD9-9EA5-43DC-9E06-A2B4BFB9162D}" type="presOf" srcId="{C99B0AB6-9406-4BF8-B0B4-AD5B3CB6DAE7}" destId="{FEE81D78-ED6E-4410-BD13-E5FD8F59D427}" srcOrd="0" destOrd="0" presId="urn:microsoft.com/office/officeart/2005/8/layout/cycle4"/>
    <dgm:cxn modelId="{5F7895D9-9F0A-4A80-A8DC-0F87E4D5C07B}" type="presOf" srcId="{549C9FD8-77B3-49C3-90F5-0C6B26CA1819}" destId="{E46D2778-B450-409C-A957-7A3D8252B12D}" srcOrd="1" destOrd="0" presId="urn:microsoft.com/office/officeart/2005/8/layout/cycle4"/>
    <dgm:cxn modelId="{8E3126DC-B4A1-473D-AD9D-DC42178A245C}" type="presOf" srcId="{BE97717C-AB4E-49BA-9EF5-B5218EA6E720}" destId="{D83FA308-0392-4EF1-B85F-5F250765901C}" srcOrd="0" destOrd="4" presId="urn:microsoft.com/office/officeart/2005/8/layout/cycle4"/>
    <dgm:cxn modelId="{A5C08FDD-17A5-427E-8B9A-6AE23F1D8F9B}" type="presOf" srcId="{96DBE373-C1C4-47D0-97A7-024FB45A1C98}" destId="{D83FA308-0392-4EF1-B85F-5F250765901C}" srcOrd="0" destOrd="1" presId="urn:microsoft.com/office/officeart/2005/8/layout/cycle4"/>
    <dgm:cxn modelId="{73A875E4-9C35-4D50-8C9B-266FED716E72}" srcId="{9A27004C-8F87-439F-AFFE-578DAF4AF13A}" destId="{14F42004-2B00-462E-9E2C-3E5500C4EA01}" srcOrd="0" destOrd="0" parTransId="{FA57413A-03C0-4ADD-83C0-71A68FC24CF0}" sibTransId="{9EC18348-05AC-4A6B-88A9-C1A23FC08F2E}"/>
    <dgm:cxn modelId="{D8E01EEA-E1A7-4F01-8884-6053E371A860}" type="presOf" srcId="{D419E5B4-8DC1-4462-A671-ACE2D684E160}" destId="{263923D4-11E2-4866-9F14-FB205B4CB5DD}" srcOrd="0" destOrd="1" presId="urn:microsoft.com/office/officeart/2005/8/layout/cycle4"/>
    <dgm:cxn modelId="{3C9921EF-F504-41CA-A0B1-DBFBFED8CC21}" type="presOf" srcId="{D419E5B4-8DC1-4462-A671-ACE2D684E160}" destId="{B9375A2C-95EA-42A0-BA4B-93F272E6C11C}" srcOrd="1" destOrd="1" presId="urn:microsoft.com/office/officeart/2005/8/layout/cycle4"/>
    <dgm:cxn modelId="{3BAA8FF1-4ECE-4739-BC30-0AB24858FBF9}" type="presOf" srcId="{8826C056-7EE4-4C81-A407-4D10F5CED714}" destId="{11408CAB-9C41-4205-9E74-371545CBA01D}" srcOrd="0" destOrd="0" presId="urn:microsoft.com/office/officeart/2005/8/layout/cycle4"/>
    <dgm:cxn modelId="{E87054F7-D6B1-4F93-B0E6-25F0B1A5786F}" srcId="{7E8F2A54-DCA3-40DE-B2FB-EB33C8B1AA90}" destId="{96DBE373-C1C4-47D0-97A7-024FB45A1C98}" srcOrd="1" destOrd="0" parTransId="{287132B8-70F5-4C56-B847-EA8D207A22C5}" sibTransId="{34C6EDF1-A31F-4D6A-951D-828BD80550CC}"/>
    <dgm:cxn modelId="{05DCA9F7-6E9B-4BCF-A186-8BE0509F30ED}" type="presOf" srcId="{2703C0EF-CF4C-4009-9DEE-6AC287C828BC}" destId="{263923D4-11E2-4866-9F14-FB205B4CB5DD}" srcOrd="0" destOrd="5" presId="urn:microsoft.com/office/officeart/2005/8/layout/cycle4"/>
    <dgm:cxn modelId="{A1BC8DDD-7448-4E58-9449-6E032791C8C6}" type="presParOf" srcId="{960FB497-1783-4E84-9A69-790A28458A1F}" destId="{8A620D7A-A7C1-49E8-8284-4E9A16A16D6D}" srcOrd="0" destOrd="0" presId="urn:microsoft.com/office/officeart/2005/8/layout/cycle4"/>
    <dgm:cxn modelId="{416F097F-628E-4D07-8D43-1C1E32EBD8AA}" type="presParOf" srcId="{8A620D7A-A7C1-49E8-8284-4E9A16A16D6D}" destId="{A11A14C7-BCA7-427E-A9AA-B6CB91EB7DAB}" srcOrd="0" destOrd="0" presId="urn:microsoft.com/office/officeart/2005/8/layout/cycle4"/>
    <dgm:cxn modelId="{5F12415F-447D-44BF-AA3B-AF8BDCE3F79F}" type="presParOf" srcId="{A11A14C7-BCA7-427E-A9AA-B6CB91EB7DAB}" destId="{B019466F-1007-4B8B-B828-07D60686A8C3}" srcOrd="0" destOrd="0" presId="urn:microsoft.com/office/officeart/2005/8/layout/cycle4"/>
    <dgm:cxn modelId="{250780EE-E91E-4138-AAE5-BF2802FAB126}" type="presParOf" srcId="{A11A14C7-BCA7-427E-A9AA-B6CB91EB7DAB}" destId="{99AD31EA-C99C-4B1A-8400-5B42B9CA8E7B}" srcOrd="1" destOrd="0" presId="urn:microsoft.com/office/officeart/2005/8/layout/cycle4"/>
    <dgm:cxn modelId="{CFB15126-AFC2-476C-81DD-9BEEF96B22BF}" type="presParOf" srcId="{8A620D7A-A7C1-49E8-8284-4E9A16A16D6D}" destId="{CBF97B87-45D9-43F1-90C8-74C83913AF23}" srcOrd="1" destOrd="0" presId="urn:microsoft.com/office/officeart/2005/8/layout/cycle4"/>
    <dgm:cxn modelId="{31355462-50AC-463D-B232-DB9E59AC2C01}" type="presParOf" srcId="{CBF97B87-45D9-43F1-90C8-74C83913AF23}" destId="{263923D4-11E2-4866-9F14-FB205B4CB5DD}" srcOrd="0" destOrd="0" presId="urn:microsoft.com/office/officeart/2005/8/layout/cycle4"/>
    <dgm:cxn modelId="{F61FCA3A-D571-4A49-930F-6721F322DA15}" type="presParOf" srcId="{CBF97B87-45D9-43F1-90C8-74C83913AF23}" destId="{B9375A2C-95EA-42A0-BA4B-93F272E6C11C}" srcOrd="1" destOrd="0" presId="urn:microsoft.com/office/officeart/2005/8/layout/cycle4"/>
    <dgm:cxn modelId="{45960247-F88C-4C7B-96D7-7E5B39911644}" type="presParOf" srcId="{8A620D7A-A7C1-49E8-8284-4E9A16A16D6D}" destId="{1C6050E0-E4CB-4F6A-BC15-408E92B3F0D7}" srcOrd="2" destOrd="0" presId="urn:microsoft.com/office/officeart/2005/8/layout/cycle4"/>
    <dgm:cxn modelId="{5BC05D8E-4703-4BE5-AA08-40D08885EB78}" type="presParOf" srcId="{1C6050E0-E4CB-4F6A-BC15-408E92B3F0D7}" destId="{FEE81D78-ED6E-4410-BD13-E5FD8F59D427}" srcOrd="0" destOrd="0" presId="urn:microsoft.com/office/officeart/2005/8/layout/cycle4"/>
    <dgm:cxn modelId="{B940BA16-1C26-4622-91A7-71C71D6036D6}" type="presParOf" srcId="{1C6050E0-E4CB-4F6A-BC15-408E92B3F0D7}" destId="{1CE3F436-F532-492D-924B-801F03E33CA6}" srcOrd="1" destOrd="0" presId="urn:microsoft.com/office/officeart/2005/8/layout/cycle4"/>
    <dgm:cxn modelId="{7C4D5BAE-7233-4E0F-885F-54C33E446810}" type="presParOf" srcId="{8A620D7A-A7C1-49E8-8284-4E9A16A16D6D}" destId="{11061A10-9AE1-4AA1-A5B0-D17B4A4E8661}" srcOrd="3" destOrd="0" presId="urn:microsoft.com/office/officeart/2005/8/layout/cycle4"/>
    <dgm:cxn modelId="{E97C8E40-6DB9-4279-879E-3761B8213FD2}" type="presParOf" srcId="{11061A10-9AE1-4AA1-A5B0-D17B4A4E8661}" destId="{D83FA308-0392-4EF1-B85F-5F250765901C}" srcOrd="0" destOrd="0" presId="urn:microsoft.com/office/officeart/2005/8/layout/cycle4"/>
    <dgm:cxn modelId="{D181F526-244C-42B6-85CB-708C826A04AE}" type="presParOf" srcId="{11061A10-9AE1-4AA1-A5B0-D17B4A4E8661}" destId="{E46D2778-B450-409C-A957-7A3D8252B12D}" srcOrd="1" destOrd="0" presId="urn:microsoft.com/office/officeart/2005/8/layout/cycle4"/>
    <dgm:cxn modelId="{75D9E4E8-B659-44AC-955F-73690EC8D5A5}" type="presParOf" srcId="{8A620D7A-A7C1-49E8-8284-4E9A16A16D6D}" destId="{E46823EF-ADD8-40BD-84A3-2B8200CCA52E}" srcOrd="4" destOrd="0" presId="urn:microsoft.com/office/officeart/2005/8/layout/cycle4"/>
    <dgm:cxn modelId="{0C8992D3-67F6-483E-80EB-BD519CAA6EF2}" type="presParOf" srcId="{960FB497-1783-4E84-9A69-790A28458A1F}" destId="{47F0F432-7E7E-435C-9E66-0787A7863747}" srcOrd="1" destOrd="0" presId="urn:microsoft.com/office/officeart/2005/8/layout/cycle4"/>
    <dgm:cxn modelId="{F3210AEB-8A2B-4E9B-9504-CC663007D8EA}" type="presParOf" srcId="{47F0F432-7E7E-435C-9E66-0787A7863747}" destId="{02A20EB6-5837-4D9E-9C1D-42089BC3753A}" srcOrd="0" destOrd="0" presId="urn:microsoft.com/office/officeart/2005/8/layout/cycle4"/>
    <dgm:cxn modelId="{FB685F64-5AEC-4F27-ACC3-207E07962258}" type="presParOf" srcId="{47F0F432-7E7E-435C-9E66-0787A7863747}" destId="{A33D2CAE-BD24-41B9-A630-5DCBF139CF79}" srcOrd="1" destOrd="0" presId="urn:microsoft.com/office/officeart/2005/8/layout/cycle4"/>
    <dgm:cxn modelId="{F68AE29A-8CF3-4C9C-A078-2F5ADDBF6AA3}" type="presParOf" srcId="{47F0F432-7E7E-435C-9E66-0787A7863747}" destId="{11408CAB-9C41-4205-9E74-371545CBA01D}" srcOrd="2" destOrd="0" presId="urn:microsoft.com/office/officeart/2005/8/layout/cycle4"/>
    <dgm:cxn modelId="{73583B70-5290-4A30-8B30-17F394AEC0AC}" type="presParOf" srcId="{47F0F432-7E7E-435C-9E66-0787A7863747}" destId="{DCB11FCF-BD57-415E-A8A9-B456561A2FE7}" srcOrd="3" destOrd="0" presId="urn:microsoft.com/office/officeart/2005/8/layout/cycle4"/>
    <dgm:cxn modelId="{72D47492-73AA-44CA-B3EB-358BB4BA49E3}" type="presParOf" srcId="{47F0F432-7E7E-435C-9E66-0787A7863747}" destId="{940ADDAB-0506-4D85-A698-E8EFB5E00CBC}" srcOrd="4" destOrd="0" presId="urn:microsoft.com/office/officeart/2005/8/layout/cycle4"/>
    <dgm:cxn modelId="{4E740D51-5E56-4464-863C-96CC8753F199}" type="presParOf" srcId="{960FB497-1783-4E84-9A69-790A28458A1F}" destId="{BE507345-ED41-433D-9823-55DDDE890644}" srcOrd="2" destOrd="0" presId="urn:microsoft.com/office/officeart/2005/8/layout/cycle4"/>
    <dgm:cxn modelId="{1B513119-FB18-4A48-AD6B-014C9D59EA49}" type="presParOf" srcId="{960FB497-1783-4E84-9A69-790A28458A1F}" destId="{A80400A0-E903-4FCB-8454-E688B3DB714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3699B3-F2F8-480E-BB2A-02696B839682}" type="doc">
      <dgm:prSet loTypeId="urn:microsoft.com/office/officeart/2009/3/layout/OpposingIdeas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8B282604-EFD6-46E9-B751-C9642FDA37AD}">
      <dgm:prSet phldrT="[Текст]" custT="1"/>
      <dgm:spPr/>
      <dgm:t>
        <a:bodyPr/>
        <a:lstStyle/>
        <a:p>
          <a:r>
            <a:rPr lang="uk-UA" sz="2400" b="1" dirty="0">
              <a:solidFill>
                <a:srgbClr val="7030A0"/>
              </a:solidFill>
            </a:rPr>
            <a:t>жанри</a:t>
          </a:r>
        </a:p>
      </dgm:t>
    </dgm:pt>
    <dgm:pt modelId="{8AEC8E12-FE7C-419B-909B-E302682BF899}" type="parTrans" cxnId="{1E0669FF-78A9-45D2-A422-8AE520F0A8D6}">
      <dgm:prSet/>
      <dgm:spPr/>
      <dgm:t>
        <a:bodyPr/>
        <a:lstStyle/>
        <a:p>
          <a:endParaRPr lang="uk-UA"/>
        </a:p>
      </dgm:t>
    </dgm:pt>
    <dgm:pt modelId="{E4A55CBD-DFB9-4CB8-9397-DB4199433E36}" type="sibTrans" cxnId="{1E0669FF-78A9-45D2-A422-8AE520F0A8D6}">
      <dgm:prSet/>
      <dgm:spPr/>
      <dgm:t>
        <a:bodyPr/>
        <a:lstStyle/>
        <a:p>
          <a:endParaRPr lang="uk-UA"/>
        </a:p>
      </dgm:t>
    </dgm:pt>
    <dgm:pt modelId="{F403F353-333C-4AC0-9794-4BAC49D10C3D}">
      <dgm:prSet phldrT="[Текст]" custT="1"/>
      <dgm:spPr/>
      <dgm:t>
        <a:bodyPr/>
        <a:lstStyle/>
        <a:p>
          <a:r>
            <a:rPr lang="uk-UA" sz="2400" b="1" dirty="0">
              <a:solidFill>
                <a:srgbClr val="7030A0"/>
              </a:solidFill>
            </a:rPr>
            <a:t>сфера</a:t>
          </a:r>
        </a:p>
      </dgm:t>
    </dgm:pt>
    <dgm:pt modelId="{8B29E04C-1898-4B67-AD4A-D935B07ED488}" type="parTrans" cxnId="{965D5730-1F5E-45F0-AED0-939886615DF6}">
      <dgm:prSet/>
      <dgm:spPr/>
      <dgm:t>
        <a:bodyPr/>
        <a:lstStyle/>
        <a:p>
          <a:endParaRPr lang="uk-UA"/>
        </a:p>
      </dgm:t>
    </dgm:pt>
    <dgm:pt modelId="{0D841D91-48CA-46C7-828C-46554FC2F661}" type="sibTrans" cxnId="{965D5730-1F5E-45F0-AED0-939886615DF6}">
      <dgm:prSet/>
      <dgm:spPr/>
      <dgm:t>
        <a:bodyPr/>
        <a:lstStyle/>
        <a:p>
          <a:endParaRPr lang="uk-UA"/>
        </a:p>
      </dgm:t>
    </dgm:pt>
    <dgm:pt modelId="{456EE102-94FA-4A69-8167-A8D439CA5997}">
      <dgm:prSet phldrT="[Текст]" custT="1"/>
      <dgm:spPr/>
      <dgm:t>
        <a:bodyPr/>
        <a:lstStyle/>
        <a:p>
          <a:r>
            <a:rPr lang="uk-UA" sz="2400" b="1" dirty="0">
              <a:solidFill>
                <a:srgbClr val="FFFF00"/>
              </a:solidFill>
            </a:rPr>
            <a:t>парламентська,</a:t>
          </a:r>
        </a:p>
      </dgm:t>
    </dgm:pt>
    <dgm:pt modelId="{B4AD4B33-7EDF-4690-9A8F-809ECF52821F}" type="parTrans" cxnId="{8BFC54BF-AEC4-4252-8B39-AC065BC81DA6}">
      <dgm:prSet/>
      <dgm:spPr/>
      <dgm:t>
        <a:bodyPr/>
        <a:lstStyle/>
        <a:p>
          <a:endParaRPr lang="uk-UA"/>
        </a:p>
      </dgm:t>
    </dgm:pt>
    <dgm:pt modelId="{1BDB33F3-1E0A-4096-A707-0FB06A644208}" type="sibTrans" cxnId="{8BFC54BF-AEC4-4252-8B39-AC065BC81DA6}">
      <dgm:prSet/>
      <dgm:spPr/>
      <dgm:t>
        <a:bodyPr/>
        <a:lstStyle/>
        <a:p>
          <a:endParaRPr lang="uk-UA"/>
        </a:p>
      </dgm:t>
    </dgm:pt>
    <dgm:pt modelId="{9CFC074D-DF32-44A8-A81C-15EAA073D62D}">
      <dgm:prSet phldrT="[Текст]" custT="1"/>
      <dgm:spPr/>
      <dgm:t>
        <a:bodyPr/>
        <a:lstStyle/>
        <a:p>
          <a:r>
            <a:rPr lang="uk-UA" sz="2400" b="1" dirty="0">
              <a:solidFill>
                <a:srgbClr val="FFFF00"/>
              </a:solidFill>
            </a:rPr>
            <a:t>політична промова, доповідь, виступ, інформація, огляд та бесіда. </a:t>
          </a:r>
        </a:p>
      </dgm:t>
    </dgm:pt>
    <dgm:pt modelId="{8FE3DE27-1D4B-45B5-BF7D-733695F2EE46}" type="parTrans" cxnId="{BE075E7D-34C5-4595-AE3E-B000FAFD3756}">
      <dgm:prSet/>
      <dgm:spPr/>
      <dgm:t>
        <a:bodyPr/>
        <a:lstStyle/>
        <a:p>
          <a:endParaRPr lang="uk-UA"/>
        </a:p>
      </dgm:t>
    </dgm:pt>
    <dgm:pt modelId="{38201E8A-0629-47F9-B05C-C11935D72E64}" type="sibTrans" cxnId="{BE075E7D-34C5-4595-AE3E-B000FAFD3756}">
      <dgm:prSet/>
      <dgm:spPr/>
      <dgm:t>
        <a:bodyPr/>
        <a:lstStyle/>
        <a:p>
          <a:endParaRPr lang="uk-UA"/>
        </a:p>
      </dgm:t>
    </dgm:pt>
    <dgm:pt modelId="{C1C8D70E-410B-498B-AF99-C2E23B5CFF61}">
      <dgm:prSet phldrT="[Текст]" custT="1"/>
      <dgm:spPr/>
      <dgm:t>
        <a:bodyPr/>
        <a:lstStyle/>
        <a:p>
          <a:r>
            <a:rPr lang="uk-UA" sz="2400" b="1" dirty="0">
              <a:solidFill>
                <a:srgbClr val="FFFF00"/>
              </a:solidFill>
            </a:rPr>
            <a:t> мітингова</a:t>
          </a:r>
        </a:p>
      </dgm:t>
    </dgm:pt>
    <dgm:pt modelId="{41E2344D-3D43-49FE-AE0B-B38AC2409F0B}" type="parTrans" cxnId="{3E1CF59E-F0ED-4883-9684-29D80F98FACF}">
      <dgm:prSet/>
      <dgm:spPr/>
      <dgm:t>
        <a:bodyPr/>
        <a:lstStyle/>
        <a:p>
          <a:endParaRPr lang="uk-UA"/>
        </a:p>
      </dgm:t>
    </dgm:pt>
    <dgm:pt modelId="{0C38D4A5-9BC0-4E79-943A-2B71601B30C6}" type="sibTrans" cxnId="{3E1CF59E-F0ED-4883-9684-29D80F98FACF}">
      <dgm:prSet/>
      <dgm:spPr/>
      <dgm:t>
        <a:bodyPr/>
        <a:lstStyle/>
        <a:p>
          <a:endParaRPr lang="uk-UA"/>
        </a:p>
      </dgm:t>
    </dgm:pt>
    <dgm:pt modelId="{3BB4BFC2-D9CF-4853-9C81-651334094DC9}">
      <dgm:prSet phldrT="[Текст]" custT="1"/>
      <dgm:spPr/>
      <dgm:t>
        <a:bodyPr/>
        <a:lstStyle/>
        <a:p>
          <a:r>
            <a:rPr lang="uk-UA" sz="2400" b="1" dirty="0">
              <a:solidFill>
                <a:srgbClr val="FFFF00"/>
              </a:solidFill>
            </a:rPr>
            <a:t> воєнна.</a:t>
          </a:r>
        </a:p>
      </dgm:t>
    </dgm:pt>
    <dgm:pt modelId="{308A5090-DDAD-4C6E-BE42-FDAF9EE11F56}" type="parTrans" cxnId="{F9D40EC6-F558-4EE4-9D8B-596BAFFF9BCF}">
      <dgm:prSet/>
      <dgm:spPr/>
      <dgm:t>
        <a:bodyPr/>
        <a:lstStyle/>
        <a:p>
          <a:endParaRPr lang="uk-UA"/>
        </a:p>
      </dgm:t>
    </dgm:pt>
    <dgm:pt modelId="{98BA0678-573A-4CD1-98A3-F2BFC7F7634E}" type="sibTrans" cxnId="{F9D40EC6-F558-4EE4-9D8B-596BAFFF9BCF}">
      <dgm:prSet/>
      <dgm:spPr/>
      <dgm:t>
        <a:bodyPr/>
        <a:lstStyle/>
        <a:p>
          <a:endParaRPr lang="uk-UA"/>
        </a:p>
      </dgm:t>
    </dgm:pt>
    <dgm:pt modelId="{E6EA3AF9-D373-45DB-A55A-FC59ED71CC91}" type="pres">
      <dgm:prSet presAssocID="{0B3699B3-F2F8-480E-BB2A-02696B839682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38FCA492-4A10-41A8-B05B-186ACFC299C3}" type="pres">
      <dgm:prSet presAssocID="{0B3699B3-F2F8-480E-BB2A-02696B839682}" presName="Background" presStyleLbl="node1" presStyleIdx="0" presStyleCnt="1"/>
      <dgm:spPr/>
    </dgm:pt>
    <dgm:pt modelId="{20014A96-E427-4905-97B5-B9E1509602C3}" type="pres">
      <dgm:prSet presAssocID="{0B3699B3-F2F8-480E-BB2A-02696B839682}" presName="Divider" presStyleLbl="callout" presStyleIdx="0" presStyleCnt="1"/>
      <dgm:spPr/>
    </dgm:pt>
    <dgm:pt modelId="{5EC76F4A-6150-4574-8D9F-29BC231BB111}" type="pres">
      <dgm:prSet presAssocID="{0B3699B3-F2F8-480E-BB2A-02696B839682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F69A675-B400-4AF7-8D79-38BC10200FCB}" type="pres">
      <dgm:prSet presAssocID="{0B3699B3-F2F8-480E-BB2A-02696B839682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049F342-AE06-49D8-BB68-47705B8BFB70}" type="pres">
      <dgm:prSet presAssocID="{0B3699B3-F2F8-480E-BB2A-02696B839682}" presName="ParentText1" presStyleLbl="revTx" presStyleIdx="0" presStyleCnt="0">
        <dgm:presLayoutVars>
          <dgm:chMax val="1"/>
          <dgm:chPref val="1"/>
        </dgm:presLayoutVars>
      </dgm:prSet>
      <dgm:spPr/>
    </dgm:pt>
    <dgm:pt modelId="{7CC007F3-151A-4942-A567-888008784DC5}" type="pres">
      <dgm:prSet presAssocID="{0B3699B3-F2F8-480E-BB2A-02696B839682}" presName="ParentShape1" presStyleLbl="alignImgPlace1" presStyleIdx="0" presStyleCnt="2">
        <dgm:presLayoutVars/>
      </dgm:prSet>
      <dgm:spPr/>
    </dgm:pt>
    <dgm:pt modelId="{9F62DF01-26DC-4361-A8FF-5018AF5CB6EE}" type="pres">
      <dgm:prSet presAssocID="{0B3699B3-F2F8-480E-BB2A-02696B839682}" presName="ParentText2" presStyleLbl="revTx" presStyleIdx="0" presStyleCnt="0">
        <dgm:presLayoutVars>
          <dgm:chMax val="1"/>
          <dgm:chPref val="1"/>
        </dgm:presLayoutVars>
      </dgm:prSet>
      <dgm:spPr/>
    </dgm:pt>
    <dgm:pt modelId="{26A753D6-87F7-4FB1-8FE1-620750C125E0}" type="pres">
      <dgm:prSet presAssocID="{0B3699B3-F2F8-480E-BB2A-02696B839682}" presName="ParentShape2" presStyleLbl="alignImgPlace1" presStyleIdx="1" presStyleCnt="2">
        <dgm:presLayoutVars/>
      </dgm:prSet>
      <dgm:spPr/>
    </dgm:pt>
  </dgm:ptLst>
  <dgm:cxnLst>
    <dgm:cxn modelId="{29D6E20A-9771-4C1C-90DB-F4D04BC9C2A2}" type="presOf" srcId="{F403F353-333C-4AC0-9794-4BAC49D10C3D}" destId="{26A753D6-87F7-4FB1-8FE1-620750C125E0}" srcOrd="1" destOrd="0" presId="urn:microsoft.com/office/officeart/2009/3/layout/OpposingIdeas"/>
    <dgm:cxn modelId="{79E72522-B2AA-482A-8AC5-89CA5F3D7706}" type="presOf" srcId="{456EE102-94FA-4A69-8167-A8D439CA5997}" destId="{9F69A675-B400-4AF7-8D79-38BC10200FCB}" srcOrd="0" destOrd="0" presId="urn:microsoft.com/office/officeart/2009/3/layout/OpposingIdeas"/>
    <dgm:cxn modelId="{965D5730-1F5E-45F0-AED0-939886615DF6}" srcId="{0B3699B3-F2F8-480E-BB2A-02696B839682}" destId="{F403F353-333C-4AC0-9794-4BAC49D10C3D}" srcOrd="1" destOrd="0" parTransId="{8B29E04C-1898-4B67-AD4A-D935B07ED488}" sibTransId="{0D841D91-48CA-46C7-828C-46554FC2F661}"/>
    <dgm:cxn modelId="{FC62BE3D-3E21-43AB-934D-8150F438C4BE}" type="presOf" srcId="{9CFC074D-DF32-44A8-A81C-15EAA073D62D}" destId="{5EC76F4A-6150-4574-8D9F-29BC231BB111}" srcOrd="0" destOrd="0" presId="urn:microsoft.com/office/officeart/2009/3/layout/OpposingIdeas"/>
    <dgm:cxn modelId="{4582DD3D-7CED-4CCD-ADD1-20178FBA8FAF}" type="presOf" srcId="{3BB4BFC2-D9CF-4853-9C81-651334094DC9}" destId="{9F69A675-B400-4AF7-8D79-38BC10200FCB}" srcOrd="0" destOrd="2" presId="urn:microsoft.com/office/officeart/2009/3/layout/OpposingIdeas"/>
    <dgm:cxn modelId="{BE075E7D-34C5-4595-AE3E-B000FAFD3756}" srcId="{8B282604-EFD6-46E9-B751-C9642FDA37AD}" destId="{9CFC074D-DF32-44A8-A81C-15EAA073D62D}" srcOrd="0" destOrd="0" parTransId="{8FE3DE27-1D4B-45B5-BF7D-733695F2EE46}" sibTransId="{38201E8A-0629-47F9-B05C-C11935D72E64}"/>
    <dgm:cxn modelId="{FFDD977F-3191-484F-958F-940C1D248CFC}" type="presOf" srcId="{8B282604-EFD6-46E9-B751-C9642FDA37AD}" destId="{A049F342-AE06-49D8-BB68-47705B8BFB70}" srcOrd="0" destOrd="0" presId="urn:microsoft.com/office/officeart/2009/3/layout/OpposingIdeas"/>
    <dgm:cxn modelId="{47ED5E90-FA13-4B2F-96A2-43FDCBC8499A}" type="presOf" srcId="{C1C8D70E-410B-498B-AF99-C2E23B5CFF61}" destId="{9F69A675-B400-4AF7-8D79-38BC10200FCB}" srcOrd="0" destOrd="1" presId="urn:microsoft.com/office/officeart/2009/3/layout/OpposingIdeas"/>
    <dgm:cxn modelId="{A5EA7791-BB14-4CBB-881D-EFE987973D74}" type="presOf" srcId="{8B282604-EFD6-46E9-B751-C9642FDA37AD}" destId="{7CC007F3-151A-4942-A567-888008784DC5}" srcOrd="1" destOrd="0" presId="urn:microsoft.com/office/officeart/2009/3/layout/OpposingIdeas"/>
    <dgm:cxn modelId="{84A47893-F81E-456A-860B-CA4C71ED223E}" type="presOf" srcId="{0B3699B3-F2F8-480E-BB2A-02696B839682}" destId="{E6EA3AF9-D373-45DB-A55A-FC59ED71CC91}" srcOrd="0" destOrd="0" presId="urn:microsoft.com/office/officeart/2009/3/layout/OpposingIdeas"/>
    <dgm:cxn modelId="{3E1CF59E-F0ED-4883-9684-29D80F98FACF}" srcId="{F403F353-333C-4AC0-9794-4BAC49D10C3D}" destId="{C1C8D70E-410B-498B-AF99-C2E23B5CFF61}" srcOrd="1" destOrd="0" parTransId="{41E2344D-3D43-49FE-AE0B-B38AC2409F0B}" sibTransId="{0C38D4A5-9BC0-4E79-943A-2B71601B30C6}"/>
    <dgm:cxn modelId="{8BFC54BF-AEC4-4252-8B39-AC065BC81DA6}" srcId="{F403F353-333C-4AC0-9794-4BAC49D10C3D}" destId="{456EE102-94FA-4A69-8167-A8D439CA5997}" srcOrd="0" destOrd="0" parTransId="{B4AD4B33-7EDF-4690-9A8F-809ECF52821F}" sibTransId="{1BDB33F3-1E0A-4096-A707-0FB06A644208}"/>
    <dgm:cxn modelId="{F9D40EC6-F558-4EE4-9D8B-596BAFFF9BCF}" srcId="{F403F353-333C-4AC0-9794-4BAC49D10C3D}" destId="{3BB4BFC2-D9CF-4853-9C81-651334094DC9}" srcOrd="2" destOrd="0" parTransId="{308A5090-DDAD-4C6E-BE42-FDAF9EE11F56}" sibTransId="{98BA0678-573A-4CD1-98A3-F2BFC7F7634E}"/>
    <dgm:cxn modelId="{A9004ECF-04EC-4C65-8E01-5111BC5A2018}" type="presOf" srcId="{F403F353-333C-4AC0-9794-4BAC49D10C3D}" destId="{9F62DF01-26DC-4361-A8FF-5018AF5CB6EE}" srcOrd="0" destOrd="0" presId="urn:microsoft.com/office/officeart/2009/3/layout/OpposingIdeas"/>
    <dgm:cxn modelId="{1E0669FF-78A9-45D2-A422-8AE520F0A8D6}" srcId="{0B3699B3-F2F8-480E-BB2A-02696B839682}" destId="{8B282604-EFD6-46E9-B751-C9642FDA37AD}" srcOrd="0" destOrd="0" parTransId="{8AEC8E12-FE7C-419B-909B-E302682BF899}" sibTransId="{E4A55CBD-DFB9-4CB8-9397-DB4199433E36}"/>
    <dgm:cxn modelId="{ECDF6588-E66A-4AAD-8708-EFD347A20D83}" type="presParOf" srcId="{E6EA3AF9-D373-45DB-A55A-FC59ED71CC91}" destId="{38FCA492-4A10-41A8-B05B-186ACFC299C3}" srcOrd="0" destOrd="0" presId="urn:microsoft.com/office/officeart/2009/3/layout/OpposingIdeas"/>
    <dgm:cxn modelId="{EA87C2EC-8C8D-4FDB-8C58-26D4FFB60C06}" type="presParOf" srcId="{E6EA3AF9-D373-45DB-A55A-FC59ED71CC91}" destId="{20014A96-E427-4905-97B5-B9E1509602C3}" srcOrd="1" destOrd="0" presId="urn:microsoft.com/office/officeart/2009/3/layout/OpposingIdeas"/>
    <dgm:cxn modelId="{4E473CA8-640D-4518-9508-BE87A2AB10FB}" type="presParOf" srcId="{E6EA3AF9-D373-45DB-A55A-FC59ED71CC91}" destId="{5EC76F4A-6150-4574-8D9F-29BC231BB111}" srcOrd="2" destOrd="0" presId="urn:microsoft.com/office/officeart/2009/3/layout/OpposingIdeas"/>
    <dgm:cxn modelId="{63897586-9FCB-4F02-A6F6-C301A9E3BD13}" type="presParOf" srcId="{E6EA3AF9-D373-45DB-A55A-FC59ED71CC91}" destId="{9F69A675-B400-4AF7-8D79-38BC10200FCB}" srcOrd="3" destOrd="0" presId="urn:microsoft.com/office/officeart/2009/3/layout/OpposingIdeas"/>
    <dgm:cxn modelId="{58CAE686-C07F-4C9F-B8B0-D7183300706B}" type="presParOf" srcId="{E6EA3AF9-D373-45DB-A55A-FC59ED71CC91}" destId="{A049F342-AE06-49D8-BB68-47705B8BFB70}" srcOrd="4" destOrd="0" presId="urn:microsoft.com/office/officeart/2009/3/layout/OpposingIdeas"/>
    <dgm:cxn modelId="{865BD0C7-DCD5-463C-B580-FF50F0C9FF70}" type="presParOf" srcId="{E6EA3AF9-D373-45DB-A55A-FC59ED71CC91}" destId="{7CC007F3-151A-4942-A567-888008784DC5}" srcOrd="5" destOrd="0" presId="urn:microsoft.com/office/officeart/2009/3/layout/OpposingIdeas"/>
    <dgm:cxn modelId="{48B66DE5-AC0D-4BAC-8607-7A0A57F74FAC}" type="presParOf" srcId="{E6EA3AF9-D373-45DB-A55A-FC59ED71CC91}" destId="{9F62DF01-26DC-4361-A8FF-5018AF5CB6EE}" srcOrd="6" destOrd="0" presId="urn:microsoft.com/office/officeart/2009/3/layout/OpposingIdeas"/>
    <dgm:cxn modelId="{77CA4BA4-7A06-4986-8149-01259F6F3F6E}" type="presParOf" srcId="{E6EA3AF9-D373-45DB-A55A-FC59ED71CC91}" destId="{26A753D6-87F7-4FB1-8FE1-620750C125E0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A50E7D-EBA5-4148-9543-EE71E80709BC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E4CA09AB-36AD-4B5E-B02C-71F6F4E4E09B}">
      <dgm:prSet phldrT="[Текст]" custT="1"/>
      <dgm:spPr/>
      <dgm:t>
        <a:bodyPr/>
        <a:lstStyle/>
        <a:p>
          <a:r>
            <a:rPr lang="uk-UA" sz="2400" dirty="0"/>
            <a:t>Ролі</a:t>
          </a:r>
        </a:p>
      </dgm:t>
    </dgm:pt>
    <dgm:pt modelId="{F92696BB-CCB0-46BA-B988-BBC7A28A3927}" type="parTrans" cxnId="{589EF185-F9CE-452F-A452-C86205ED9346}">
      <dgm:prSet/>
      <dgm:spPr/>
      <dgm:t>
        <a:bodyPr/>
        <a:lstStyle/>
        <a:p>
          <a:endParaRPr lang="uk-UA"/>
        </a:p>
      </dgm:t>
    </dgm:pt>
    <dgm:pt modelId="{06651565-7159-4A78-B640-D9A7770B6B97}" type="sibTrans" cxnId="{589EF185-F9CE-452F-A452-C86205ED9346}">
      <dgm:prSet/>
      <dgm:spPr/>
      <dgm:t>
        <a:bodyPr/>
        <a:lstStyle/>
        <a:p>
          <a:endParaRPr lang="uk-UA"/>
        </a:p>
      </dgm:t>
    </dgm:pt>
    <dgm:pt modelId="{EDA31092-2A4E-4FF8-9F34-D4076F3BD824}">
      <dgm:prSet phldrT="[Текст]" custT="1"/>
      <dgm:spPr/>
      <dgm:t>
        <a:bodyPr/>
        <a:lstStyle/>
        <a:p>
          <a:r>
            <a:rPr lang="uk-UA" sz="2400" dirty="0"/>
            <a:t>суддя</a:t>
          </a:r>
        </a:p>
      </dgm:t>
    </dgm:pt>
    <dgm:pt modelId="{EB378D9F-FF45-4708-829B-51B675436BB1}" type="parTrans" cxnId="{5FBB9273-1ADC-4758-ADD1-9473BFBBED47}">
      <dgm:prSet/>
      <dgm:spPr/>
      <dgm:t>
        <a:bodyPr/>
        <a:lstStyle/>
        <a:p>
          <a:endParaRPr lang="uk-UA"/>
        </a:p>
      </dgm:t>
    </dgm:pt>
    <dgm:pt modelId="{81EFCB07-CA74-45CE-9BAF-FCF08AEACAE6}" type="sibTrans" cxnId="{5FBB9273-1ADC-4758-ADD1-9473BFBBED47}">
      <dgm:prSet/>
      <dgm:spPr/>
      <dgm:t>
        <a:bodyPr/>
        <a:lstStyle/>
        <a:p>
          <a:endParaRPr lang="uk-UA"/>
        </a:p>
      </dgm:t>
    </dgm:pt>
    <dgm:pt modelId="{C252B3CD-3CD2-4C72-8ECF-F3394F748339}">
      <dgm:prSet phldrT="[Текст]" phldr="1"/>
      <dgm:spPr/>
      <dgm:t>
        <a:bodyPr/>
        <a:lstStyle/>
        <a:p>
          <a:endParaRPr lang="uk-UA" sz="2400"/>
        </a:p>
      </dgm:t>
    </dgm:pt>
    <dgm:pt modelId="{84A73662-B48F-4E89-9AAA-7B50ACDE712E}" type="parTrans" cxnId="{F7424AC9-4666-413B-AECF-B8888A4352AB}">
      <dgm:prSet/>
      <dgm:spPr/>
      <dgm:t>
        <a:bodyPr/>
        <a:lstStyle/>
        <a:p>
          <a:endParaRPr lang="uk-UA"/>
        </a:p>
      </dgm:t>
    </dgm:pt>
    <dgm:pt modelId="{5AC24130-7DF8-4015-96EA-98CE8F315769}" type="sibTrans" cxnId="{F7424AC9-4666-413B-AECF-B8888A4352AB}">
      <dgm:prSet/>
      <dgm:spPr/>
      <dgm:t>
        <a:bodyPr/>
        <a:lstStyle/>
        <a:p>
          <a:endParaRPr lang="uk-UA"/>
        </a:p>
      </dgm:t>
    </dgm:pt>
    <dgm:pt modelId="{E53CC8DB-572F-484F-ACE2-058AC1FCFBD0}">
      <dgm:prSet phldrT="[Текст]" custT="1"/>
      <dgm:spPr/>
      <dgm:t>
        <a:bodyPr/>
        <a:lstStyle/>
        <a:p>
          <a:r>
            <a:rPr lang="uk-UA" sz="2400" dirty="0"/>
            <a:t>Змістові особливості</a:t>
          </a:r>
        </a:p>
      </dgm:t>
    </dgm:pt>
    <dgm:pt modelId="{85D9F203-D88C-4FC5-A489-EC52067F2A38}" type="parTrans" cxnId="{16EAB127-9BFB-45F4-BDCB-FD2BD696B45B}">
      <dgm:prSet/>
      <dgm:spPr/>
      <dgm:t>
        <a:bodyPr/>
        <a:lstStyle/>
        <a:p>
          <a:endParaRPr lang="uk-UA"/>
        </a:p>
      </dgm:t>
    </dgm:pt>
    <dgm:pt modelId="{CE3031D0-9D80-4E31-9507-5798AD35EE13}" type="sibTrans" cxnId="{16EAB127-9BFB-45F4-BDCB-FD2BD696B45B}">
      <dgm:prSet/>
      <dgm:spPr/>
      <dgm:t>
        <a:bodyPr/>
        <a:lstStyle/>
        <a:p>
          <a:endParaRPr lang="uk-UA"/>
        </a:p>
      </dgm:t>
    </dgm:pt>
    <dgm:pt modelId="{4F2AF416-6F20-46D9-A5F9-0063748F7E53}">
      <dgm:prSet phldrT="[Текст]" custT="1"/>
      <dgm:spPr/>
      <dgm:t>
        <a:bodyPr/>
        <a:lstStyle/>
        <a:p>
          <a:r>
            <a:rPr lang="uk-UA" sz="2400" dirty="0"/>
            <a:t>прокурор</a:t>
          </a:r>
        </a:p>
      </dgm:t>
    </dgm:pt>
    <dgm:pt modelId="{F2697607-F89F-4028-A5E0-2C49D10188A2}" type="parTrans" cxnId="{56D61028-5547-44F1-AB2B-4E71F0D09181}">
      <dgm:prSet/>
      <dgm:spPr/>
      <dgm:t>
        <a:bodyPr/>
        <a:lstStyle/>
        <a:p>
          <a:endParaRPr lang="uk-UA"/>
        </a:p>
      </dgm:t>
    </dgm:pt>
    <dgm:pt modelId="{6287FEB3-5E90-4A97-BEA6-D783888D8C98}" type="sibTrans" cxnId="{56D61028-5547-44F1-AB2B-4E71F0D09181}">
      <dgm:prSet/>
      <dgm:spPr/>
      <dgm:t>
        <a:bodyPr/>
        <a:lstStyle/>
        <a:p>
          <a:endParaRPr lang="uk-UA"/>
        </a:p>
      </dgm:t>
    </dgm:pt>
    <dgm:pt modelId="{AEBD32EB-D87E-4D48-8FB4-1B94A0FB1FD0}">
      <dgm:prSet phldrT="[Текст]" custT="1"/>
      <dgm:spPr/>
      <dgm:t>
        <a:bodyPr/>
        <a:lstStyle/>
        <a:p>
          <a:r>
            <a:rPr lang="uk-UA" sz="2400" dirty="0"/>
            <a:t> адвокат,</a:t>
          </a:r>
        </a:p>
      </dgm:t>
    </dgm:pt>
    <dgm:pt modelId="{82FE294D-18C6-4E71-934D-BF72F5B47EBB}" type="parTrans" cxnId="{6B78D90A-9EE4-4866-891D-7754E7E84720}">
      <dgm:prSet/>
      <dgm:spPr/>
      <dgm:t>
        <a:bodyPr/>
        <a:lstStyle/>
        <a:p>
          <a:endParaRPr lang="uk-UA"/>
        </a:p>
      </dgm:t>
    </dgm:pt>
    <dgm:pt modelId="{A3F79778-7E1A-4827-AEE3-947A17B43D99}" type="sibTrans" cxnId="{6B78D90A-9EE4-4866-891D-7754E7E84720}">
      <dgm:prSet/>
      <dgm:spPr/>
      <dgm:t>
        <a:bodyPr/>
        <a:lstStyle/>
        <a:p>
          <a:endParaRPr lang="uk-UA"/>
        </a:p>
      </dgm:t>
    </dgm:pt>
    <dgm:pt modelId="{ED07C82A-1132-4432-9EB4-FDCB78CCFBAF}">
      <dgm:prSet phldrT="[Текст]" custT="1"/>
      <dgm:spPr/>
      <dgm:t>
        <a:bodyPr/>
        <a:lstStyle/>
        <a:p>
          <a:r>
            <a:rPr lang="uk-UA" sz="2400" dirty="0"/>
            <a:t>свідки </a:t>
          </a:r>
        </a:p>
      </dgm:t>
    </dgm:pt>
    <dgm:pt modelId="{F0DFC506-84D2-4ACE-867F-ABF6DF3858AE}" type="parTrans" cxnId="{99C93DD5-E834-4737-AA05-EC8C6C36D408}">
      <dgm:prSet/>
      <dgm:spPr/>
      <dgm:t>
        <a:bodyPr/>
        <a:lstStyle/>
        <a:p>
          <a:endParaRPr lang="uk-UA"/>
        </a:p>
      </dgm:t>
    </dgm:pt>
    <dgm:pt modelId="{CF5B6553-3B53-4E65-B210-954FEA86249F}" type="sibTrans" cxnId="{99C93DD5-E834-4737-AA05-EC8C6C36D408}">
      <dgm:prSet/>
      <dgm:spPr/>
      <dgm:t>
        <a:bodyPr/>
        <a:lstStyle/>
        <a:p>
          <a:endParaRPr lang="uk-UA"/>
        </a:p>
      </dgm:t>
    </dgm:pt>
    <dgm:pt modelId="{9EB83306-5A1B-4A63-871E-27A1F0D310CF}">
      <dgm:prSet phldrT="[Текст]" custT="1"/>
      <dgm:spPr/>
      <dgm:t>
        <a:bodyPr/>
        <a:lstStyle/>
        <a:p>
          <a:r>
            <a:rPr lang="uk-UA" sz="2400" u="none" dirty="0"/>
            <a:t>Офіційність</a:t>
          </a:r>
        </a:p>
      </dgm:t>
    </dgm:pt>
    <dgm:pt modelId="{7B0BB6DB-2F6D-409C-A0F3-AD29447EDF41}" type="parTrans" cxnId="{7584778A-3D96-4A66-97B4-ABAF161E58B8}">
      <dgm:prSet/>
      <dgm:spPr/>
      <dgm:t>
        <a:bodyPr/>
        <a:lstStyle/>
        <a:p>
          <a:endParaRPr lang="uk-UA"/>
        </a:p>
      </dgm:t>
    </dgm:pt>
    <dgm:pt modelId="{3FD6E5A9-9027-4BEE-9A67-E7B1877811E5}" type="sibTrans" cxnId="{7584778A-3D96-4A66-97B4-ABAF161E58B8}">
      <dgm:prSet/>
      <dgm:spPr/>
      <dgm:t>
        <a:bodyPr/>
        <a:lstStyle/>
        <a:p>
          <a:endParaRPr lang="uk-UA"/>
        </a:p>
      </dgm:t>
    </dgm:pt>
    <dgm:pt modelId="{C2EE2F80-3D1F-4827-A798-CDFFFF4C5563}">
      <dgm:prSet phldrT="[Текст]" custT="1"/>
      <dgm:spPr/>
      <dgm:t>
        <a:bodyPr/>
        <a:lstStyle/>
        <a:p>
          <a:r>
            <a:rPr lang="uk-UA" sz="2400" dirty="0"/>
            <a:t>полемічність</a:t>
          </a:r>
        </a:p>
      </dgm:t>
    </dgm:pt>
    <dgm:pt modelId="{9D55D39F-E225-4C06-A654-694618B0B6A1}" type="parTrans" cxnId="{16318434-DF79-4060-B4C4-F8C6D4564688}">
      <dgm:prSet/>
      <dgm:spPr/>
      <dgm:t>
        <a:bodyPr/>
        <a:lstStyle/>
        <a:p>
          <a:endParaRPr lang="uk-UA"/>
        </a:p>
      </dgm:t>
    </dgm:pt>
    <dgm:pt modelId="{D6905985-E5D0-4AE2-BF47-D63AC981DD8A}" type="sibTrans" cxnId="{16318434-DF79-4060-B4C4-F8C6D4564688}">
      <dgm:prSet/>
      <dgm:spPr/>
      <dgm:t>
        <a:bodyPr/>
        <a:lstStyle/>
        <a:p>
          <a:endParaRPr lang="uk-UA"/>
        </a:p>
      </dgm:t>
    </dgm:pt>
    <dgm:pt modelId="{9DAEE33B-33D9-4D7A-AF26-434232B9C78D}">
      <dgm:prSet phldrT="[Текст]" custT="1"/>
      <dgm:spPr/>
      <dgm:t>
        <a:bodyPr/>
        <a:lstStyle/>
        <a:p>
          <a:r>
            <a:rPr lang="uk-UA" sz="2400" dirty="0"/>
            <a:t>спрямованість</a:t>
          </a:r>
        </a:p>
      </dgm:t>
    </dgm:pt>
    <dgm:pt modelId="{6CB84177-477E-4089-870A-973C3CCFAF5A}" type="parTrans" cxnId="{2995944B-9BEE-4714-B3B2-5F53B8DFEA04}">
      <dgm:prSet/>
      <dgm:spPr/>
      <dgm:t>
        <a:bodyPr/>
        <a:lstStyle/>
        <a:p>
          <a:endParaRPr lang="uk-UA"/>
        </a:p>
      </dgm:t>
    </dgm:pt>
    <dgm:pt modelId="{07269F74-EA30-4897-B432-E9DD039A425A}" type="sibTrans" cxnId="{2995944B-9BEE-4714-B3B2-5F53B8DFEA04}">
      <dgm:prSet/>
      <dgm:spPr/>
      <dgm:t>
        <a:bodyPr/>
        <a:lstStyle/>
        <a:p>
          <a:endParaRPr lang="uk-UA"/>
        </a:p>
      </dgm:t>
    </dgm:pt>
    <dgm:pt modelId="{989ABBC3-36A9-4454-9082-94874533BE44}">
      <dgm:prSet phldrT="[Текст]" custT="1"/>
      <dgm:spPr/>
      <dgm:t>
        <a:bodyPr/>
        <a:lstStyle/>
        <a:p>
          <a:r>
            <a:rPr lang="uk-UA" sz="2400" u="none" dirty="0"/>
            <a:t>попередня зумовленість змісту</a:t>
          </a:r>
        </a:p>
      </dgm:t>
    </dgm:pt>
    <dgm:pt modelId="{9BB681F1-09E1-4AFA-B9D0-AB7C2217D002}" type="parTrans" cxnId="{44CAE4C6-B407-41DF-A288-E5812B33EFD9}">
      <dgm:prSet/>
      <dgm:spPr/>
      <dgm:t>
        <a:bodyPr/>
        <a:lstStyle/>
        <a:p>
          <a:endParaRPr lang="uk-UA"/>
        </a:p>
      </dgm:t>
    </dgm:pt>
    <dgm:pt modelId="{7A469D61-4598-4D57-9FE4-5095C00A982F}" type="sibTrans" cxnId="{44CAE4C6-B407-41DF-A288-E5812B33EFD9}">
      <dgm:prSet/>
      <dgm:spPr/>
      <dgm:t>
        <a:bodyPr/>
        <a:lstStyle/>
        <a:p>
          <a:endParaRPr lang="uk-UA"/>
        </a:p>
      </dgm:t>
    </dgm:pt>
    <dgm:pt modelId="{40409C1C-E77A-4BB4-92FE-1FFC0615169D}">
      <dgm:prSet phldrT="[Текст]" custT="1"/>
      <dgm:spPr/>
    </dgm:pt>
    <dgm:pt modelId="{E557E243-016B-4301-A9D6-4F529115C214}" type="parTrans" cxnId="{C48E62A7-5FF3-4123-A839-0251E807A864}">
      <dgm:prSet/>
      <dgm:spPr/>
      <dgm:t>
        <a:bodyPr/>
        <a:lstStyle/>
        <a:p>
          <a:endParaRPr lang="uk-UA"/>
        </a:p>
      </dgm:t>
    </dgm:pt>
    <dgm:pt modelId="{D3C106B7-7CF7-408A-A933-6819DF4F442C}" type="sibTrans" cxnId="{C48E62A7-5FF3-4123-A839-0251E807A864}">
      <dgm:prSet/>
      <dgm:spPr/>
      <dgm:t>
        <a:bodyPr/>
        <a:lstStyle/>
        <a:p>
          <a:endParaRPr lang="uk-UA"/>
        </a:p>
      </dgm:t>
    </dgm:pt>
    <dgm:pt modelId="{231B8FF3-053B-4C46-95CB-3BB2E2E691D6}" type="pres">
      <dgm:prSet presAssocID="{98A50E7D-EBA5-4148-9543-EE71E80709BC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CEE65050-F387-4C97-B351-2D8EEBD4C21E}" type="pres">
      <dgm:prSet presAssocID="{98A50E7D-EBA5-4148-9543-EE71E80709BC}" presName="dummyMaxCanvas" presStyleCnt="0"/>
      <dgm:spPr/>
    </dgm:pt>
    <dgm:pt modelId="{73CE42A1-73D0-4F64-A100-D06157E9FE73}" type="pres">
      <dgm:prSet presAssocID="{98A50E7D-EBA5-4148-9543-EE71E80709BC}" presName="parentComposite" presStyleCnt="0"/>
      <dgm:spPr/>
    </dgm:pt>
    <dgm:pt modelId="{3535EC64-C958-4A8E-A9E3-388416D7D269}" type="pres">
      <dgm:prSet presAssocID="{98A50E7D-EBA5-4148-9543-EE71E80709BC}" presName="parent1" presStyleLbl="alignAccFollowNode1" presStyleIdx="0" presStyleCnt="4">
        <dgm:presLayoutVars>
          <dgm:chMax val="4"/>
        </dgm:presLayoutVars>
      </dgm:prSet>
      <dgm:spPr/>
    </dgm:pt>
    <dgm:pt modelId="{854F99DC-A6DE-4755-8977-790677CE8211}" type="pres">
      <dgm:prSet presAssocID="{98A50E7D-EBA5-4148-9543-EE71E80709BC}" presName="parent2" presStyleLbl="alignAccFollowNode1" presStyleIdx="1" presStyleCnt="4">
        <dgm:presLayoutVars>
          <dgm:chMax val="4"/>
        </dgm:presLayoutVars>
      </dgm:prSet>
      <dgm:spPr/>
    </dgm:pt>
    <dgm:pt modelId="{C8AB60B4-7151-4D1A-8CC1-F62B8D0D6F1E}" type="pres">
      <dgm:prSet presAssocID="{98A50E7D-EBA5-4148-9543-EE71E80709BC}" presName="childrenComposite" presStyleCnt="0"/>
      <dgm:spPr/>
    </dgm:pt>
    <dgm:pt modelId="{E3DA61CA-AC06-498C-B826-2E1DCA06931A}" type="pres">
      <dgm:prSet presAssocID="{98A50E7D-EBA5-4148-9543-EE71E80709BC}" presName="dummyMaxCanvas_ChildArea" presStyleCnt="0"/>
      <dgm:spPr/>
    </dgm:pt>
    <dgm:pt modelId="{67E652F8-0DD7-4E10-A392-310B00ABA77C}" type="pres">
      <dgm:prSet presAssocID="{98A50E7D-EBA5-4148-9543-EE71E80709BC}" presName="fulcrum" presStyleLbl="alignAccFollowNode1" presStyleIdx="2" presStyleCnt="4"/>
      <dgm:spPr/>
    </dgm:pt>
    <dgm:pt modelId="{1821701E-7644-4573-A65C-5655F23F0819}" type="pres">
      <dgm:prSet presAssocID="{98A50E7D-EBA5-4148-9543-EE71E80709BC}" presName="balance_44" presStyleLbl="alignAccFollowNode1" presStyleIdx="3" presStyleCnt="4">
        <dgm:presLayoutVars>
          <dgm:bulletEnabled val="1"/>
        </dgm:presLayoutVars>
      </dgm:prSet>
      <dgm:spPr/>
    </dgm:pt>
    <dgm:pt modelId="{6506A997-6E1D-4CF3-A4E1-9EED9AB43D27}" type="pres">
      <dgm:prSet presAssocID="{98A50E7D-EBA5-4148-9543-EE71E80709BC}" presName="right_44_1" presStyleLbl="node1" presStyleIdx="0" presStyleCnt="8" custScaleX="228139" custLinFactX="14233" custLinFactNeighborX="100000" custLinFactNeighborY="-26387">
        <dgm:presLayoutVars>
          <dgm:bulletEnabled val="1"/>
        </dgm:presLayoutVars>
      </dgm:prSet>
      <dgm:spPr/>
    </dgm:pt>
    <dgm:pt modelId="{659E3DD1-765E-4375-B6E6-CD09851C7462}" type="pres">
      <dgm:prSet presAssocID="{98A50E7D-EBA5-4148-9543-EE71E80709BC}" presName="right_44_2" presStyleLbl="node1" presStyleIdx="1" presStyleCnt="8" custScaleX="206466" custLinFactNeighborX="79918" custLinFactNeighborY="-14513">
        <dgm:presLayoutVars>
          <dgm:bulletEnabled val="1"/>
        </dgm:presLayoutVars>
      </dgm:prSet>
      <dgm:spPr/>
    </dgm:pt>
    <dgm:pt modelId="{9475FE2F-193D-4B3F-A036-BACB23D7F498}" type="pres">
      <dgm:prSet presAssocID="{98A50E7D-EBA5-4148-9543-EE71E80709BC}" presName="right_44_3" presStyleLbl="node1" presStyleIdx="2" presStyleCnt="8" custScaleX="250861" custLinFactNeighborX="92104">
        <dgm:presLayoutVars>
          <dgm:bulletEnabled val="1"/>
        </dgm:presLayoutVars>
      </dgm:prSet>
      <dgm:spPr/>
    </dgm:pt>
    <dgm:pt modelId="{3A6029AF-16CB-448B-B4B1-7FB0ECA67AB6}" type="pres">
      <dgm:prSet presAssocID="{98A50E7D-EBA5-4148-9543-EE71E80709BC}" presName="right_44_4" presStyleLbl="node1" presStyleIdx="3" presStyleCnt="8" custScaleX="269184" custScaleY="159804" custLinFactNeighborX="82788" custLinFactNeighborY="6165">
        <dgm:presLayoutVars>
          <dgm:bulletEnabled val="1"/>
        </dgm:presLayoutVars>
      </dgm:prSet>
      <dgm:spPr/>
    </dgm:pt>
    <dgm:pt modelId="{DC9E8AE6-4D00-4466-85E5-DCBFF9737253}" type="pres">
      <dgm:prSet presAssocID="{98A50E7D-EBA5-4148-9543-EE71E80709BC}" presName="left_44_1" presStyleLbl="node1" presStyleIdx="4" presStyleCnt="8">
        <dgm:presLayoutVars>
          <dgm:bulletEnabled val="1"/>
        </dgm:presLayoutVars>
      </dgm:prSet>
      <dgm:spPr/>
    </dgm:pt>
    <dgm:pt modelId="{8AEA6851-3F6E-40A1-B4EC-F634E8D6D7D9}" type="pres">
      <dgm:prSet presAssocID="{98A50E7D-EBA5-4148-9543-EE71E80709BC}" presName="left_44_2" presStyleLbl="node1" presStyleIdx="5" presStyleCnt="8">
        <dgm:presLayoutVars>
          <dgm:bulletEnabled val="1"/>
        </dgm:presLayoutVars>
      </dgm:prSet>
      <dgm:spPr/>
    </dgm:pt>
    <dgm:pt modelId="{89A0856B-39EB-4351-8507-5AD1A5DB6745}" type="pres">
      <dgm:prSet presAssocID="{98A50E7D-EBA5-4148-9543-EE71E80709BC}" presName="left_44_3" presStyleLbl="node1" presStyleIdx="6" presStyleCnt="8">
        <dgm:presLayoutVars>
          <dgm:bulletEnabled val="1"/>
        </dgm:presLayoutVars>
      </dgm:prSet>
      <dgm:spPr/>
    </dgm:pt>
    <dgm:pt modelId="{059EAEFA-7C4F-46A6-A937-5A4A6470F0B4}" type="pres">
      <dgm:prSet presAssocID="{98A50E7D-EBA5-4148-9543-EE71E80709BC}" presName="left_44_4" presStyleLbl="node1" presStyleIdx="7" presStyleCnt="8">
        <dgm:presLayoutVars>
          <dgm:bulletEnabled val="1"/>
        </dgm:presLayoutVars>
      </dgm:prSet>
      <dgm:spPr/>
    </dgm:pt>
  </dgm:ptLst>
  <dgm:cxnLst>
    <dgm:cxn modelId="{6B78D90A-9EE4-4866-891D-7754E7E84720}" srcId="{E4CA09AB-36AD-4B5E-B02C-71F6F4E4E09B}" destId="{AEBD32EB-D87E-4D48-8FB4-1B94A0FB1FD0}" srcOrd="2" destOrd="0" parTransId="{82FE294D-18C6-4E71-934D-BF72F5B47EBB}" sibTransId="{A3F79778-7E1A-4827-AEE3-947A17B43D99}"/>
    <dgm:cxn modelId="{6226681F-7968-4552-8A76-2764508C1550}" type="presOf" srcId="{989ABBC3-36A9-4454-9082-94874533BE44}" destId="{3A6029AF-16CB-448B-B4B1-7FB0ECA67AB6}" srcOrd="0" destOrd="0" presId="urn:microsoft.com/office/officeart/2005/8/layout/balance1"/>
    <dgm:cxn modelId="{16EAB127-9BFB-45F4-BDCB-FD2BD696B45B}" srcId="{98A50E7D-EBA5-4148-9543-EE71E80709BC}" destId="{E53CC8DB-572F-484F-ACE2-058AC1FCFBD0}" srcOrd="1" destOrd="0" parTransId="{85D9F203-D88C-4FC5-A489-EC52067F2A38}" sibTransId="{CE3031D0-9D80-4E31-9507-5798AD35EE13}"/>
    <dgm:cxn modelId="{56D61028-5547-44F1-AB2B-4E71F0D09181}" srcId="{E4CA09AB-36AD-4B5E-B02C-71F6F4E4E09B}" destId="{4F2AF416-6F20-46D9-A5F9-0063748F7E53}" srcOrd="1" destOrd="0" parTransId="{F2697607-F89F-4028-A5E0-2C49D10188A2}" sibTransId="{6287FEB3-5E90-4A97-BEA6-D783888D8C98}"/>
    <dgm:cxn modelId="{D0DE732F-89FC-47B6-8051-8366A9A5D773}" type="presOf" srcId="{9DAEE33B-33D9-4D7A-AF26-434232B9C78D}" destId="{9475FE2F-193D-4B3F-A036-BACB23D7F498}" srcOrd="0" destOrd="0" presId="urn:microsoft.com/office/officeart/2005/8/layout/balance1"/>
    <dgm:cxn modelId="{16318434-DF79-4060-B4C4-F8C6D4564688}" srcId="{E53CC8DB-572F-484F-ACE2-058AC1FCFBD0}" destId="{C2EE2F80-3D1F-4827-A798-CDFFFF4C5563}" srcOrd="1" destOrd="0" parTransId="{9D55D39F-E225-4C06-A654-694618B0B6A1}" sibTransId="{D6905985-E5D0-4AE2-BF47-D63AC981DD8A}"/>
    <dgm:cxn modelId="{A647BB5D-BCF7-4F98-978D-D3AA45DF46A5}" type="presOf" srcId="{ED07C82A-1132-4432-9EB4-FDCB78CCFBAF}" destId="{059EAEFA-7C4F-46A6-A937-5A4A6470F0B4}" srcOrd="0" destOrd="0" presId="urn:microsoft.com/office/officeart/2005/8/layout/balance1"/>
    <dgm:cxn modelId="{EDD13149-C31E-4528-9A2C-CD012EE9886D}" type="presOf" srcId="{E4CA09AB-36AD-4B5E-B02C-71F6F4E4E09B}" destId="{3535EC64-C958-4A8E-A9E3-388416D7D269}" srcOrd="0" destOrd="0" presId="urn:microsoft.com/office/officeart/2005/8/layout/balance1"/>
    <dgm:cxn modelId="{2995944B-9BEE-4714-B3B2-5F53B8DFEA04}" srcId="{E53CC8DB-572F-484F-ACE2-058AC1FCFBD0}" destId="{9DAEE33B-33D9-4D7A-AF26-434232B9C78D}" srcOrd="2" destOrd="0" parTransId="{6CB84177-477E-4089-870A-973C3CCFAF5A}" sibTransId="{07269F74-EA30-4897-B432-E9DD039A425A}"/>
    <dgm:cxn modelId="{5FBB9273-1ADC-4758-ADD1-9473BFBBED47}" srcId="{E4CA09AB-36AD-4B5E-B02C-71F6F4E4E09B}" destId="{EDA31092-2A4E-4FF8-9F34-D4076F3BD824}" srcOrd="0" destOrd="0" parTransId="{EB378D9F-FF45-4708-829B-51B675436BB1}" sibTransId="{81EFCB07-CA74-45CE-9BAF-FCF08AEACAE6}"/>
    <dgm:cxn modelId="{589EF185-F9CE-452F-A452-C86205ED9346}" srcId="{98A50E7D-EBA5-4148-9543-EE71E80709BC}" destId="{E4CA09AB-36AD-4B5E-B02C-71F6F4E4E09B}" srcOrd="0" destOrd="0" parTransId="{F92696BB-CCB0-46BA-B988-BBC7A28A3927}" sibTransId="{06651565-7159-4A78-B640-D9A7770B6B97}"/>
    <dgm:cxn modelId="{7584778A-3D96-4A66-97B4-ABAF161E58B8}" srcId="{E53CC8DB-572F-484F-ACE2-058AC1FCFBD0}" destId="{9EB83306-5A1B-4A63-871E-27A1F0D310CF}" srcOrd="0" destOrd="0" parTransId="{7B0BB6DB-2F6D-409C-A0F3-AD29447EDF41}" sibTransId="{3FD6E5A9-9027-4BEE-9A67-E7B1877811E5}"/>
    <dgm:cxn modelId="{32587D97-7ED4-41BC-A5A3-1E61306EEF84}" type="presOf" srcId="{98A50E7D-EBA5-4148-9543-EE71E80709BC}" destId="{231B8FF3-053B-4C46-95CB-3BB2E2E691D6}" srcOrd="0" destOrd="0" presId="urn:microsoft.com/office/officeart/2005/8/layout/balance1"/>
    <dgm:cxn modelId="{C48E62A7-5FF3-4123-A839-0251E807A864}" srcId="{E53CC8DB-572F-484F-ACE2-058AC1FCFBD0}" destId="{40409C1C-E77A-4BB4-92FE-1FFC0615169D}" srcOrd="4" destOrd="0" parTransId="{E557E243-016B-4301-A9D6-4F529115C214}" sibTransId="{D3C106B7-7CF7-408A-A933-6819DF4F442C}"/>
    <dgm:cxn modelId="{852C77AE-84B2-49DA-995E-8CE28DF6744F}" type="presOf" srcId="{4F2AF416-6F20-46D9-A5F9-0063748F7E53}" destId="{8AEA6851-3F6E-40A1-B4EC-F634E8D6D7D9}" srcOrd="0" destOrd="0" presId="urn:microsoft.com/office/officeart/2005/8/layout/balance1"/>
    <dgm:cxn modelId="{0D5428B8-2103-4A2E-8A24-E0F61A388FD1}" type="presOf" srcId="{9EB83306-5A1B-4A63-871E-27A1F0D310CF}" destId="{6506A997-6E1D-4CF3-A4E1-9EED9AB43D27}" srcOrd="0" destOrd="0" presId="urn:microsoft.com/office/officeart/2005/8/layout/balance1"/>
    <dgm:cxn modelId="{DF1C17C4-C4C2-4ACB-95E9-D25624A8E751}" type="presOf" srcId="{E53CC8DB-572F-484F-ACE2-058AC1FCFBD0}" destId="{854F99DC-A6DE-4755-8977-790677CE8211}" srcOrd="0" destOrd="0" presId="urn:microsoft.com/office/officeart/2005/8/layout/balance1"/>
    <dgm:cxn modelId="{755A13C5-C4D7-409E-8C1B-B09641299CFD}" type="presOf" srcId="{C2EE2F80-3D1F-4827-A798-CDFFFF4C5563}" destId="{659E3DD1-765E-4375-B6E6-CD09851C7462}" srcOrd="0" destOrd="0" presId="urn:microsoft.com/office/officeart/2005/8/layout/balance1"/>
    <dgm:cxn modelId="{44CAE4C6-B407-41DF-A288-E5812B33EFD9}" srcId="{E53CC8DB-572F-484F-ACE2-058AC1FCFBD0}" destId="{989ABBC3-36A9-4454-9082-94874533BE44}" srcOrd="3" destOrd="0" parTransId="{9BB681F1-09E1-4AFA-B9D0-AB7C2217D002}" sibTransId="{7A469D61-4598-4D57-9FE4-5095C00A982F}"/>
    <dgm:cxn modelId="{F7424AC9-4666-413B-AECF-B8888A4352AB}" srcId="{E4CA09AB-36AD-4B5E-B02C-71F6F4E4E09B}" destId="{C252B3CD-3CD2-4C72-8ECF-F3394F748339}" srcOrd="4" destOrd="0" parTransId="{84A73662-B48F-4E89-9AAA-7B50ACDE712E}" sibTransId="{5AC24130-7DF8-4015-96EA-98CE8F315769}"/>
    <dgm:cxn modelId="{0254FBD0-B3C9-417A-B46D-FDBD5263925D}" type="presOf" srcId="{AEBD32EB-D87E-4D48-8FB4-1B94A0FB1FD0}" destId="{89A0856B-39EB-4351-8507-5AD1A5DB6745}" srcOrd="0" destOrd="0" presId="urn:microsoft.com/office/officeart/2005/8/layout/balance1"/>
    <dgm:cxn modelId="{5AA9ABD4-987F-4F79-9B70-57F08607B0E5}" type="presOf" srcId="{EDA31092-2A4E-4FF8-9F34-D4076F3BD824}" destId="{DC9E8AE6-4D00-4466-85E5-DCBFF9737253}" srcOrd="0" destOrd="0" presId="urn:microsoft.com/office/officeart/2005/8/layout/balance1"/>
    <dgm:cxn modelId="{99C93DD5-E834-4737-AA05-EC8C6C36D408}" srcId="{E4CA09AB-36AD-4B5E-B02C-71F6F4E4E09B}" destId="{ED07C82A-1132-4432-9EB4-FDCB78CCFBAF}" srcOrd="3" destOrd="0" parTransId="{F0DFC506-84D2-4ACE-867F-ABF6DF3858AE}" sibTransId="{CF5B6553-3B53-4E65-B210-954FEA86249F}"/>
    <dgm:cxn modelId="{3139F517-C842-4565-8BC3-2C8662818411}" type="presParOf" srcId="{231B8FF3-053B-4C46-95CB-3BB2E2E691D6}" destId="{CEE65050-F387-4C97-B351-2D8EEBD4C21E}" srcOrd="0" destOrd="0" presId="urn:microsoft.com/office/officeart/2005/8/layout/balance1"/>
    <dgm:cxn modelId="{2534B293-3856-4346-84A7-E3460FE91C8D}" type="presParOf" srcId="{231B8FF3-053B-4C46-95CB-3BB2E2E691D6}" destId="{73CE42A1-73D0-4F64-A100-D06157E9FE73}" srcOrd="1" destOrd="0" presId="urn:microsoft.com/office/officeart/2005/8/layout/balance1"/>
    <dgm:cxn modelId="{A5F46863-B3D9-4214-B75A-939CB4D8109C}" type="presParOf" srcId="{73CE42A1-73D0-4F64-A100-D06157E9FE73}" destId="{3535EC64-C958-4A8E-A9E3-388416D7D269}" srcOrd="0" destOrd="0" presId="urn:microsoft.com/office/officeart/2005/8/layout/balance1"/>
    <dgm:cxn modelId="{68B6187C-F7D4-4EED-8776-8BD6395AA387}" type="presParOf" srcId="{73CE42A1-73D0-4F64-A100-D06157E9FE73}" destId="{854F99DC-A6DE-4755-8977-790677CE8211}" srcOrd="1" destOrd="0" presId="urn:microsoft.com/office/officeart/2005/8/layout/balance1"/>
    <dgm:cxn modelId="{155C9BD8-0BAF-49AE-ABB6-95539A10187B}" type="presParOf" srcId="{231B8FF3-053B-4C46-95CB-3BB2E2E691D6}" destId="{C8AB60B4-7151-4D1A-8CC1-F62B8D0D6F1E}" srcOrd="2" destOrd="0" presId="urn:microsoft.com/office/officeart/2005/8/layout/balance1"/>
    <dgm:cxn modelId="{46180168-F781-4EBB-A71D-EF5499103ACF}" type="presParOf" srcId="{C8AB60B4-7151-4D1A-8CC1-F62B8D0D6F1E}" destId="{E3DA61CA-AC06-498C-B826-2E1DCA06931A}" srcOrd="0" destOrd="0" presId="urn:microsoft.com/office/officeart/2005/8/layout/balance1"/>
    <dgm:cxn modelId="{622D247B-2473-442F-8C5B-AC6EEF8490DE}" type="presParOf" srcId="{C8AB60B4-7151-4D1A-8CC1-F62B8D0D6F1E}" destId="{67E652F8-0DD7-4E10-A392-310B00ABA77C}" srcOrd="1" destOrd="0" presId="urn:microsoft.com/office/officeart/2005/8/layout/balance1"/>
    <dgm:cxn modelId="{147D1147-BA75-4A90-A0DD-87697DB6D8BD}" type="presParOf" srcId="{C8AB60B4-7151-4D1A-8CC1-F62B8D0D6F1E}" destId="{1821701E-7644-4573-A65C-5655F23F0819}" srcOrd="2" destOrd="0" presId="urn:microsoft.com/office/officeart/2005/8/layout/balance1"/>
    <dgm:cxn modelId="{6B48B634-6C10-47CE-80C8-4573DF9B349C}" type="presParOf" srcId="{C8AB60B4-7151-4D1A-8CC1-F62B8D0D6F1E}" destId="{6506A997-6E1D-4CF3-A4E1-9EED9AB43D27}" srcOrd="3" destOrd="0" presId="urn:microsoft.com/office/officeart/2005/8/layout/balance1"/>
    <dgm:cxn modelId="{2D0FD523-3F51-40D5-A3F6-FAF451F2C17C}" type="presParOf" srcId="{C8AB60B4-7151-4D1A-8CC1-F62B8D0D6F1E}" destId="{659E3DD1-765E-4375-B6E6-CD09851C7462}" srcOrd="4" destOrd="0" presId="urn:microsoft.com/office/officeart/2005/8/layout/balance1"/>
    <dgm:cxn modelId="{46CA9EB5-2231-4503-AE66-0EBF2B2C16AD}" type="presParOf" srcId="{C8AB60B4-7151-4D1A-8CC1-F62B8D0D6F1E}" destId="{9475FE2F-193D-4B3F-A036-BACB23D7F498}" srcOrd="5" destOrd="0" presId="urn:microsoft.com/office/officeart/2005/8/layout/balance1"/>
    <dgm:cxn modelId="{F46A31AC-6B5A-40C2-9548-3E420ABF6A3A}" type="presParOf" srcId="{C8AB60B4-7151-4D1A-8CC1-F62B8D0D6F1E}" destId="{3A6029AF-16CB-448B-B4B1-7FB0ECA67AB6}" srcOrd="6" destOrd="0" presId="urn:microsoft.com/office/officeart/2005/8/layout/balance1"/>
    <dgm:cxn modelId="{BD6D2D41-0A2E-4643-9DCD-034ECD860F90}" type="presParOf" srcId="{C8AB60B4-7151-4D1A-8CC1-F62B8D0D6F1E}" destId="{DC9E8AE6-4D00-4466-85E5-DCBFF9737253}" srcOrd="7" destOrd="0" presId="urn:microsoft.com/office/officeart/2005/8/layout/balance1"/>
    <dgm:cxn modelId="{5DFF9555-9F1C-4E47-8A3A-6872B29D7DFC}" type="presParOf" srcId="{C8AB60B4-7151-4D1A-8CC1-F62B8D0D6F1E}" destId="{8AEA6851-3F6E-40A1-B4EC-F634E8D6D7D9}" srcOrd="8" destOrd="0" presId="urn:microsoft.com/office/officeart/2005/8/layout/balance1"/>
    <dgm:cxn modelId="{210FC8E8-9893-4A20-9BA5-3AC82D6A5204}" type="presParOf" srcId="{C8AB60B4-7151-4D1A-8CC1-F62B8D0D6F1E}" destId="{89A0856B-39EB-4351-8507-5AD1A5DB6745}" srcOrd="9" destOrd="0" presId="urn:microsoft.com/office/officeart/2005/8/layout/balance1"/>
    <dgm:cxn modelId="{564B6CF0-AFFB-467F-87A4-0EC6DBF298A7}" type="presParOf" srcId="{C8AB60B4-7151-4D1A-8CC1-F62B8D0D6F1E}" destId="{059EAEFA-7C4F-46A6-A937-5A4A6470F0B4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C2D0C0-7F4F-42F5-B930-D133641B76EC}" type="doc">
      <dgm:prSet loTypeId="urn:microsoft.com/office/officeart/2005/8/layout/h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FA58872A-58C4-4CFB-BEE5-32A08896E3E6}">
      <dgm:prSet phldrT="[Текст]"/>
      <dgm:spPr/>
      <dgm:t>
        <a:bodyPr/>
        <a:lstStyle/>
        <a:p>
          <a:r>
            <a:rPr lang="uk-UA" b="1" dirty="0">
              <a:solidFill>
                <a:srgbClr val="00B0F0"/>
              </a:solidFill>
            </a:rPr>
            <a:t>Жанр:</a:t>
          </a:r>
        </a:p>
      </dgm:t>
    </dgm:pt>
    <dgm:pt modelId="{CC15CBF8-3BE7-43EF-9740-5CF8EA7D62CE}" type="parTrans" cxnId="{AC059BAC-C7DA-4EBF-BFB8-4D579A5FF6C1}">
      <dgm:prSet/>
      <dgm:spPr/>
      <dgm:t>
        <a:bodyPr/>
        <a:lstStyle/>
        <a:p>
          <a:endParaRPr lang="uk-UA"/>
        </a:p>
      </dgm:t>
    </dgm:pt>
    <dgm:pt modelId="{2AAAA379-7C28-40C6-848D-51003712D2C4}" type="sibTrans" cxnId="{AC059BAC-C7DA-4EBF-BFB8-4D579A5FF6C1}">
      <dgm:prSet/>
      <dgm:spPr/>
      <dgm:t>
        <a:bodyPr/>
        <a:lstStyle/>
        <a:p>
          <a:endParaRPr lang="uk-UA"/>
        </a:p>
      </dgm:t>
    </dgm:pt>
    <dgm:pt modelId="{8E878D56-4314-4876-A06D-32866DD5B978}">
      <dgm:prSet phldrT="[Текст]"/>
      <dgm:spPr/>
      <dgm:t>
        <a:bodyPr/>
        <a:lstStyle/>
        <a:p>
          <a:r>
            <a:rPr lang="uk-UA" b="1" dirty="0">
              <a:solidFill>
                <a:srgbClr val="FF0000"/>
              </a:solidFill>
            </a:rPr>
            <a:t>проповідь-коментар до Біблії</a:t>
          </a:r>
        </a:p>
      </dgm:t>
    </dgm:pt>
    <dgm:pt modelId="{24FBA192-1598-4E53-9655-48444062BD1F}" type="parTrans" cxnId="{AD7FE3A8-97EB-40A2-A6FC-C62258FC1B0C}">
      <dgm:prSet/>
      <dgm:spPr/>
      <dgm:t>
        <a:bodyPr/>
        <a:lstStyle/>
        <a:p>
          <a:endParaRPr lang="uk-UA"/>
        </a:p>
      </dgm:t>
    </dgm:pt>
    <dgm:pt modelId="{5A835426-3C0E-432F-8F8B-E53F4E05EA31}" type="sibTrans" cxnId="{AD7FE3A8-97EB-40A2-A6FC-C62258FC1B0C}">
      <dgm:prSet/>
      <dgm:spPr/>
      <dgm:t>
        <a:bodyPr/>
        <a:lstStyle/>
        <a:p>
          <a:endParaRPr lang="uk-UA"/>
        </a:p>
      </dgm:t>
    </dgm:pt>
    <dgm:pt modelId="{773746BF-AA33-40F6-9DFF-2ED2C9102714}">
      <dgm:prSet phldrT="[Текст]"/>
      <dgm:spPr/>
      <dgm:t>
        <a:bodyPr/>
        <a:lstStyle/>
        <a:p>
          <a:r>
            <a:rPr lang="uk-UA" b="1" dirty="0">
              <a:solidFill>
                <a:srgbClr val="FFC000"/>
              </a:solidFill>
            </a:rPr>
            <a:t>Риси</a:t>
          </a:r>
        </a:p>
      </dgm:t>
    </dgm:pt>
    <dgm:pt modelId="{5A21DB0E-A00A-4484-9923-CAF94AB633BC}" type="parTrans" cxnId="{5CDD0E4E-BA6C-4D50-BD98-380AC86CE5B2}">
      <dgm:prSet/>
      <dgm:spPr/>
      <dgm:t>
        <a:bodyPr/>
        <a:lstStyle/>
        <a:p>
          <a:endParaRPr lang="uk-UA"/>
        </a:p>
      </dgm:t>
    </dgm:pt>
    <dgm:pt modelId="{6779032F-30F8-4022-93A0-31EC21745C70}" type="sibTrans" cxnId="{5CDD0E4E-BA6C-4D50-BD98-380AC86CE5B2}">
      <dgm:prSet/>
      <dgm:spPr/>
      <dgm:t>
        <a:bodyPr/>
        <a:lstStyle/>
        <a:p>
          <a:endParaRPr lang="uk-UA"/>
        </a:p>
      </dgm:t>
    </dgm:pt>
    <dgm:pt modelId="{6BAD2DBC-40AB-4F03-A461-3FF6CA0E5FB6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</a:rPr>
            <a:t>урочистість, піднесеність, символізм, стійкість стилістичної норми, </a:t>
          </a:r>
          <a:r>
            <a:rPr lang="uk-UA" dirty="0" err="1">
              <a:solidFill>
                <a:srgbClr val="002060"/>
              </a:solidFill>
            </a:rPr>
            <a:t>благозвуччя</a:t>
          </a:r>
          <a:r>
            <a:rPr lang="uk-UA" dirty="0">
              <a:solidFill>
                <a:srgbClr val="002060"/>
              </a:solidFill>
            </a:rPr>
            <a:t>. </a:t>
          </a:r>
        </a:p>
      </dgm:t>
    </dgm:pt>
    <dgm:pt modelId="{CFB36C0F-99F6-4394-BEF8-9C5362818B21}" type="parTrans" cxnId="{18B11823-C4F6-4F22-B12A-C599846E330F}">
      <dgm:prSet/>
      <dgm:spPr/>
      <dgm:t>
        <a:bodyPr/>
        <a:lstStyle/>
        <a:p>
          <a:endParaRPr lang="uk-UA"/>
        </a:p>
      </dgm:t>
    </dgm:pt>
    <dgm:pt modelId="{EEB28280-5927-4CF1-8F36-CD90E7299210}" type="sibTrans" cxnId="{18B11823-C4F6-4F22-B12A-C599846E330F}">
      <dgm:prSet/>
      <dgm:spPr/>
      <dgm:t>
        <a:bodyPr/>
        <a:lstStyle/>
        <a:p>
          <a:endParaRPr lang="uk-UA"/>
        </a:p>
      </dgm:t>
    </dgm:pt>
    <dgm:pt modelId="{2E942C7A-DCE1-4575-ACCC-64FB5316CA79}">
      <dgm:prSet phldrT="[Текст]"/>
      <dgm:spPr/>
      <dgm:t>
        <a:bodyPr/>
        <a:lstStyle/>
        <a:p>
          <a:r>
            <a:rPr lang="uk-UA" b="1" dirty="0">
              <a:solidFill>
                <a:srgbClr val="FF0000"/>
              </a:solidFill>
            </a:rPr>
            <a:t>Лексика </a:t>
          </a:r>
        </a:p>
      </dgm:t>
    </dgm:pt>
    <dgm:pt modelId="{15F3637D-6EAA-4445-A151-1CD5A664BB61}" type="parTrans" cxnId="{09A93BD0-2D05-4F2C-BA22-80C2A0CA9206}">
      <dgm:prSet/>
      <dgm:spPr/>
      <dgm:t>
        <a:bodyPr/>
        <a:lstStyle/>
        <a:p>
          <a:endParaRPr lang="uk-UA"/>
        </a:p>
      </dgm:t>
    </dgm:pt>
    <dgm:pt modelId="{6853B84D-56B7-452F-9DC5-ECA4BABFAD4F}" type="sibTrans" cxnId="{09A93BD0-2D05-4F2C-BA22-80C2A0CA9206}">
      <dgm:prSet/>
      <dgm:spPr/>
      <dgm:t>
        <a:bodyPr/>
        <a:lstStyle/>
        <a:p>
          <a:endParaRPr lang="uk-UA"/>
        </a:p>
      </dgm:t>
    </dgm:pt>
    <dgm:pt modelId="{80669EB7-3FC3-41B2-BA01-311C7B946AA1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</a:rPr>
            <a:t>Термінологія</a:t>
          </a:r>
        </a:p>
      </dgm:t>
    </dgm:pt>
    <dgm:pt modelId="{F3891FC1-CB97-4C3A-8237-414403273321}" type="parTrans" cxnId="{90ACA153-86D1-43EE-9933-63A53D0A9F09}">
      <dgm:prSet/>
      <dgm:spPr/>
      <dgm:t>
        <a:bodyPr/>
        <a:lstStyle/>
        <a:p>
          <a:endParaRPr lang="uk-UA"/>
        </a:p>
      </dgm:t>
    </dgm:pt>
    <dgm:pt modelId="{3EB72B20-6804-4ECD-9844-4FEC5517643E}" type="sibTrans" cxnId="{90ACA153-86D1-43EE-9933-63A53D0A9F09}">
      <dgm:prSet/>
      <dgm:spPr/>
      <dgm:t>
        <a:bodyPr/>
        <a:lstStyle/>
        <a:p>
          <a:endParaRPr lang="uk-UA"/>
        </a:p>
      </dgm:t>
    </dgm:pt>
    <dgm:pt modelId="{9533BF89-E096-41A0-80A8-27F912C44088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</a:rPr>
            <a:t>старослов’янізми</a:t>
          </a:r>
        </a:p>
      </dgm:t>
    </dgm:pt>
    <dgm:pt modelId="{F905AC2C-5C84-4016-9597-398F0E7D8057}" type="parTrans" cxnId="{2117CE5A-2E48-4003-AFC9-358E87423EF5}">
      <dgm:prSet/>
      <dgm:spPr/>
      <dgm:t>
        <a:bodyPr/>
        <a:lstStyle/>
        <a:p>
          <a:endParaRPr lang="uk-UA"/>
        </a:p>
      </dgm:t>
    </dgm:pt>
    <dgm:pt modelId="{C939DDDD-7F60-4080-8E46-AB6B130B5EE6}" type="sibTrans" cxnId="{2117CE5A-2E48-4003-AFC9-358E87423EF5}">
      <dgm:prSet/>
      <dgm:spPr/>
      <dgm:t>
        <a:bodyPr/>
        <a:lstStyle/>
        <a:p>
          <a:endParaRPr lang="uk-UA"/>
        </a:p>
      </dgm:t>
    </dgm:pt>
    <dgm:pt modelId="{B71F8080-F03D-4FDA-A808-97EF7101118F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</a:rPr>
            <a:t>канонічність словоформ і конструкцій</a:t>
          </a:r>
        </a:p>
      </dgm:t>
    </dgm:pt>
    <dgm:pt modelId="{167619B8-BD88-4324-A5DB-9290F60CB14F}" type="parTrans" cxnId="{727C625D-BD6C-478E-BF0E-DA72A23221D9}">
      <dgm:prSet/>
      <dgm:spPr/>
      <dgm:t>
        <a:bodyPr/>
        <a:lstStyle/>
        <a:p>
          <a:endParaRPr lang="uk-UA"/>
        </a:p>
      </dgm:t>
    </dgm:pt>
    <dgm:pt modelId="{71BD7F99-4749-4A2A-850B-B1BA1FC88515}" type="sibTrans" cxnId="{727C625D-BD6C-478E-BF0E-DA72A23221D9}">
      <dgm:prSet/>
      <dgm:spPr/>
      <dgm:t>
        <a:bodyPr/>
        <a:lstStyle/>
        <a:p>
          <a:endParaRPr lang="uk-UA"/>
        </a:p>
      </dgm:t>
    </dgm:pt>
    <dgm:pt modelId="{262C40B1-F29A-412E-B36A-5A6DCE242078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</a:rPr>
            <a:t> інверсія</a:t>
          </a:r>
        </a:p>
      </dgm:t>
    </dgm:pt>
    <dgm:pt modelId="{A5503E34-F7EB-42AC-B87F-192F5CCFE301}" type="parTrans" cxnId="{AA53E316-9CF3-43FC-9602-1229A27CC78D}">
      <dgm:prSet/>
      <dgm:spPr/>
      <dgm:t>
        <a:bodyPr/>
        <a:lstStyle/>
        <a:p>
          <a:endParaRPr lang="uk-UA"/>
        </a:p>
      </dgm:t>
    </dgm:pt>
    <dgm:pt modelId="{E680A404-82AD-4A95-8A62-3775746C3A7A}" type="sibTrans" cxnId="{AA53E316-9CF3-43FC-9602-1229A27CC78D}">
      <dgm:prSet/>
      <dgm:spPr/>
      <dgm:t>
        <a:bodyPr/>
        <a:lstStyle/>
        <a:p>
          <a:endParaRPr lang="uk-UA"/>
        </a:p>
      </dgm:t>
    </dgm:pt>
    <dgm:pt modelId="{1545ACCA-1F1A-4648-BF86-F712ADD8DB09}" type="pres">
      <dgm:prSet presAssocID="{F3C2D0C0-7F4F-42F5-B930-D133641B76EC}" presName="linearFlow" presStyleCnt="0">
        <dgm:presLayoutVars>
          <dgm:dir/>
          <dgm:animLvl val="lvl"/>
          <dgm:resizeHandles/>
        </dgm:presLayoutVars>
      </dgm:prSet>
      <dgm:spPr/>
    </dgm:pt>
    <dgm:pt modelId="{70E78855-6AB0-41D6-9DD8-BF8480257247}" type="pres">
      <dgm:prSet presAssocID="{FA58872A-58C4-4CFB-BEE5-32A08896E3E6}" presName="compositeNode" presStyleCnt="0">
        <dgm:presLayoutVars>
          <dgm:bulletEnabled val="1"/>
        </dgm:presLayoutVars>
      </dgm:prSet>
      <dgm:spPr/>
    </dgm:pt>
    <dgm:pt modelId="{761D5AF0-D959-48FB-A7E5-0906E0E87E11}" type="pres">
      <dgm:prSet presAssocID="{FA58872A-58C4-4CFB-BEE5-32A08896E3E6}" presName="imag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18000" b="-18000"/>
          </a:stretch>
        </a:blipFill>
      </dgm:spPr>
    </dgm:pt>
    <dgm:pt modelId="{B80E892E-1C7B-411D-9C50-A5E972CAFCBB}" type="pres">
      <dgm:prSet presAssocID="{FA58872A-58C4-4CFB-BEE5-32A08896E3E6}" presName="childNode" presStyleLbl="node1" presStyleIdx="0" presStyleCnt="3">
        <dgm:presLayoutVars>
          <dgm:bulletEnabled val="1"/>
        </dgm:presLayoutVars>
      </dgm:prSet>
      <dgm:spPr/>
    </dgm:pt>
    <dgm:pt modelId="{22C361A0-4C5E-495B-9804-9574CA0217C2}" type="pres">
      <dgm:prSet presAssocID="{FA58872A-58C4-4CFB-BEE5-32A08896E3E6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3BDFD9F5-ECEB-423B-B919-9CB36D7A890F}" type="pres">
      <dgm:prSet presAssocID="{2AAAA379-7C28-40C6-848D-51003712D2C4}" presName="sibTrans" presStyleCnt="0"/>
      <dgm:spPr/>
    </dgm:pt>
    <dgm:pt modelId="{A5C6310F-2AC9-40AA-A5BF-C8F06AB98E13}" type="pres">
      <dgm:prSet presAssocID="{773746BF-AA33-40F6-9DFF-2ED2C9102714}" presName="compositeNode" presStyleCnt="0">
        <dgm:presLayoutVars>
          <dgm:bulletEnabled val="1"/>
        </dgm:presLayoutVars>
      </dgm:prSet>
      <dgm:spPr/>
    </dgm:pt>
    <dgm:pt modelId="{FC94A0A1-B307-4F01-9E63-1481AB019DA1}" type="pres">
      <dgm:prSet presAssocID="{773746BF-AA33-40F6-9DFF-2ED2C9102714}" presName="imag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5B5DFC35-AC71-4DE2-B0C8-4F6608F03047}" type="pres">
      <dgm:prSet presAssocID="{773746BF-AA33-40F6-9DFF-2ED2C9102714}" presName="childNode" presStyleLbl="node1" presStyleIdx="1" presStyleCnt="3">
        <dgm:presLayoutVars>
          <dgm:bulletEnabled val="1"/>
        </dgm:presLayoutVars>
      </dgm:prSet>
      <dgm:spPr/>
    </dgm:pt>
    <dgm:pt modelId="{98CFD495-C27F-4A7A-96F5-9A4A93F8E48C}" type="pres">
      <dgm:prSet presAssocID="{773746BF-AA33-40F6-9DFF-2ED2C9102714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6571F048-9B81-41ED-B97A-F03A1A89121A}" type="pres">
      <dgm:prSet presAssocID="{6779032F-30F8-4022-93A0-31EC21745C70}" presName="sibTrans" presStyleCnt="0"/>
      <dgm:spPr/>
    </dgm:pt>
    <dgm:pt modelId="{6D1B5C59-D886-48E3-920A-0A84239DA481}" type="pres">
      <dgm:prSet presAssocID="{2E942C7A-DCE1-4575-ACCC-64FB5316CA79}" presName="compositeNode" presStyleCnt="0">
        <dgm:presLayoutVars>
          <dgm:bulletEnabled val="1"/>
        </dgm:presLayoutVars>
      </dgm:prSet>
      <dgm:spPr/>
    </dgm:pt>
    <dgm:pt modelId="{148E5C83-13AC-450A-94E7-D140A34ACD8D}" type="pres">
      <dgm:prSet presAssocID="{2E942C7A-DCE1-4575-ACCC-64FB5316CA79}" presName="imag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11000" b="-11000"/>
          </a:stretch>
        </a:blipFill>
      </dgm:spPr>
    </dgm:pt>
    <dgm:pt modelId="{27FDC0E2-9CAE-4603-987E-FC64DACF8010}" type="pres">
      <dgm:prSet presAssocID="{2E942C7A-DCE1-4575-ACCC-64FB5316CA79}" presName="childNode" presStyleLbl="node1" presStyleIdx="2" presStyleCnt="3">
        <dgm:presLayoutVars>
          <dgm:bulletEnabled val="1"/>
        </dgm:presLayoutVars>
      </dgm:prSet>
      <dgm:spPr/>
    </dgm:pt>
    <dgm:pt modelId="{9B099A5E-0E7B-422C-B9CE-85EE78C7F862}" type="pres">
      <dgm:prSet presAssocID="{2E942C7A-DCE1-4575-ACCC-64FB5316CA79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3A960B07-1972-4A2F-AC4F-7504E601F201}" type="presOf" srcId="{FA58872A-58C4-4CFB-BEE5-32A08896E3E6}" destId="{22C361A0-4C5E-495B-9804-9574CA0217C2}" srcOrd="0" destOrd="0" presId="urn:microsoft.com/office/officeart/2005/8/layout/hList2"/>
    <dgm:cxn modelId="{A9797516-5EDD-48A1-8CE6-B980D5114DF3}" type="presOf" srcId="{773746BF-AA33-40F6-9DFF-2ED2C9102714}" destId="{98CFD495-C27F-4A7A-96F5-9A4A93F8E48C}" srcOrd="0" destOrd="0" presId="urn:microsoft.com/office/officeart/2005/8/layout/hList2"/>
    <dgm:cxn modelId="{AA53E316-9CF3-43FC-9602-1229A27CC78D}" srcId="{2E942C7A-DCE1-4575-ACCC-64FB5316CA79}" destId="{262C40B1-F29A-412E-B36A-5A6DCE242078}" srcOrd="3" destOrd="0" parTransId="{A5503E34-F7EB-42AC-B87F-192F5CCFE301}" sibTransId="{E680A404-82AD-4A95-8A62-3775746C3A7A}"/>
    <dgm:cxn modelId="{18B11823-C4F6-4F22-B12A-C599846E330F}" srcId="{773746BF-AA33-40F6-9DFF-2ED2C9102714}" destId="{6BAD2DBC-40AB-4F03-A461-3FF6CA0E5FB6}" srcOrd="0" destOrd="0" parTransId="{CFB36C0F-99F6-4394-BEF8-9C5362818B21}" sibTransId="{EEB28280-5927-4CF1-8F36-CD90E7299210}"/>
    <dgm:cxn modelId="{727C625D-BD6C-478E-BF0E-DA72A23221D9}" srcId="{2E942C7A-DCE1-4575-ACCC-64FB5316CA79}" destId="{B71F8080-F03D-4FDA-A808-97EF7101118F}" srcOrd="2" destOrd="0" parTransId="{167619B8-BD88-4324-A5DB-9290F60CB14F}" sibTransId="{71BD7F99-4749-4A2A-850B-B1BA1FC88515}"/>
    <dgm:cxn modelId="{ADC94D46-6934-4E5F-851E-A4322005D6D1}" type="presOf" srcId="{80669EB7-3FC3-41B2-BA01-311C7B946AA1}" destId="{27FDC0E2-9CAE-4603-987E-FC64DACF8010}" srcOrd="0" destOrd="0" presId="urn:microsoft.com/office/officeart/2005/8/layout/hList2"/>
    <dgm:cxn modelId="{7BDDFC4C-49D3-4B40-97B1-18294400B856}" type="presOf" srcId="{8E878D56-4314-4876-A06D-32866DD5B978}" destId="{B80E892E-1C7B-411D-9C50-A5E972CAFCBB}" srcOrd="0" destOrd="0" presId="urn:microsoft.com/office/officeart/2005/8/layout/hList2"/>
    <dgm:cxn modelId="{5CDD0E4E-BA6C-4D50-BD98-380AC86CE5B2}" srcId="{F3C2D0C0-7F4F-42F5-B930-D133641B76EC}" destId="{773746BF-AA33-40F6-9DFF-2ED2C9102714}" srcOrd="1" destOrd="0" parTransId="{5A21DB0E-A00A-4484-9923-CAF94AB633BC}" sibTransId="{6779032F-30F8-4022-93A0-31EC21745C70}"/>
    <dgm:cxn modelId="{90ACA153-86D1-43EE-9933-63A53D0A9F09}" srcId="{2E942C7A-DCE1-4575-ACCC-64FB5316CA79}" destId="{80669EB7-3FC3-41B2-BA01-311C7B946AA1}" srcOrd="0" destOrd="0" parTransId="{F3891FC1-CB97-4C3A-8237-414403273321}" sibTransId="{3EB72B20-6804-4ECD-9844-4FEC5517643E}"/>
    <dgm:cxn modelId="{2117CE5A-2E48-4003-AFC9-358E87423EF5}" srcId="{2E942C7A-DCE1-4575-ACCC-64FB5316CA79}" destId="{9533BF89-E096-41A0-80A8-27F912C44088}" srcOrd="1" destOrd="0" parTransId="{F905AC2C-5C84-4016-9597-398F0E7D8057}" sibTransId="{C939DDDD-7F60-4080-8E46-AB6B130B5EE6}"/>
    <dgm:cxn modelId="{098A6088-8BC2-40FD-A7B6-7B30EBD856E0}" type="presOf" srcId="{2E942C7A-DCE1-4575-ACCC-64FB5316CA79}" destId="{9B099A5E-0E7B-422C-B9CE-85EE78C7F862}" srcOrd="0" destOrd="0" presId="urn:microsoft.com/office/officeart/2005/8/layout/hList2"/>
    <dgm:cxn modelId="{AD7FE3A8-97EB-40A2-A6FC-C62258FC1B0C}" srcId="{FA58872A-58C4-4CFB-BEE5-32A08896E3E6}" destId="{8E878D56-4314-4876-A06D-32866DD5B978}" srcOrd="0" destOrd="0" parTransId="{24FBA192-1598-4E53-9655-48444062BD1F}" sibTransId="{5A835426-3C0E-432F-8F8B-E53F4E05EA31}"/>
    <dgm:cxn modelId="{AC059BAC-C7DA-4EBF-BFB8-4D579A5FF6C1}" srcId="{F3C2D0C0-7F4F-42F5-B930-D133641B76EC}" destId="{FA58872A-58C4-4CFB-BEE5-32A08896E3E6}" srcOrd="0" destOrd="0" parTransId="{CC15CBF8-3BE7-43EF-9740-5CF8EA7D62CE}" sibTransId="{2AAAA379-7C28-40C6-848D-51003712D2C4}"/>
    <dgm:cxn modelId="{DE2721AD-D5AE-4345-85B0-87A96A9E12C9}" type="presOf" srcId="{B71F8080-F03D-4FDA-A808-97EF7101118F}" destId="{27FDC0E2-9CAE-4603-987E-FC64DACF8010}" srcOrd="0" destOrd="2" presId="urn:microsoft.com/office/officeart/2005/8/layout/hList2"/>
    <dgm:cxn modelId="{5FA9EEB7-A007-4AC4-800E-C60861214AE6}" type="presOf" srcId="{262C40B1-F29A-412E-B36A-5A6DCE242078}" destId="{27FDC0E2-9CAE-4603-987E-FC64DACF8010}" srcOrd="0" destOrd="3" presId="urn:microsoft.com/office/officeart/2005/8/layout/hList2"/>
    <dgm:cxn modelId="{B2D88CC7-6671-497C-B5E3-1589AD5C95A6}" type="presOf" srcId="{F3C2D0C0-7F4F-42F5-B930-D133641B76EC}" destId="{1545ACCA-1F1A-4648-BF86-F712ADD8DB09}" srcOrd="0" destOrd="0" presId="urn:microsoft.com/office/officeart/2005/8/layout/hList2"/>
    <dgm:cxn modelId="{09A93BD0-2D05-4F2C-BA22-80C2A0CA9206}" srcId="{F3C2D0C0-7F4F-42F5-B930-D133641B76EC}" destId="{2E942C7A-DCE1-4575-ACCC-64FB5316CA79}" srcOrd="2" destOrd="0" parTransId="{15F3637D-6EAA-4445-A151-1CD5A664BB61}" sibTransId="{6853B84D-56B7-452F-9DC5-ECA4BABFAD4F}"/>
    <dgm:cxn modelId="{CD901AF2-6298-42AA-AC24-3BF404235D51}" type="presOf" srcId="{9533BF89-E096-41A0-80A8-27F912C44088}" destId="{27FDC0E2-9CAE-4603-987E-FC64DACF8010}" srcOrd="0" destOrd="1" presId="urn:microsoft.com/office/officeart/2005/8/layout/hList2"/>
    <dgm:cxn modelId="{0E3D00FD-05B6-403D-9CA2-8F8D40D18519}" type="presOf" srcId="{6BAD2DBC-40AB-4F03-A461-3FF6CA0E5FB6}" destId="{5B5DFC35-AC71-4DE2-B0C8-4F6608F03047}" srcOrd="0" destOrd="0" presId="urn:microsoft.com/office/officeart/2005/8/layout/hList2"/>
    <dgm:cxn modelId="{63591075-BC7D-45CC-A80A-FB95A5EC3661}" type="presParOf" srcId="{1545ACCA-1F1A-4648-BF86-F712ADD8DB09}" destId="{70E78855-6AB0-41D6-9DD8-BF8480257247}" srcOrd="0" destOrd="0" presId="urn:microsoft.com/office/officeart/2005/8/layout/hList2"/>
    <dgm:cxn modelId="{318B2F5B-E9A6-4788-89EE-6B6D5481884A}" type="presParOf" srcId="{70E78855-6AB0-41D6-9DD8-BF8480257247}" destId="{761D5AF0-D959-48FB-A7E5-0906E0E87E11}" srcOrd="0" destOrd="0" presId="urn:microsoft.com/office/officeart/2005/8/layout/hList2"/>
    <dgm:cxn modelId="{ABA6C8E2-3AED-4816-B6CF-AE5B1C290276}" type="presParOf" srcId="{70E78855-6AB0-41D6-9DD8-BF8480257247}" destId="{B80E892E-1C7B-411D-9C50-A5E972CAFCBB}" srcOrd="1" destOrd="0" presId="urn:microsoft.com/office/officeart/2005/8/layout/hList2"/>
    <dgm:cxn modelId="{F4ABC3AD-8560-4FC2-9888-02889584026F}" type="presParOf" srcId="{70E78855-6AB0-41D6-9DD8-BF8480257247}" destId="{22C361A0-4C5E-495B-9804-9574CA0217C2}" srcOrd="2" destOrd="0" presId="urn:microsoft.com/office/officeart/2005/8/layout/hList2"/>
    <dgm:cxn modelId="{881F5250-74B4-432C-A32C-C37610000227}" type="presParOf" srcId="{1545ACCA-1F1A-4648-BF86-F712ADD8DB09}" destId="{3BDFD9F5-ECEB-423B-B919-9CB36D7A890F}" srcOrd="1" destOrd="0" presId="urn:microsoft.com/office/officeart/2005/8/layout/hList2"/>
    <dgm:cxn modelId="{19840FD7-557B-48E6-99BA-50E1F52B94AF}" type="presParOf" srcId="{1545ACCA-1F1A-4648-BF86-F712ADD8DB09}" destId="{A5C6310F-2AC9-40AA-A5BF-C8F06AB98E13}" srcOrd="2" destOrd="0" presId="urn:microsoft.com/office/officeart/2005/8/layout/hList2"/>
    <dgm:cxn modelId="{2FD59011-8B5A-4D54-8B94-554C47433F52}" type="presParOf" srcId="{A5C6310F-2AC9-40AA-A5BF-C8F06AB98E13}" destId="{FC94A0A1-B307-4F01-9E63-1481AB019DA1}" srcOrd="0" destOrd="0" presId="urn:microsoft.com/office/officeart/2005/8/layout/hList2"/>
    <dgm:cxn modelId="{279C2F03-DAFB-4B5B-8CA2-9A2E302750D5}" type="presParOf" srcId="{A5C6310F-2AC9-40AA-A5BF-C8F06AB98E13}" destId="{5B5DFC35-AC71-4DE2-B0C8-4F6608F03047}" srcOrd="1" destOrd="0" presId="urn:microsoft.com/office/officeart/2005/8/layout/hList2"/>
    <dgm:cxn modelId="{CAFACAEA-D88D-48E9-8387-C5B912BCC14C}" type="presParOf" srcId="{A5C6310F-2AC9-40AA-A5BF-C8F06AB98E13}" destId="{98CFD495-C27F-4A7A-96F5-9A4A93F8E48C}" srcOrd="2" destOrd="0" presId="urn:microsoft.com/office/officeart/2005/8/layout/hList2"/>
    <dgm:cxn modelId="{69DE3CA6-093D-4915-A524-55AD68D417FD}" type="presParOf" srcId="{1545ACCA-1F1A-4648-BF86-F712ADD8DB09}" destId="{6571F048-9B81-41ED-B97A-F03A1A89121A}" srcOrd="3" destOrd="0" presId="urn:microsoft.com/office/officeart/2005/8/layout/hList2"/>
    <dgm:cxn modelId="{FC7F46A9-CA15-4404-BC95-B2690891D1BB}" type="presParOf" srcId="{1545ACCA-1F1A-4648-BF86-F712ADD8DB09}" destId="{6D1B5C59-D886-48E3-920A-0A84239DA481}" srcOrd="4" destOrd="0" presId="urn:microsoft.com/office/officeart/2005/8/layout/hList2"/>
    <dgm:cxn modelId="{48D72140-B681-448B-A747-2ECB2B39E0D2}" type="presParOf" srcId="{6D1B5C59-D886-48E3-920A-0A84239DA481}" destId="{148E5C83-13AC-450A-94E7-D140A34ACD8D}" srcOrd="0" destOrd="0" presId="urn:microsoft.com/office/officeart/2005/8/layout/hList2"/>
    <dgm:cxn modelId="{3C9F8622-5BA8-43A0-89AA-18DCCE69E5EE}" type="presParOf" srcId="{6D1B5C59-D886-48E3-920A-0A84239DA481}" destId="{27FDC0E2-9CAE-4603-987E-FC64DACF8010}" srcOrd="1" destOrd="0" presId="urn:microsoft.com/office/officeart/2005/8/layout/hList2"/>
    <dgm:cxn modelId="{067F5676-150D-4A89-8BA6-CF1AAEF95F85}" type="presParOf" srcId="{6D1B5C59-D886-48E3-920A-0A84239DA481}" destId="{9B099A5E-0E7B-422C-B9CE-85EE78C7F86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82738E-F663-40FE-A52E-C4AA19444AEB}" type="doc">
      <dgm:prSet loTypeId="urn:microsoft.com/office/officeart/2009/3/layout/OpposingIdeas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C054FAFA-F6D7-47F7-96D4-D424AFC08606}">
      <dgm:prSet phldrT="[Текст]" custT="1"/>
      <dgm:spPr/>
      <dgm:t>
        <a:bodyPr/>
        <a:lstStyle/>
        <a:p>
          <a:r>
            <a:rPr lang="uk-UA" sz="2400" dirty="0">
              <a:solidFill>
                <a:schemeClr val="bg1"/>
              </a:solidFill>
              <a:highlight>
                <a:srgbClr val="FFFF00"/>
              </a:highlight>
            </a:rPr>
            <a:t>Жанри</a:t>
          </a:r>
        </a:p>
      </dgm:t>
    </dgm:pt>
    <dgm:pt modelId="{21D00EDB-70C6-404C-9327-DE9FF580FD4B}" type="parTrans" cxnId="{3949E262-0013-4FD5-89FB-217260B4FFE1}">
      <dgm:prSet/>
      <dgm:spPr/>
      <dgm:t>
        <a:bodyPr/>
        <a:lstStyle/>
        <a:p>
          <a:endParaRPr lang="uk-UA"/>
        </a:p>
      </dgm:t>
    </dgm:pt>
    <dgm:pt modelId="{7383A53E-4CE7-4B3B-9226-C06F56BEC04E}" type="sibTrans" cxnId="{3949E262-0013-4FD5-89FB-217260B4FFE1}">
      <dgm:prSet/>
      <dgm:spPr/>
      <dgm:t>
        <a:bodyPr/>
        <a:lstStyle/>
        <a:p>
          <a:endParaRPr lang="uk-UA"/>
        </a:p>
      </dgm:t>
    </dgm:pt>
    <dgm:pt modelId="{EDD8EE30-9997-432E-902F-E667C1FA1C2B}">
      <dgm:prSet phldrT="[Текст]" custT="1"/>
      <dgm:spPr/>
      <dgm:t>
        <a:bodyPr/>
        <a:lstStyle/>
        <a:p>
          <a:r>
            <a:rPr lang="uk-UA" sz="2400" b="1" dirty="0">
              <a:solidFill>
                <a:schemeClr val="bg1"/>
              </a:solidFill>
            </a:rPr>
            <a:t>ювілейні промови, вітальне слово, застільне слово (тости), надгробне (поминальне) слово.</a:t>
          </a:r>
        </a:p>
      </dgm:t>
    </dgm:pt>
    <dgm:pt modelId="{8F805D2F-B111-4D99-9D80-FC7B5F4754B1}" type="parTrans" cxnId="{971AA468-D8A5-4651-9287-3CA22A9FB0B3}">
      <dgm:prSet/>
      <dgm:spPr/>
      <dgm:t>
        <a:bodyPr/>
        <a:lstStyle/>
        <a:p>
          <a:endParaRPr lang="uk-UA"/>
        </a:p>
      </dgm:t>
    </dgm:pt>
    <dgm:pt modelId="{B7657C9A-DAFE-4797-85B4-10CE0174A998}" type="sibTrans" cxnId="{971AA468-D8A5-4651-9287-3CA22A9FB0B3}">
      <dgm:prSet/>
      <dgm:spPr/>
      <dgm:t>
        <a:bodyPr/>
        <a:lstStyle/>
        <a:p>
          <a:endParaRPr lang="uk-UA"/>
        </a:p>
      </dgm:t>
    </dgm:pt>
    <dgm:pt modelId="{1F5B85FC-6ED8-45E5-B3C7-B1F21227235D}">
      <dgm:prSet phldrT="[Текст]" custT="1"/>
      <dgm:spPr/>
      <dgm:t>
        <a:bodyPr/>
        <a:lstStyle/>
        <a:p>
          <a:r>
            <a:rPr lang="uk-UA" sz="2400" dirty="0">
              <a:solidFill>
                <a:schemeClr val="bg1"/>
              </a:solidFill>
              <a:highlight>
                <a:srgbClr val="FF33CC"/>
              </a:highlight>
            </a:rPr>
            <a:t>Регістри</a:t>
          </a:r>
        </a:p>
      </dgm:t>
    </dgm:pt>
    <dgm:pt modelId="{2BA1C4DF-29A8-4876-BD01-25268A1120FF}" type="parTrans" cxnId="{167277A1-B359-4073-8AEF-1E45CF977A65}">
      <dgm:prSet/>
      <dgm:spPr/>
      <dgm:t>
        <a:bodyPr/>
        <a:lstStyle/>
        <a:p>
          <a:endParaRPr lang="uk-UA"/>
        </a:p>
      </dgm:t>
    </dgm:pt>
    <dgm:pt modelId="{957A81F7-2B86-4806-BC34-1FEB2BA31E46}" type="sibTrans" cxnId="{167277A1-B359-4073-8AEF-1E45CF977A65}">
      <dgm:prSet/>
      <dgm:spPr/>
      <dgm:t>
        <a:bodyPr/>
        <a:lstStyle/>
        <a:p>
          <a:endParaRPr lang="uk-UA"/>
        </a:p>
      </dgm:t>
    </dgm:pt>
    <dgm:pt modelId="{1FE2B889-8D04-463A-9D43-29557A43B7F3}">
      <dgm:prSet phldrT="[Текст]" custT="1"/>
      <dgm:spPr/>
      <dgm:t>
        <a:bodyPr/>
        <a:lstStyle/>
        <a:p>
          <a:r>
            <a:rPr lang="uk-UA" sz="2400" b="1" dirty="0">
              <a:solidFill>
                <a:schemeClr val="bg1"/>
              </a:solidFill>
            </a:rPr>
            <a:t>Урочистий</a:t>
          </a:r>
        </a:p>
      </dgm:t>
    </dgm:pt>
    <dgm:pt modelId="{F35F67B8-A40E-4E23-B8D1-22462BED87B0}" type="parTrans" cxnId="{2DAA2578-9FD1-4FFC-ACF7-60B145CE243C}">
      <dgm:prSet/>
      <dgm:spPr/>
      <dgm:t>
        <a:bodyPr/>
        <a:lstStyle/>
        <a:p>
          <a:endParaRPr lang="uk-UA"/>
        </a:p>
      </dgm:t>
    </dgm:pt>
    <dgm:pt modelId="{E9B1FD61-C1FC-4FF1-BF34-2B8DE0491E43}" type="sibTrans" cxnId="{2DAA2578-9FD1-4FFC-ACF7-60B145CE243C}">
      <dgm:prSet/>
      <dgm:spPr/>
      <dgm:t>
        <a:bodyPr/>
        <a:lstStyle/>
        <a:p>
          <a:endParaRPr lang="uk-UA"/>
        </a:p>
      </dgm:t>
    </dgm:pt>
    <dgm:pt modelId="{8F081100-8666-4365-BDD1-B50E27D45665}">
      <dgm:prSet phldrT="[Текст]" custT="1"/>
      <dgm:spPr/>
      <dgm:t>
        <a:bodyPr/>
        <a:lstStyle/>
        <a:p>
          <a:r>
            <a:rPr lang="uk-UA" sz="2400" b="1" dirty="0">
              <a:solidFill>
                <a:schemeClr val="bg1"/>
              </a:solidFill>
            </a:rPr>
            <a:t>Середній</a:t>
          </a:r>
        </a:p>
      </dgm:t>
    </dgm:pt>
    <dgm:pt modelId="{B732E47F-60F9-4EDE-9FB0-3E537FFA3B1F}" type="parTrans" cxnId="{83E1008B-F545-4722-8C6E-92B7229B2FAE}">
      <dgm:prSet/>
      <dgm:spPr/>
      <dgm:t>
        <a:bodyPr/>
        <a:lstStyle/>
        <a:p>
          <a:endParaRPr lang="uk-UA"/>
        </a:p>
      </dgm:t>
    </dgm:pt>
    <dgm:pt modelId="{8616D211-013F-4A29-A57A-925BD73E8D9F}" type="sibTrans" cxnId="{83E1008B-F545-4722-8C6E-92B7229B2FAE}">
      <dgm:prSet/>
      <dgm:spPr/>
      <dgm:t>
        <a:bodyPr/>
        <a:lstStyle/>
        <a:p>
          <a:endParaRPr lang="uk-UA"/>
        </a:p>
      </dgm:t>
    </dgm:pt>
    <dgm:pt modelId="{C6BC4716-3080-42A3-B692-5BB660C0FF5F}">
      <dgm:prSet phldrT="[Текст]" custT="1"/>
      <dgm:spPr/>
      <dgm:t>
        <a:bodyPr/>
        <a:lstStyle/>
        <a:p>
          <a:r>
            <a:rPr lang="uk-UA" sz="2400" b="1" dirty="0">
              <a:solidFill>
                <a:schemeClr val="bg1"/>
              </a:solidFill>
            </a:rPr>
            <a:t>Знижений</a:t>
          </a:r>
        </a:p>
      </dgm:t>
    </dgm:pt>
    <dgm:pt modelId="{EC00672C-1E2B-4DB4-A329-0B77F9D7F1E7}" type="parTrans" cxnId="{1699DBDE-6F64-443F-B311-E17D1CD1C3AF}">
      <dgm:prSet/>
      <dgm:spPr/>
      <dgm:t>
        <a:bodyPr/>
        <a:lstStyle/>
        <a:p>
          <a:endParaRPr lang="uk-UA"/>
        </a:p>
      </dgm:t>
    </dgm:pt>
    <dgm:pt modelId="{5A185DE8-3C34-40D8-AA2D-FB691EEDFED8}" type="sibTrans" cxnId="{1699DBDE-6F64-443F-B311-E17D1CD1C3AF}">
      <dgm:prSet/>
      <dgm:spPr/>
      <dgm:t>
        <a:bodyPr/>
        <a:lstStyle/>
        <a:p>
          <a:endParaRPr lang="uk-UA"/>
        </a:p>
      </dgm:t>
    </dgm:pt>
    <dgm:pt modelId="{93464340-BC6A-410F-B796-FE65222B8725}">
      <dgm:prSet phldrT="[Текст]"/>
      <dgm:spPr/>
      <dgm:t>
        <a:bodyPr/>
        <a:lstStyle/>
        <a:p>
          <a:endParaRPr lang="uk-UA" dirty="0"/>
        </a:p>
      </dgm:t>
    </dgm:pt>
    <dgm:pt modelId="{AEE6FAC3-1922-47B7-A29E-B24F8BE0E2F6}" type="parTrans" cxnId="{8B0D5513-4178-4D66-8184-8237C0DF364A}">
      <dgm:prSet/>
      <dgm:spPr/>
      <dgm:t>
        <a:bodyPr/>
        <a:lstStyle/>
        <a:p>
          <a:endParaRPr lang="uk-UA"/>
        </a:p>
      </dgm:t>
    </dgm:pt>
    <dgm:pt modelId="{9A6B10DC-F11E-47C2-B6C3-B1C461D037DF}" type="sibTrans" cxnId="{8B0D5513-4178-4D66-8184-8237C0DF364A}">
      <dgm:prSet/>
      <dgm:spPr/>
      <dgm:t>
        <a:bodyPr/>
        <a:lstStyle/>
        <a:p>
          <a:endParaRPr lang="uk-UA"/>
        </a:p>
      </dgm:t>
    </dgm:pt>
    <dgm:pt modelId="{254A23D0-9E26-4627-8CB7-6149170CB400}" type="pres">
      <dgm:prSet presAssocID="{4882738E-F663-40FE-A52E-C4AA19444AEB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A708564B-F76B-442A-BC1F-7B88B37ECB7B}" type="pres">
      <dgm:prSet presAssocID="{4882738E-F663-40FE-A52E-C4AA19444AEB}" presName="Background" presStyleLbl="node1" presStyleIdx="0" presStyleCnt="1"/>
      <dgm:spPr/>
    </dgm:pt>
    <dgm:pt modelId="{846DEE9B-EB8B-4D81-ADD1-E0A81E87CB54}" type="pres">
      <dgm:prSet presAssocID="{4882738E-F663-40FE-A52E-C4AA19444AEB}" presName="Divider" presStyleLbl="callout" presStyleIdx="0" presStyleCnt="1"/>
      <dgm:spPr/>
    </dgm:pt>
    <dgm:pt modelId="{398EE9BF-9AC3-47D7-80FE-74BB48BED08E}" type="pres">
      <dgm:prSet presAssocID="{4882738E-F663-40FE-A52E-C4AA19444AEB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B174ECB-77DD-4C21-B37F-54F255FE5417}" type="pres">
      <dgm:prSet presAssocID="{4882738E-F663-40FE-A52E-C4AA19444AEB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6110E0C-C30B-434C-A6E7-65B861B44485}" type="pres">
      <dgm:prSet presAssocID="{4882738E-F663-40FE-A52E-C4AA19444AEB}" presName="ParentText1" presStyleLbl="revTx" presStyleIdx="0" presStyleCnt="0">
        <dgm:presLayoutVars>
          <dgm:chMax val="1"/>
          <dgm:chPref val="1"/>
        </dgm:presLayoutVars>
      </dgm:prSet>
      <dgm:spPr/>
    </dgm:pt>
    <dgm:pt modelId="{58F2DE82-4C7A-449B-BEB8-22FC144EC824}" type="pres">
      <dgm:prSet presAssocID="{4882738E-F663-40FE-A52E-C4AA19444AEB}" presName="ParentShape1" presStyleLbl="alignImgPlace1" presStyleIdx="0" presStyleCnt="2">
        <dgm:presLayoutVars/>
      </dgm:prSet>
      <dgm:spPr/>
    </dgm:pt>
    <dgm:pt modelId="{99AB94AB-86FE-4E12-BE12-B0699807F831}" type="pres">
      <dgm:prSet presAssocID="{4882738E-F663-40FE-A52E-C4AA19444AEB}" presName="ParentText2" presStyleLbl="revTx" presStyleIdx="0" presStyleCnt="0">
        <dgm:presLayoutVars>
          <dgm:chMax val="1"/>
          <dgm:chPref val="1"/>
        </dgm:presLayoutVars>
      </dgm:prSet>
      <dgm:spPr/>
    </dgm:pt>
    <dgm:pt modelId="{49B9C9BC-4FE9-4E4F-88E4-7C9B20337F57}" type="pres">
      <dgm:prSet presAssocID="{4882738E-F663-40FE-A52E-C4AA19444AEB}" presName="ParentShape2" presStyleLbl="alignImgPlace1" presStyleIdx="1" presStyleCnt="2">
        <dgm:presLayoutVars/>
      </dgm:prSet>
      <dgm:spPr/>
    </dgm:pt>
  </dgm:ptLst>
  <dgm:cxnLst>
    <dgm:cxn modelId="{0995FE04-B954-4605-85E3-88D9F6C92DC5}" type="presOf" srcId="{1F5B85FC-6ED8-45E5-B3C7-B1F21227235D}" destId="{49B9C9BC-4FE9-4E4F-88E4-7C9B20337F57}" srcOrd="1" destOrd="0" presId="urn:microsoft.com/office/officeart/2009/3/layout/OpposingIdeas"/>
    <dgm:cxn modelId="{8B0D5513-4178-4D66-8184-8237C0DF364A}" srcId="{4882738E-F663-40FE-A52E-C4AA19444AEB}" destId="{93464340-BC6A-410F-B796-FE65222B8725}" srcOrd="2" destOrd="0" parTransId="{AEE6FAC3-1922-47B7-A29E-B24F8BE0E2F6}" sibTransId="{9A6B10DC-F11E-47C2-B6C3-B1C461D037DF}"/>
    <dgm:cxn modelId="{D975C81E-0D15-4B54-97FD-B9BA6532234A}" type="presOf" srcId="{C054FAFA-F6D7-47F7-96D4-D424AFC08606}" destId="{B6110E0C-C30B-434C-A6E7-65B861B44485}" srcOrd="0" destOrd="0" presId="urn:microsoft.com/office/officeart/2009/3/layout/OpposingIdeas"/>
    <dgm:cxn modelId="{3949E262-0013-4FD5-89FB-217260B4FFE1}" srcId="{4882738E-F663-40FE-A52E-C4AA19444AEB}" destId="{C054FAFA-F6D7-47F7-96D4-D424AFC08606}" srcOrd="0" destOrd="0" parTransId="{21D00EDB-70C6-404C-9327-DE9FF580FD4B}" sibTransId="{7383A53E-4CE7-4B3B-9226-C06F56BEC04E}"/>
    <dgm:cxn modelId="{971AA468-D8A5-4651-9287-3CA22A9FB0B3}" srcId="{C054FAFA-F6D7-47F7-96D4-D424AFC08606}" destId="{EDD8EE30-9997-432E-902F-E667C1FA1C2B}" srcOrd="0" destOrd="0" parTransId="{8F805D2F-B111-4D99-9D80-FC7B5F4754B1}" sibTransId="{B7657C9A-DAFE-4797-85B4-10CE0174A998}"/>
    <dgm:cxn modelId="{AE749271-723F-4279-ACFD-BBAC3D60A2D0}" type="presOf" srcId="{C054FAFA-F6D7-47F7-96D4-D424AFC08606}" destId="{58F2DE82-4C7A-449B-BEB8-22FC144EC824}" srcOrd="1" destOrd="0" presId="urn:microsoft.com/office/officeart/2009/3/layout/OpposingIdeas"/>
    <dgm:cxn modelId="{2D98FB77-F206-4B0F-ABC4-93FBA6795DDB}" type="presOf" srcId="{8F081100-8666-4365-BDD1-B50E27D45665}" destId="{DB174ECB-77DD-4C21-B37F-54F255FE5417}" srcOrd="0" destOrd="1" presId="urn:microsoft.com/office/officeart/2009/3/layout/OpposingIdeas"/>
    <dgm:cxn modelId="{2DAA2578-9FD1-4FFC-ACF7-60B145CE243C}" srcId="{1F5B85FC-6ED8-45E5-B3C7-B1F21227235D}" destId="{1FE2B889-8D04-463A-9D43-29557A43B7F3}" srcOrd="0" destOrd="0" parTransId="{F35F67B8-A40E-4E23-B8D1-22462BED87B0}" sibTransId="{E9B1FD61-C1FC-4FF1-BF34-2B8DE0491E43}"/>
    <dgm:cxn modelId="{75E5E282-A733-4499-AB13-2BC3FF2489E3}" type="presOf" srcId="{1FE2B889-8D04-463A-9D43-29557A43B7F3}" destId="{DB174ECB-77DD-4C21-B37F-54F255FE5417}" srcOrd="0" destOrd="0" presId="urn:microsoft.com/office/officeart/2009/3/layout/OpposingIdeas"/>
    <dgm:cxn modelId="{83E1008B-F545-4722-8C6E-92B7229B2FAE}" srcId="{1F5B85FC-6ED8-45E5-B3C7-B1F21227235D}" destId="{8F081100-8666-4365-BDD1-B50E27D45665}" srcOrd="1" destOrd="0" parTransId="{B732E47F-60F9-4EDE-9FB0-3E537FFA3B1F}" sibTransId="{8616D211-013F-4A29-A57A-925BD73E8D9F}"/>
    <dgm:cxn modelId="{167277A1-B359-4073-8AEF-1E45CF977A65}" srcId="{4882738E-F663-40FE-A52E-C4AA19444AEB}" destId="{1F5B85FC-6ED8-45E5-B3C7-B1F21227235D}" srcOrd="1" destOrd="0" parTransId="{2BA1C4DF-29A8-4876-BD01-25268A1120FF}" sibTransId="{957A81F7-2B86-4806-BC34-1FEB2BA31E46}"/>
    <dgm:cxn modelId="{9616AABE-A1C9-4DBD-B4DA-361406A0B962}" type="presOf" srcId="{1F5B85FC-6ED8-45E5-B3C7-B1F21227235D}" destId="{99AB94AB-86FE-4E12-BE12-B0699807F831}" srcOrd="0" destOrd="0" presId="urn:microsoft.com/office/officeart/2009/3/layout/OpposingIdeas"/>
    <dgm:cxn modelId="{C85D49C0-3A50-46B4-84E5-259F95EC9801}" type="presOf" srcId="{C6BC4716-3080-42A3-B692-5BB660C0FF5F}" destId="{DB174ECB-77DD-4C21-B37F-54F255FE5417}" srcOrd="0" destOrd="2" presId="urn:microsoft.com/office/officeart/2009/3/layout/OpposingIdeas"/>
    <dgm:cxn modelId="{1699DBDE-6F64-443F-B311-E17D1CD1C3AF}" srcId="{1F5B85FC-6ED8-45E5-B3C7-B1F21227235D}" destId="{C6BC4716-3080-42A3-B692-5BB660C0FF5F}" srcOrd="2" destOrd="0" parTransId="{EC00672C-1E2B-4DB4-A329-0B77F9D7F1E7}" sibTransId="{5A185DE8-3C34-40D8-AA2D-FB691EEDFED8}"/>
    <dgm:cxn modelId="{B26B57E0-A9C5-4BB7-8D59-EACCEF6690C0}" type="presOf" srcId="{4882738E-F663-40FE-A52E-C4AA19444AEB}" destId="{254A23D0-9E26-4627-8CB7-6149170CB400}" srcOrd="0" destOrd="0" presId="urn:microsoft.com/office/officeart/2009/3/layout/OpposingIdeas"/>
    <dgm:cxn modelId="{F0037AE1-0679-4A57-9609-035A6ECD5048}" type="presOf" srcId="{EDD8EE30-9997-432E-902F-E667C1FA1C2B}" destId="{398EE9BF-9AC3-47D7-80FE-74BB48BED08E}" srcOrd="0" destOrd="0" presId="urn:microsoft.com/office/officeart/2009/3/layout/OpposingIdeas"/>
    <dgm:cxn modelId="{A26C56E6-19C7-4FFA-9759-C1C922B0BBDE}" type="presParOf" srcId="{254A23D0-9E26-4627-8CB7-6149170CB400}" destId="{A708564B-F76B-442A-BC1F-7B88B37ECB7B}" srcOrd="0" destOrd="0" presId="urn:microsoft.com/office/officeart/2009/3/layout/OpposingIdeas"/>
    <dgm:cxn modelId="{B17699FB-F04B-42FE-8CC4-3E02A6AD0757}" type="presParOf" srcId="{254A23D0-9E26-4627-8CB7-6149170CB400}" destId="{846DEE9B-EB8B-4D81-ADD1-E0A81E87CB54}" srcOrd="1" destOrd="0" presId="urn:microsoft.com/office/officeart/2009/3/layout/OpposingIdeas"/>
    <dgm:cxn modelId="{8A8494FA-F861-4E38-AB7E-8873418113F3}" type="presParOf" srcId="{254A23D0-9E26-4627-8CB7-6149170CB400}" destId="{398EE9BF-9AC3-47D7-80FE-74BB48BED08E}" srcOrd="2" destOrd="0" presId="urn:microsoft.com/office/officeart/2009/3/layout/OpposingIdeas"/>
    <dgm:cxn modelId="{F307ACDF-DF60-49A5-AAD8-DAB94A167353}" type="presParOf" srcId="{254A23D0-9E26-4627-8CB7-6149170CB400}" destId="{DB174ECB-77DD-4C21-B37F-54F255FE5417}" srcOrd="3" destOrd="0" presId="urn:microsoft.com/office/officeart/2009/3/layout/OpposingIdeas"/>
    <dgm:cxn modelId="{E6B65EC7-975F-44A9-BD73-7D9442E8B2D7}" type="presParOf" srcId="{254A23D0-9E26-4627-8CB7-6149170CB400}" destId="{B6110E0C-C30B-434C-A6E7-65B861B44485}" srcOrd="4" destOrd="0" presId="urn:microsoft.com/office/officeart/2009/3/layout/OpposingIdeas"/>
    <dgm:cxn modelId="{640E2232-3C5F-47D5-8111-E0AC898F3796}" type="presParOf" srcId="{254A23D0-9E26-4627-8CB7-6149170CB400}" destId="{58F2DE82-4C7A-449B-BEB8-22FC144EC824}" srcOrd="5" destOrd="0" presId="urn:microsoft.com/office/officeart/2009/3/layout/OpposingIdeas"/>
    <dgm:cxn modelId="{0511B639-28B1-4F3B-BC89-9156101FB067}" type="presParOf" srcId="{254A23D0-9E26-4627-8CB7-6149170CB400}" destId="{99AB94AB-86FE-4E12-BE12-B0699807F831}" srcOrd="6" destOrd="0" presId="urn:microsoft.com/office/officeart/2009/3/layout/OpposingIdeas"/>
    <dgm:cxn modelId="{46AC0A80-C180-499D-8B83-AB7D482E6D7A}" type="presParOf" srcId="{254A23D0-9E26-4627-8CB7-6149170CB400}" destId="{49B9C9BC-4FE9-4E4F-88E4-7C9B20337F57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7C83A8-741E-47DA-B97E-AB43E7ED2C41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7D35891-B83B-458D-81F6-C2EDE38E58FF}">
      <dgm:prSet phldrT="[Текст]" custT="1"/>
      <dgm:spPr/>
      <dgm:t>
        <a:bodyPr/>
        <a:lstStyle/>
        <a:p>
          <a:r>
            <a:rPr lang="uk-UA" sz="900" dirty="0"/>
            <a:t>1</a:t>
          </a:r>
          <a:r>
            <a:rPr lang="uk-UA" sz="900" b="1" dirty="0">
              <a:solidFill>
                <a:schemeClr val="bg1"/>
              </a:solidFill>
            </a:rPr>
            <a:t>. </a:t>
          </a:r>
          <a:r>
            <a:rPr lang="uk-UA" sz="2000" b="1" dirty="0">
              <a:solidFill>
                <a:schemeClr val="bg1"/>
              </a:solidFill>
            </a:rPr>
            <a:t>Про що розказати (тобто визначити предмет, тему виступу)? </a:t>
          </a:r>
        </a:p>
      </dgm:t>
    </dgm:pt>
    <dgm:pt modelId="{3A903703-E80A-4753-BBF1-9B4C02B03168}" type="parTrans" cxnId="{4B35FBDA-E61B-4211-B6CF-6E2EB70CD061}">
      <dgm:prSet/>
      <dgm:spPr/>
      <dgm:t>
        <a:bodyPr/>
        <a:lstStyle/>
        <a:p>
          <a:endParaRPr lang="uk-UA"/>
        </a:p>
      </dgm:t>
    </dgm:pt>
    <dgm:pt modelId="{A26AE970-6956-4B59-B0B0-9D31743A3D94}" type="sibTrans" cxnId="{4B35FBDA-E61B-4211-B6CF-6E2EB70CD061}">
      <dgm:prSet/>
      <dgm:spPr/>
      <dgm:t>
        <a:bodyPr/>
        <a:lstStyle/>
        <a:p>
          <a:endParaRPr lang="uk-UA"/>
        </a:p>
      </dgm:t>
    </dgm:pt>
    <dgm:pt modelId="{2AF31B4E-677E-4ADF-AA23-8F51D028F629}">
      <dgm:prSet custT="1"/>
      <dgm:spPr/>
      <dgm:t>
        <a:bodyPr/>
        <a:lstStyle/>
        <a:p>
          <a:r>
            <a:rPr lang="uk-UA" sz="2000" b="1" dirty="0">
              <a:solidFill>
                <a:schemeClr val="bg1"/>
              </a:solidFill>
            </a:rPr>
            <a:t>2. Для чого про це розповідати (визначити мету виступу)? </a:t>
          </a:r>
        </a:p>
      </dgm:t>
    </dgm:pt>
    <dgm:pt modelId="{28CDECF1-E228-48E3-AA7F-215E94ECD543}" type="parTrans" cxnId="{8F5A0FF9-E734-42AE-A458-2AE53517BB2E}">
      <dgm:prSet/>
      <dgm:spPr/>
      <dgm:t>
        <a:bodyPr/>
        <a:lstStyle/>
        <a:p>
          <a:endParaRPr lang="uk-UA"/>
        </a:p>
      </dgm:t>
    </dgm:pt>
    <dgm:pt modelId="{91722D9F-27F9-4940-86F0-CD2CECD30292}" type="sibTrans" cxnId="{8F5A0FF9-E734-42AE-A458-2AE53517BB2E}">
      <dgm:prSet/>
      <dgm:spPr/>
      <dgm:t>
        <a:bodyPr/>
        <a:lstStyle/>
        <a:p>
          <a:endParaRPr lang="uk-UA"/>
        </a:p>
      </dgm:t>
    </dgm:pt>
    <dgm:pt modelId="{3B10C687-666A-4CCA-B2D7-F4D8CFB14EB2}">
      <dgm:prSet custT="1"/>
      <dgm:spPr/>
      <dgm:t>
        <a:bodyPr/>
        <a:lstStyle/>
        <a:p>
          <a:r>
            <a:rPr lang="uk-UA" sz="2000" b="1" dirty="0">
              <a:solidFill>
                <a:schemeClr val="bg1"/>
              </a:solidFill>
            </a:rPr>
            <a:t>3. Що саме про це розповісти (визначити коло питань промови)? </a:t>
          </a:r>
        </a:p>
      </dgm:t>
    </dgm:pt>
    <dgm:pt modelId="{E621E5DC-E819-4C76-A3B8-9D8AF17BC6DD}" type="parTrans" cxnId="{F7BD1544-2FF8-4547-87E8-128B1D0A8BD4}">
      <dgm:prSet/>
      <dgm:spPr/>
      <dgm:t>
        <a:bodyPr/>
        <a:lstStyle/>
        <a:p>
          <a:endParaRPr lang="uk-UA"/>
        </a:p>
      </dgm:t>
    </dgm:pt>
    <dgm:pt modelId="{77FE1FC7-5ED5-40A0-B96C-EEB8E09DFB15}" type="sibTrans" cxnId="{F7BD1544-2FF8-4547-87E8-128B1D0A8BD4}">
      <dgm:prSet/>
      <dgm:spPr/>
      <dgm:t>
        <a:bodyPr/>
        <a:lstStyle/>
        <a:p>
          <a:endParaRPr lang="uk-UA"/>
        </a:p>
      </dgm:t>
    </dgm:pt>
    <dgm:pt modelId="{714AB537-0D7F-4A73-832C-6AF00F022039}">
      <dgm:prSet custT="1"/>
      <dgm:spPr/>
      <dgm:t>
        <a:bodyPr/>
        <a:lstStyle/>
        <a:p>
          <a:r>
            <a:rPr lang="uk-UA" sz="2000" b="1" dirty="0">
              <a:solidFill>
                <a:schemeClr val="bg1"/>
              </a:solidFill>
            </a:rPr>
            <a:t>4. Що на цю тему сказали інші (зібрати матеріал з різних джерел, зіставити, поєднати його зі своїм матеріалом)?</a:t>
          </a:r>
        </a:p>
      </dgm:t>
    </dgm:pt>
    <dgm:pt modelId="{91937029-7BF6-4EC3-A7D9-54FAE402CE4C}" type="parTrans" cxnId="{9A8FAB2A-68DC-4C1A-B072-71E900BB04E7}">
      <dgm:prSet/>
      <dgm:spPr/>
      <dgm:t>
        <a:bodyPr/>
        <a:lstStyle/>
        <a:p>
          <a:endParaRPr lang="uk-UA"/>
        </a:p>
      </dgm:t>
    </dgm:pt>
    <dgm:pt modelId="{8F5475DF-21B9-4D71-A070-335716A80D70}" type="sibTrans" cxnId="{9A8FAB2A-68DC-4C1A-B072-71E900BB04E7}">
      <dgm:prSet/>
      <dgm:spPr/>
      <dgm:t>
        <a:bodyPr/>
        <a:lstStyle/>
        <a:p>
          <a:endParaRPr lang="uk-UA"/>
        </a:p>
      </dgm:t>
    </dgm:pt>
    <dgm:pt modelId="{04B2C99D-D3AD-49B3-A9E0-F8FBBE4C8028}" type="pres">
      <dgm:prSet presAssocID="{4A7C83A8-741E-47DA-B97E-AB43E7ED2C41}" presName="linear" presStyleCnt="0">
        <dgm:presLayoutVars>
          <dgm:dir/>
          <dgm:animLvl val="lvl"/>
          <dgm:resizeHandles val="exact"/>
        </dgm:presLayoutVars>
      </dgm:prSet>
      <dgm:spPr/>
    </dgm:pt>
    <dgm:pt modelId="{1BDBE565-9EAC-4C9F-BACE-4A1824D2CC2C}" type="pres">
      <dgm:prSet presAssocID="{B7D35891-B83B-458D-81F6-C2EDE38E58FF}" presName="parentLin" presStyleCnt="0"/>
      <dgm:spPr/>
    </dgm:pt>
    <dgm:pt modelId="{D790BADB-673D-4E6B-B26F-1A273BA2C52B}" type="pres">
      <dgm:prSet presAssocID="{B7D35891-B83B-458D-81F6-C2EDE38E58FF}" presName="parentLeftMargin" presStyleLbl="node1" presStyleIdx="0" presStyleCnt="4"/>
      <dgm:spPr/>
    </dgm:pt>
    <dgm:pt modelId="{5CF31B89-1DBE-4943-9155-5C3386880AD7}" type="pres">
      <dgm:prSet presAssocID="{B7D35891-B83B-458D-81F6-C2EDE38E58F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AFBC938-896F-4C23-AA94-20DC1CB9952B}" type="pres">
      <dgm:prSet presAssocID="{B7D35891-B83B-458D-81F6-C2EDE38E58FF}" presName="negativeSpace" presStyleCnt="0"/>
      <dgm:spPr/>
    </dgm:pt>
    <dgm:pt modelId="{76C96936-C8E6-4047-AB29-E2B3182D1F82}" type="pres">
      <dgm:prSet presAssocID="{B7D35891-B83B-458D-81F6-C2EDE38E58FF}" presName="childText" presStyleLbl="conFgAcc1" presStyleIdx="0" presStyleCnt="4">
        <dgm:presLayoutVars>
          <dgm:bulletEnabled val="1"/>
        </dgm:presLayoutVars>
      </dgm:prSet>
      <dgm:spPr/>
    </dgm:pt>
    <dgm:pt modelId="{F42534B4-DEA4-4EBC-A459-7DAC5F002032}" type="pres">
      <dgm:prSet presAssocID="{A26AE970-6956-4B59-B0B0-9D31743A3D94}" presName="spaceBetweenRectangles" presStyleCnt="0"/>
      <dgm:spPr/>
    </dgm:pt>
    <dgm:pt modelId="{0D10BE59-BF82-4876-A92F-E7480AC225DB}" type="pres">
      <dgm:prSet presAssocID="{2AF31B4E-677E-4ADF-AA23-8F51D028F629}" presName="parentLin" presStyleCnt="0"/>
      <dgm:spPr/>
    </dgm:pt>
    <dgm:pt modelId="{7C252268-B89A-4E46-AFC9-3A8BD60D0981}" type="pres">
      <dgm:prSet presAssocID="{2AF31B4E-677E-4ADF-AA23-8F51D028F629}" presName="parentLeftMargin" presStyleLbl="node1" presStyleIdx="0" presStyleCnt="4"/>
      <dgm:spPr/>
    </dgm:pt>
    <dgm:pt modelId="{487DA8DA-3653-426B-B27D-F296736CD96D}" type="pres">
      <dgm:prSet presAssocID="{2AF31B4E-677E-4ADF-AA23-8F51D028F62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1E6144-EC6D-47F4-8029-337B2C5E91FA}" type="pres">
      <dgm:prSet presAssocID="{2AF31B4E-677E-4ADF-AA23-8F51D028F629}" presName="negativeSpace" presStyleCnt="0"/>
      <dgm:spPr/>
    </dgm:pt>
    <dgm:pt modelId="{A16CCAA8-83CB-47C0-A81C-84E1453D18F0}" type="pres">
      <dgm:prSet presAssocID="{2AF31B4E-677E-4ADF-AA23-8F51D028F629}" presName="childText" presStyleLbl="conFgAcc1" presStyleIdx="1" presStyleCnt="4">
        <dgm:presLayoutVars>
          <dgm:bulletEnabled val="1"/>
        </dgm:presLayoutVars>
      </dgm:prSet>
      <dgm:spPr/>
    </dgm:pt>
    <dgm:pt modelId="{6F1AA222-EC23-4ACD-A9F8-8E3FA3516DCE}" type="pres">
      <dgm:prSet presAssocID="{91722D9F-27F9-4940-86F0-CD2CECD30292}" presName="spaceBetweenRectangles" presStyleCnt="0"/>
      <dgm:spPr/>
    </dgm:pt>
    <dgm:pt modelId="{A23F2979-0B1A-45CC-80F3-5ED09730EEF0}" type="pres">
      <dgm:prSet presAssocID="{3B10C687-666A-4CCA-B2D7-F4D8CFB14EB2}" presName="parentLin" presStyleCnt="0"/>
      <dgm:spPr/>
    </dgm:pt>
    <dgm:pt modelId="{1E74043C-8549-4CF3-9CE9-98EF45C07587}" type="pres">
      <dgm:prSet presAssocID="{3B10C687-666A-4CCA-B2D7-F4D8CFB14EB2}" presName="parentLeftMargin" presStyleLbl="node1" presStyleIdx="1" presStyleCnt="4"/>
      <dgm:spPr/>
    </dgm:pt>
    <dgm:pt modelId="{DBC1CB37-7A77-4110-AFE3-804D2FA99AF6}" type="pres">
      <dgm:prSet presAssocID="{3B10C687-666A-4CCA-B2D7-F4D8CFB14EB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36BFC4F-5B8B-4619-810A-D18B340D73BD}" type="pres">
      <dgm:prSet presAssocID="{3B10C687-666A-4CCA-B2D7-F4D8CFB14EB2}" presName="negativeSpace" presStyleCnt="0"/>
      <dgm:spPr/>
    </dgm:pt>
    <dgm:pt modelId="{747C665E-B9D5-44DF-9212-6426DC650FD4}" type="pres">
      <dgm:prSet presAssocID="{3B10C687-666A-4CCA-B2D7-F4D8CFB14EB2}" presName="childText" presStyleLbl="conFgAcc1" presStyleIdx="2" presStyleCnt="4">
        <dgm:presLayoutVars>
          <dgm:bulletEnabled val="1"/>
        </dgm:presLayoutVars>
      </dgm:prSet>
      <dgm:spPr/>
    </dgm:pt>
    <dgm:pt modelId="{F45BD4B5-EDA1-4B8B-8F56-212A8D3F0310}" type="pres">
      <dgm:prSet presAssocID="{77FE1FC7-5ED5-40A0-B96C-EEB8E09DFB15}" presName="spaceBetweenRectangles" presStyleCnt="0"/>
      <dgm:spPr/>
    </dgm:pt>
    <dgm:pt modelId="{A39B87BB-DD02-45AB-8DDB-4AA8DACA863E}" type="pres">
      <dgm:prSet presAssocID="{714AB537-0D7F-4A73-832C-6AF00F022039}" presName="parentLin" presStyleCnt="0"/>
      <dgm:spPr/>
    </dgm:pt>
    <dgm:pt modelId="{B57FF679-EBB3-418E-AC98-9A7CA1C769B5}" type="pres">
      <dgm:prSet presAssocID="{714AB537-0D7F-4A73-832C-6AF00F022039}" presName="parentLeftMargin" presStyleLbl="node1" presStyleIdx="2" presStyleCnt="4"/>
      <dgm:spPr/>
    </dgm:pt>
    <dgm:pt modelId="{CA16F291-E832-4BC9-9796-E7E32F485AC9}" type="pres">
      <dgm:prSet presAssocID="{714AB537-0D7F-4A73-832C-6AF00F02203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E0B4B6E-D5CB-42EA-AF3D-6BDE6BF30857}" type="pres">
      <dgm:prSet presAssocID="{714AB537-0D7F-4A73-832C-6AF00F022039}" presName="negativeSpace" presStyleCnt="0"/>
      <dgm:spPr/>
    </dgm:pt>
    <dgm:pt modelId="{4C85C738-21C3-429D-A9D2-4424A6ADC6DB}" type="pres">
      <dgm:prSet presAssocID="{714AB537-0D7F-4A73-832C-6AF00F02203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1986411-B919-4E4B-B1B2-9A602002F681}" type="presOf" srcId="{3B10C687-666A-4CCA-B2D7-F4D8CFB14EB2}" destId="{1E74043C-8549-4CF3-9CE9-98EF45C07587}" srcOrd="0" destOrd="0" presId="urn:microsoft.com/office/officeart/2005/8/layout/list1"/>
    <dgm:cxn modelId="{9A8FAB2A-68DC-4C1A-B072-71E900BB04E7}" srcId="{4A7C83A8-741E-47DA-B97E-AB43E7ED2C41}" destId="{714AB537-0D7F-4A73-832C-6AF00F022039}" srcOrd="3" destOrd="0" parTransId="{91937029-7BF6-4EC3-A7D9-54FAE402CE4C}" sibTransId="{8F5475DF-21B9-4D71-A070-335716A80D70}"/>
    <dgm:cxn modelId="{F7BD1544-2FF8-4547-87E8-128B1D0A8BD4}" srcId="{4A7C83A8-741E-47DA-B97E-AB43E7ED2C41}" destId="{3B10C687-666A-4CCA-B2D7-F4D8CFB14EB2}" srcOrd="2" destOrd="0" parTransId="{E621E5DC-E819-4C76-A3B8-9D8AF17BC6DD}" sibTransId="{77FE1FC7-5ED5-40A0-B96C-EEB8E09DFB15}"/>
    <dgm:cxn modelId="{262D1150-2371-4082-9ECE-238F0DC1EA29}" type="presOf" srcId="{4A7C83A8-741E-47DA-B97E-AB43E7ED2C41}" destId="{04B2C99D-D3AD-49B3-A9E0-F8FBBE4C8028}" srcOrd="0" destOrd="0" presId="urn:microsoft.com/office/officeart/2005/8/layout/list1"/>
    <dgm:cxn modelId="{6B332F8D-6BC3-4DB2-816F-4849D07B1FF6}" type="presOf" srcId="{3B10C687-666A-4CCA-B2D7-F4D8CFB14EB2}" destId="{DBC1CB37-7A77-4110-AFE3-804D2FA99AF6}" srcOrd="1" destOrd="0" presId="urn:microsoft.com/office/officeart/2005/8/layout/list1"/>
    <dgm:cxn modelId="{437BE99C-BF7B-41EA-AFCE-07746A70967F}" type="presOf" srcId="{714AB537-0D7F-4A73-832C-6AF00F022039}" destId="{CA16F291-E832-4BC9-9796-E7E32F485AC9}" srcOrd="1" destOrd="0" presId="urn:microsoft.com/office/officeart/2005/8/layout/list1"/>
    <dgm:cxn modelId="{D1C992C5-859A-4E5E-8171-631D272BFFE3}" type="presOf" srcId="{B7D35891-B83B-458D-81F6-C2EDE38E58FF}" destId="{5CF31B89-1DBE-4943-9155-5C3386880AD7}" srcOrd="1" destOrd="0" presId="urn:microsoft.com/office/officeart/2005/8/layout/list1"/>
    <dgm:cxn modelId="{0E2B32C6-5186-4E9F-BA89-04AA40FCD0B0}" type="presOf" srcId="{714AB537-0D7F-4A73-832C-6AF00F022039}" destId="{B57FF679-EBB3-418E-AC98-9A7CA1C769B5}" srcOrd="0" destOrd="0" presId="urn:microsoft.com/office/officeart/2005/8/layout/list1"/>
    <dgm:cxn modelId="{093577D8-E0D8-4669-8C5C-8B9552B085F4}" type="presOf" srcId="{2AF31B4E-677E-4ADF-AA23-8F51D028F629}" destId="{7C252268-B89A-4E46-AFC9-3A8BD60D0981}" srcOrd="0" destOrd="0" presId="urn:microsoft.com/office/officeart/2005/8/layout/list1"/>
    <dgm:cxn modelId="{4B35FBDA-E61B-4211-B6CF-6E2EB70CD061}" srcId="{4A7C83A8-741E-47DA-B97E-AB43E7ED2C41}" destId="{B7D35891-B83B-458D-81F6-C2EDE38E58FF}" srcOrd="0" destOrd="0" parTransId="{3A903703-E80A-4753-BBF1-9B4C02B03168}" sibTransId="{A26AE970-6956-4B59-B0B0-9D31743A3D94}"/>
    <dgm:cxn modelId="{8B6762E1-2929-4338-A8DD-BAB925386F46}" type="presOf" srcId="{B7D35891-B83B-458D-81F6-C2EDE38E58FF}" destId="{D790BADB-673D-4E6B-B26F-1A273BA2C52B}" srcOrd="0" destOrd="0" presId="urn:microsoft.com/office/officeart/2005/8/layout/list1"/>
    <dgm:cxn modelId="{0C661CF0-F56C-4E83-9B51-37DC3279C068}" type="presOf" srcId="{2AF31B4E-677E-4ADF-AA23-8F51D028F629}" destId="{487DA8DA-3653-426B-B27D-F296736CD96D}" srcOrd="1" destOrd="0" presId="urn:microsoft.com/office/officeart/2005/8/layout/list1"/>
    <dgm:cxn modelId="{8F5A0FF9-E734-42AE-A458-2AE53517BB2E}" srcId="{4A7C83A8-741E-47DA-B97E-AB43E7ED2C41}" destId="{2AF31B4E-677E-4ADF-AA23-8F51D028F629}" srcOrd="1" destOrd="0" parTransId="{28CDECF1-E228-48E3-AA7F-215E94ECD543}" sibTransId="{91722D9F-27F9-4940-86F0-CD2CECD30292}"/>
    <dgm:cxn modelId="{EEA19FD0-F4E6-4C91-9B25-2BB99D7199EF}" type="presParOf" srcId="{04B2C99D-D3AD-49B3-A9E0-F8FBBE4C8028}" destId="{1BDBE565-9EAC-4C9F-BACE-4A1824D2CC2C}" srcOrd="0" destOrd="0" presId="urn:microsoft.com/office/officeart/2005/8/layout/list1"/>
    <dgm:cxn modelId="{3E086F23-172A-4658-B142-A422A7953C65}" type="presParOf" srcId="{1BDBE565-9EAC-4C9F-BACE-4A1824D2CC2C}" destId="{D790BADB-673D-4E6B-B26F-1A273BA2C52B}" srcOrd="0" destOrd="0" presId="urn:microsoft.com/office/officeart/2005/8/layout/list1"/>
    <dgm:cxn modelId="{6664AAFD-7B8F-4A32-8AC8-833799A135EE}" type="presParOf" srcId="{1BDBE565-9EAC-4C9F-BACE-4A1824D2CC2C}" destId="{5CF31B89-1DBE-4943-9155-5C3386880AD7}" srcOrd="1" destOrd="0" presId="urn:microsoft.com/office/officeart/2005/8/layout/list1"/>
    <dgm:cxn modelId="{21FFCB34-E2FD-40B1-A922-C694A358572C}" type="presParOf" srcId="{04B2C99D-D3AD-49B3-A9E0-F8FBBE4C8028}" destId="{4AFBC938-896F-4C23-AA94-20DC1CB9952B}" srcOrd="1" destOrd="0" presId="urn:microsoft.com/office/officeart/2005/8/layout/list1"/>
    <dgm:cxn modelId="{F9246052-5ABC-4F9D-B428-B7B92D6C08F0}" type="presParOf" srcId="{04B2C99D-D3AD-49B3-A9E0-F8FBBE4C8028}" destId="{76C96936-C8E6-4047-AB29-E2B3182D1F82}" srcOrd="2" destOrd="0" presId="urn:microsoft.com/office/officeart/2005/8/layout/list1"/>
    <dgm:cxn modelId="{0BBBA0F4-6FB4-4C0F-B60D-65DFBEF5788A}" type="presParOf" srcId="{04B2C99D-D3AD-49B3-A9E0-F8FBBE4C8028}" destId="{F42534B4-DEA4-4EBC-A459-7DAC5F002032}" srcOrd="3" destOrd="0" presId="urn:microsoft.com/office/officeart/2005/8/layout/list1"/>
    <dgm:cxn modelId="{6C026FCF-BA1C-4FFB-8931-88BCAC4E7E56}" type="presParOf" srcId="{04B2C99D-D3AD-49B3-A9E0-F8FBBE4C8028}" destId="{0D10BE59-BF82-4876-A92F-E7480AC225DB}" srcOrd="4" destOrd="0" presId="urn:microsoft.com/office/officeart/2005/8/layout/list1"/>
    <dgm:cxn modelId="{96A81B53-C53C-4EC1-88C9-3B158E0DCAC2}" type="presParOf" srcId="{0D10BE59-BF82-4876-A92F-E7480AC225DB}" destId="{7C252268-B89A-4E46-AFC9-3A8BD60D0981}" srcOrd="0" destOrd="0" presId="urn:microsoft.com/office/officeart/2005/8/layout/list1"/>
    <dgm:cxn modelId="{1B37F680-FD9B-47AA-B3BF-DE7965131E6D}" type="presParOf" srcId="{0D10BE59-BF82-4876-A92F-E7480AC225DB}" destId="{487DA8DA-3653-426B-B27D-F296736CD96D}" srcOrd="1" destOrd="0" presId="urn:microsoft.com/office/officeart/2005/8/layout/list1"/>
    <dgm:cxn modelId="{1525573F-8F36-4821-BB39-CFD712FF213F}" type="presParOf" srcId="{04B2C99D-D3AD-49B3-A9E0-F8FBBE4C8028}" destId="{8D1E6144-EC6D-47F4-8029-337B2C5E91FA}" srcOrd="5" destOrd="0" presId="urn:microsoft.com/office/officeart/2005/8/layout/list1"/>
    <dgm:cxn modelId="{12E23DCC-E58C-4951-8C36-531246E062AB}" type="presParOf" srcId="{04B2C99D-D3AD-49B3-A9E0-F8FBBE4C8028}" destId="{A16CCAA8-83CB-47C0-A81C-84E1453D18F0}" srcOrd="6" destOrd="0" presId="urn:microsoft.com/office/officeart/2005/8/layout/list1"/>
    <dgm:cxn modelId="{6A9B8A27-8AC6-4020-BF5C-8C61371AB895}" type="presParOf" srcId="{04B2C99D-D3AD-49B3-A9E0-F8FBBE4C8028}" destId="{6F1AA222-EC23-4ACD-A9F8-8E3FA3516DCE}" srcOrd="7" destOrd="0" presId="urn:microsoft.com/office/officeart/2005/8/layout/list1"/>
    <dgm:cxn modelId="{027270C7-D2A6-4098-95E7-ABA9C3B96FB3}" type="presParOf" srcId="{04B2C99D-D3AD-49B3-A9E0-F8FBBE4C8028}" destId="{A23F2979-0B1A-45CC-80F3-5ED09730EEF0}" srcOrd="8" destOrd="0" presId="urn:microsoft.com/office/officeart/2005/8/layout/list1"/>
    <dgm:cxn modelId="{C5B6D510-B716-4E83-B996-82B0BF85342A}" type="presParOf" srcId="{A23F2979-0B1A-45CC-80F3-5ED09730EEF0}" destId="{1E74043C-8549-4CF3-9CE9-98EF45C07587}" srcOrd="0" destOrd="0" presId="urn:microsoft.com/office/officeart/2005/8/layout/list1"/>
    <dgm:cxn modelId="{F9307612-396D-4EF4-B112-571190AC6FA8}" type="presParOf" srcId="{A23F2979-0B1A-45CC-80F3-5ED09730EEF0}" destId="{DBC1CB37-7A77-4110-AFE3-804D2FA99AF6}" srcOrd="1" destOrd="0" presId="urn:microsoft.com/office/officeart/2005/8/layout/list1"/>
    <dgm:cxn modelId="{899F368F-33F9-4B9E-A4BA-9419DA1AA55F}" type="presParOf" srcId="{04B2C99D-D3AD-49B3-A9E0-F8FBBE4C8028}" destId="{A36BFC4F-5B8B-4619-810A-D18B340D73BD}" srcOrd="9" destOrd="0" presId="urn:microsoft.com/office/officeart/2005/8/layout/list1"/>
    <dgm:cxn modelId="{5E9CEC37-4CB9-4BDD-BCCA-52DD6EAD97FB}" type="presParOf" srcId="{04B2C99D-D3AD-49B3-A9E0-F8FBBE4C8028}" destId="{747C665E-B9D5-44DF-9212-6426DC650FD4}" srcOrd="10" destOrd="0" presId="urn:microsoft.com/office/officeart/2005/8/layout/list1"/>
    <dgm:cxn modelId="{DD406A48-1F65-4120-A7B0-CA0B18304413}" type="presParOf" srcId="{04B2C99D-D3AD-49B3-A9E0-F8FBBE4C8028}" destId="{F45BD4B5-EDA1-4B8B-8F56-212A8D3F0310}" srcOrd="11" destOrd="0" presId="urn:microsoft.com/office/officeart/2005/8/layout/list1"/>
    <dgm:cxn modelId="{D8F3C738-0DBB-47BC-960B-13B25F5EDE3A}" type="presParOf" srcId="{04B2C99D-D3AD-49B3-A9E0-F8FBBE4C8028}" destId="{A39B87BB-DD02-45AB-8DDB-4AA8DACA863E}" srcOrd="12" destOrd="0" presId="urn:microsoft.com/office/officeart/2005/8/layout/list1"/>
    <dgm:cxn modelId="{6785F9D9-155C-4098-8136-A33D81DDC1F6}" type="presParOf" srcId="{A39B87BB-DD02-45AB-8DDB-4AA8DACA863E}" destId="{B57FF679-EBB3-418E-AC98-9A7CA1C769B5}" srcOrd="0" destOrd="0" presId="urn:microsoft.com/office/officeart/2005/8/layout/list1"/>
    <dgm:cxn modelId="{7CFDA8CF-9A0F-4DA4-AC9D-7A832A2FE54C}" type="presParOf" srcId="{A39B87BB-DD02-45AB-8DDB-4AA8DACA863E}" destId="{CA16F291-E832-4BC9-9796-E7E32F485AC9}" srcOrd="1" destOrd="0" presId="urn:microsoft.com/office/officeart/2005/8/layout/list1"/>
    <dgm:cxn modelId="{8BCA8F55-6621-4201-B6E4-031C77BDE47F}" type="presParOf" srcId="{04B2C99D-D3AD-49B3-A9E0-F8FBBE4C8028}" destId="{4E0B4B6E-D5CB-42EA-AF3D-6BDE6BF30857}" srcOrd="13" destOrd="0" presId="urn:microsoft.com/office/officeart/2005/8/layout/list1"/>
    <dgm:cxn modelId="{BFE5EDE9-0F8D-46F9-AABE-3B9354E4B5BC}" type="presParOf" srcId="{04B2C99D-D3AD-49B3-A9E0-F8FBBE4C8028}" destId="{4C85C738-21C3-429D-A9D2-4424A6ADC6D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BE4D7-551C-49FE-A625-EAC4DBF40BB7}">
      <dsp:nvSpPr>
        <dsp:cNvPr id="0" name=""/>
        <dsp:cNvSpPr/>
      </dsp:nvSpPr>
      <dsp:spPr>
        <a:xfrm>
          <a:off x="2727462" y="2"/>
          <a:ext cx="5365475" cy="781417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2405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002060"/>
              </a:solidFill>
              <a:highlight>
                <a:srgbClr val="FFFF00"/>
              </a:highlight>
            </a:rPr>
            <a:t>судові, </a:t>
          </a:r>
        </a:p>
      </dsp:txBody>
      <dsp:txXfrm>
        <a:off x="2727462" y="195356"/>
        <a:ext cx="5170121" cy="390709"/>
      </dsp:txXfrm>
    </dsp:sp>
    <dsp:sp modelId="{8510FBF6-5598-45D2-B9BF-A227E421F1FB}">
      <dsp:nvSpPr>
        <dsp:cNvPr id="0" name=""/>
        <dsp:cNvSpPr/>
      </dsp:nvSpPr>
      <dsp:spPr>
        <a:xfrm>
          <a:off x="2727462" y="608620"/>
          <a:ext cx="1652566" cy="15052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002060"/>
              </a:solidFill>
            </a:rPr>
            <a:t>звинувачення чи виправдання</a:t>
          </a:r>
        </a:p>
      </dsp:txBody>
      <dsp:txXfrm>
        <a:off x="2727462" y="608620"/>
        <a:ext cx="1652566" cy="1505298"/>
      </dsp:txXfrm>
    </dsp:sp>
    <dsp:sp modelId="{DD3B0160-0DD0-4386-807D-4323F2C4950D}">
      <dsp:nvSpPr>
        <dsp:cNvPr id="0" name=""/>
        <dsp:cNvSpPr/>
      </dsp:nvSpPr>
      <dsp:spPr>
        <a:xfrm>
          <a:off x="4380028" y="266507"/>
          <a:ext cx="3712908" cy="781417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2374804"/>
            <a:satOff val="6006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2405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002060"/>
              </a:solidFill>
              <a:highlight>
                <a:srgbClr val="FFFF00"/>
              </a:highlight>
            </a:rPr>
            <a:t>дорадчі </a:t>
          </a:r>
        </a:p>
      </dsp:txBody>
      <dsp:txXfrm>
        <a:off x="4380028" y="461861"/>
        <a:ext cx="3517554" cy="390709"/>
      </dsp:txXfrm>
    </dsp:sp>
    <dsp:sp modelId="{A79AE3DE-3D96-44A6-9C2C-86EC0022C800}">
      <dsp:nvSpPr>
        <dsp:cNvPr id="0" name=""/>
        <dsp:cNvSpPr/>
      </dsp:nvSpPr>
      <dsp:spPr>
        <a:xfrm>
          <a:off x="4380028" y="869092"/>
          <a:ext cx="1652566" cy="15052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374804"/>
              <a:satOff val="6006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002060"/>
              </a:solidFill>
            </a:rPr>
            <a:t>користь чи шкода</a:t>
          </a:r>
        </a:p>
      </dsp:txBody>
      <dsp:txXfrm>
        <a:off x="4380028" y="869092"/>
        <a:ext cx="1652566" cy="1505298"/>
      </dsp:txXfrm>
    </dsp:sp>
    <dsp:sp modelId="{90B5027D-9E22-4CF6-B87B-FBCA4F2685DE}">
      <dsp:nvSpPr>
        <dsp:cNvPr id="0" name=""/>
        <dsp:cNvSpPr/>
      </dsp:nvSpPr>
      <dsp:spPr>
        <a:xfrm>
          <a:off x="6032595" y="526979"/>
          <a:ext cx="2060342" cy="781417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4749608"/>
            <a:satOff val="12011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2405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002060"/>
              </a:solidFill>
              <a:highlight>
                <a:srgbClr val="FFFF00"/>
              </a:highlight>
            </a:rPr>
            <a:t>похвальні (</a:t>
          </a:r>
          <a:r>
            <a:rPr lang="uk-UA" sz="2400" b="1" kern="1200" dirty="0" err="1">
              <a:solidFill>
                <a:srgbClr val="002060"/>
              </a:solidFill>
              <a:highlight>
                <a:srgbClr val="FFFF00"/>
              </a:highlight>
            </a:rPr>
            <a:t>епідейктичні</a:t>
          </a:r>
          <a:r>
            <a:rPr lang="uk-UA" sz="2400" b="1" kern="1200" dirty="0">
              <a:solidFill>
                <a:srgbClr val="002060"/>
              </a:solidFill>
              <a:highlight>
                <a:srgbClr val="FFFF00"/>
              </a:highlight>
            </a:rPr>
            <a:t>)</a:t>
          </a:r>
        </a:p>
      </dsp:txBody>
      <dsp:txXfrm>
        <a:off x="6032595" y="722333"/>
        <a:ext cx="1864988" cy="390709"/>
      </dsp:txXfrm>
    </dsp:sp>
    <dsp:sp modelId="{68AF1291-C55B-408C-99C4-4A73FE6430AC}">
      <dsp:nvSpPr>
        <dsp:cNvPr id="0" name=""/>
        <dsp:cNvSpPr/>
      </dsp:nvSpPr>
      <dsp:spPr>
        <a:xfrm>
          <a:off x="6032595" y="1129565"/>
          <a:ext cx="1652566" cy="14832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749608"/>
              <a:satOff val="12011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002060"/>
              </a:solidFill>
            </a:rPr>
            <a:t>похвала або осуд</a:t>
          </a:r>
        </a:p>
      </dsp:txBody>
      <dsp:txXfrm>
        <a:off x="6032595" y="1129565"/>
        <a:ext cx="1652566" cy="14832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DF045-EF0D-49D3-BE8E-7866DBA1C6E3}">
      <dsp:nvSpPr>
        <dsp:cNvPr id="0" name=""/>
        <dsp:cNvSpPr/>
      </dsp:nvSpPr>
      <dsp:spPr>
        <a:xfrm>
          <a:off x="457199" y="0"/>
          <a:ext cx="5181600" cy="460045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C4C04-481F-4A89-8C35-60F20517F292}">
      <dsp:nvSpPr>
        <dsp:cNvPr id="0" name=""/>
        <dsp:cNvSpPr/>
      </dsp:nvSpPr>
      <dsp:spPr>
        <a:xfrm>
          <a:off x="651" y="1380135"/>
          <a:ext cx="1851979" cy="18401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7030A0"/>
              </a:solidFill>
            </a:rPr>
            <a:t>суспільний (те, що важливо для всіх у суспільстві),</a:t>
          </a:r>
        </a:p>
      </dsp:txBody>
      <dsp:txXfrm>
        <a:off x="90481" y="1469965"/>
        <a:ext cx="1672319" cy="1660520"/>
      </dsp:txXfrm>
    </dsp:sp>
    <dsp:sp modelId="{FDDF41C0-7339-454E-BEFC-EB4FF4B54DBA}">
      <dsp:nvSpPr>
        <dsp:cNvPr id="0" name=""/>
        <dsp:cNvSpPr/>
      </dsp:nvSpPr>
      <dsp:spPr>
        <a:xfrm>
          <a:off x="2122010" y="1380135"/>
          <a:ext cx="1851979" cy="18401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7030A0"/>
              </a:solidFill>
            </a:rPr>
            <a:t>груповий (те, що важливо для окремої групи), </a:t>
          </a:r>
        </a:p>
      </dsp:txBody>
      <dsp:txXfrm>
        <a:off x="2211840" y="1469965"/>
        <a:ext cx="1672319" cy="1660520"/>
      </dsp:txXfrm>
    </dsp:sp>
    <dsp:sp modelId="{C0D42B22-DE9F-4478-A56E-A190C857081F}">
      <dsp:nvSpPr>
        <dsp:cNvPr id="0" name=""/>
        <dsp:cNvSpPr/>
      </dsp:nvSpPr>
      <dsp:spPr>
        <a:xfrm>
          <a:off x="4243368" y="1380135"/>
          <a:ext cx="1851979" cy="18401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rgbClr val="7030A0"/>
              </a:solidFill>
            </a:rPr>
            <a:t>індивідуальний (те, що важливо для окремої людини). </a:t>
          </a:r>
        </a:p>
      </dsp:txBody>
      <dsp:txXfrm>
        <a:off x="4333198" y="1469965"/>
        <a:ext cx="1672319" cy="16605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A92C0-887C-4CD8-AE68-B2FC88D63925}">
      <dsp:nvSpPr>
        <dsp:cNvPr id="0" name=""/>
        <dsp:cNvSpPr/>
      </dsp:nvSpPr>
      <dsp:spPr>
        <a:xfrm>
          <a:off x="2166475" y="1295"/>
          <a:ext cx="1497458" cy="9733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u="sng" kern="1200" dirty="0">
              <a:solidFill>
                <a:schemeClr val="bg1"/>
              </a:solidFill>
            </a:rPr>
            <a:t>основні, </a:t>
          </a:r>
          <a:endParaRPr lang="uk-UA" sz="1500" b="1" kern="1200" dirty="0">
            <a:solidFill>
              <a:schemeClr val="bg1"/>
            </a:solidFill>
          </a:endParaRPr>
        </a:p>
      </dsp:txBody>
      <dsp:txXfrm>
        <a:off x="2213990" y="48810"/>
        <a:ext cx="1402428" cy="878318"/>
      </dsp:txXfrm>
    </dsp:sp>
    <dsp:sp modelId="{987E80B2-6B6E-457B-BDBF-DC89A66617FA}">
      <dsp:nvSpPr>
        <dsp:cNvPr id="0" name=""/>
        <dsp:cNvSpPr/>
      </dsp:nvSpPr>
      <dsp:spPr>
        <a:xfrm>
          <a:off x="1305201" y="487969"/>
          <a:ext cx="3220006" cy="3220006"/>
        </a:xfrm>
        <a:custGeom>
          <a:avLst/>
          <a:gdLst/>
          <a:ahLst/>
          <a:cxnLst/>
          <a:rect l="0" t="0" r="0" b="0"/>
          <a:pathLst>
            <a:path>
              <a:moveTo>
                <a:pt x="2369549" y="190425"/>
              </a:moveTo>
              <a:arcTo wR="1610003" hR="1610003" stAng="17888942" swAng="262923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5FFE9-D963-4A53-8AE2-E3D27EDE1194}">
      <dsp:nvSpPr>
        <dsp:cNvPr id="0" name=""/>
        <dsp:cNvSpPr/>
      </dsp:nvSpPr>
      <dsp:spPr>
        <a:xfrm>
          <a:off x="3776479" y="1611298"/>
          <a:ext cx="1497458" cy="973348"/>
        </a:xfrm>
        <a:prstGeom prst="roundRect">
          <a:avLst/>
        </a:prstGeom>
        <a:solidFill>
          <a:schemeClr val="accent5">
            <a:hueOff val="775848"/>
            <a:satOff val="2585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u="sng" kern="1200" dirty="0">
              <a:solidFill>
                <a:schemeClr val="bg1"/>
              </a:solidFill>
            </a:rPr>
            <a:t>групові, </a:t>
          </a:r>
          <a:endParaRPr lang="uk-UA" sz="1500" b="1" kern="1200" dirty="0">
            <a:solidFill>
              <a:schemeClr val="bg1"/>
            </a:solidFill>
          </a:endParaRPr>
        </a:p>
      </dsp:txBody>
      <dsp:txXfrm>
        <a:off x="3823994" y="1658813"/>
        <a:ext cx="1402428" cy="878318"/>
      </dsp:txXfrm>
    </dsp:sp>
    <dsp:sp modelId="{643422E0-A4B7-4090-BCD7-4BECF2C3811D}">
      <dsp:nvSpPr>
        <dsp:cNvPr id="0" name=""/>
        <dsp:cNvSpPr/>
      </dsp:nvSpPr>
      <dsp:spPr>
        <a:xfrm>
          <a:off x="1305201" y="487969"/>
          <a:ext cx="3220006" cy="3220006"/>
        </a:xfrm>
        <a:custGeom>
          <a:avLst/>
          <a:gdLst/>
          <a:ahLst/>
          <a:cxnLst/>
          <a:rect l="0" t="0" r="0" b="0"/>
          <a:pathLst>
            <a:path>
              <a:moveTo>
                <a:pt x="3140943" y="2108333"/>
              </a:moveTo>
              <a:arcTo wR="1610003" hR="1610003" stAng="1081821" swAng="2629237"/>
            </a:path>
          </a:pathLst>
        </a:custGeom>
        <a:noFill/>
        <a:ln w="9525" cap="flat" cmpd="sng" algn="ctr">
          <a:solidFill>
            <a:schemeClr val="accent5">
              <a:hueOff val="775848"/>
              <a:satOff val="2585"/>
              <a:lumOff val="2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6D491-5228-45BE-AA87-E73B76A1E16E}">
      <dsp:nvSpPr>
        <dsp:cNvPr id="0" name=""/>
        <dsp:cNvSpPr/>
      </dsp:nvSpPr>
      <dsp:spPr>
        <a:xfrm>
          <a:off x="2166475" y="3221302"/>
          <a:ext cx="1497458" cy="973348"/>
        </a:xfrm>
        <a:prstGeom prst="roundRect">
          <a:avLst/>
        </a:prstGeom>
        <a:solidFill>
          <a:schemeClr val="accent5">
            <a:hueOff val="1551697"/>
            <a:satOff val="5170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u="sng" kern="1200" dirty="0">
              <a:solidFill>
                <a:schemeClr val="bg1"/>
              </a:solidFill>
            </a:rPr>
            <a:t>конкретні інтереси, </a:t>
          </a:r>
          <a:endParaRPr lang="uk-UA" sz="1500" b="1" kern="1200" dirty="0">
            <a:solidFill>
              <a:schemeClr val="bg1"/>
            </a:solidFill>
          </a:endParaRPr>
        </a:p>
      </dsp:txBody>
      <dsp:txXfrm>
        <a:off x="2213990" y="3268817"/>
        <a:ext cx="1402428" cy="878318"/>
      </dsp:txXfrm>
    </dsp:sp>
    <dsp:sp modelId="{13F12792-4AC6-46D5-9A31-89820F4DB48D}">
      <dsp:nvSpPr>
        <dsp:cNvPr id="0" name=""/>
        <dsp:cNvSpPr/>
      </dsp:nvSpPr>
      <dsp:spPr>
        <a:xfrm>
          <a:off x="1305201" y="487969"/>
          <a:ext cx="3220006" cy="3220006"/>
        </a:xfrm>
        <a:custGeom>
          <a:avLst/>
          <a:gdLst/>
          <a:ahLst/>
          <a:cxnLst/>
          <a:rect l="0" t="0" r="0" b="0"/>
          <a:pathLst>
            <a:path>
              <a:moveTo>
                <a:pt x="850457" y="3029581"/>
              </a:moveTo>
              <a:arcTo wR="1610003" hR="1610003" stAng="7088942" swAng="2629237"/>
            </a:path>
          </a:pathLst>
        </a:custGeom>
        <a:noFill/>
        <a:ln w="9525" cap="flat" cmpd="sng" algn="ctr">
          <a:solidFill>
            <a:schemeClr val="accent5">
              <a:hueOff val="1551697"/>
              <a:satOff val="5170"/>
              <a:lumOff val="5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888EF-8A64-4CA3-A424-B051F1A8B2DD}">
      <dsp:nvSpPr>
        <dsp:cNvPr id="0" name=""/>
        <dsp:cNvSpPr/>
      </dsp:nvSpPr>
      <dsp:spPr>
        <a:xfrm>
          <a:off x="556472" y="1611298"/>
          <a:ext cx="1497458" cy="973348"/>
        </a:xfrm>
        <a:prstGeom prst="roundRect">
          <a:avLst/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u="sng" kern="1200" dirty="0">
              <a:solidFill>
                <a:schemeClr val="bg1"/>
              </a:solidFill>
            </a:rPr>
            <a:t>злободенний інтерес</a:t>
          </a:r>
          <a:endParaRPr lang="uk-UA" sz="1500" b="1" kern="1200" dirty="0">
            <a:solidFill>
              <a:schemeClr val="bg1"/>
            </a:solidFill>
          </a:endParaRPr>
        </a:p>
      </dsp:txBody>
      <dsp:txXfrm>
        <a:off x="603987" y="1658813"/>
        <a:ext cx="1402428" cy="878318"/>
      </dsp:txXfrm>
    </dsp:sp>
    <dsp:sp modelId="{F1911A3F-B724-48AF-A20E-A662E24C9306}">
      <dsp:nvSpPr>
        <dsp:cNvPr id="0" name=""/>
        <dsp:cNvSpPr/>
      </dsp:nvSpPr>
      <dsp:spPr>
        <a:xfrm>
          <a:off x="1305201" y="487969"/>
          <a:ext cx="3220006" cy="3220006"/>
        </a:xfrm>
        <a:custGeom>
          <a:avLst/>
          <a:gdLst/>
          <a:ahLst/>
          <a:cxnLst/>
          <a:rect l="0" t="0" r="0" b="0"/>
          <a:pathLst>
            <a:path>
              <a:moveTo>
                <a:pt x="79062" y="1111673"/>
              </a:moveTo>
              <a:arcTo wR="1610003" hR="1610003" stAng="11881821" swAng="2629237"/>
            </a:path>
          </a:pathLst>
        </a:custGeom>
        <a:noFill/>
        <a:ln w="9525" cap="flat" cmpd="sng" algn="ctr">
          <a:solidFill>
            <a:schemeClr val="accent5">
              <a:hueOff val="2327545"/>
              <a:satOff val="7755"/>
              <a:lumOff val="88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0EE07-CA17-4291-86A5-60864A3466F7}">
      <dsp:nvSpPr>
        <dsp:cNvPr id="0" name=""/>
        <dsp:cNvSpPr/>
      </dsp:nvSpPr>
      <dsp:spPr>
        <a:xfrm>
          <a:off x="4564856" y="508"/>
          <a:ext cx="1690687" cy="10989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rgbClr val="002060"/>
              </a:solidFill>
            </a:rPr>
            <a:t>життя і смерть, </a:t>
          </a:r>
        </a:p>
      </dsp:txBody>
      <dsp:txXfrm>
        <a:off x="4618502" y="54154"/>
        <a:ext cx="1583395" cy="991654"/>
      </dsp:txXfrm>
    </dsp:sp>
    <dsp:sp modelId="{9F3B607C-97BE-4393-AA8B-6E1A0EAE886E}">
      <dsp:nvSpPr>
        <dsp:cNvPr id="0" name=""/>
        <dsp:cNvSpPr/>
      </dsp:nvSpPr>
      <dsp:spPr>
        <a:xfrm>
          <a:off x="3595677" y="549981"/>
          <a:ext cx="3629044" cy="3629044"/>
        </a:xfrm>
        <a:custGeom>
          <a:avLst/>
          <a:gdLst/>
          <a:ahLst/>
          <a:cxnLst/>
          <a:rect l="0" t="0" r="0" b="0"/>
          <a:pathLst>
            <a:path>
              <a:moveTo>
                <a:pt x="2892939" y="355239"/>
              </a:moveTo>
              <a:arcTo wR="1814522" hR="1814522" stAng="18387875" swAng="163264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19E94-D942-4FA3-8FEB-2622AAE97043}">
      <dsp:nvSpPr>
        <dsp:cNvPr id="0" name=""/>
        <dsp:cNvSpPr/>
      </dsp:nvSpPr>
      <dsp:spPr>
        <a:xfrm>
          <a:off x="6379378" y="1815030"/>
          <a:ext cx="1690687" cy="1098946"/>
        </a:xfrm>
        <a:prstGeom prst="roundRect">
          <a:avLst/>
        </a:prstGeom>
        <a:solidFill>
          <a:schemeClr val="accent3">
            <a:hueOff val="855189"/>
            <a:satOff val="-10844"/>
            <a:lumOff val="-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rgbClr val="002060"/>
              </a:solidFill>
            </a:rPr>
            <a:t>здоров’я, </a:t>
          </a:r>
        </a:p>
      </dsp:txBody>
      <dsp:txXfrm>
        <a:off x="6433024" y="1868676"/>
        <a:ext cx="1583395" cy="991654"/>
      </dsp:txXfrm>
    </dsp:sp>
    <dsp:sp modelId="{F6B8098D-EE75-4F7B-8CE3-96E33A86B58C}">
      <dsp:nvSpPr>
        <dsp:cNvPr id="0" name=""/>
        <dsp:cNvSpPr/>
      </dsp:nvSpPr>
      <dsp:spPr>
        <a:xfrm>
          <a:off x="3595677" y="549981"/>
          <a:ext cx="3629044" cy="3629044"/>
        </a:xfrm>
        <a:custGeom>
          <a:avLst/>
          <a:gdLst/>
          <a:ahLst/>
          <a:cxnLst/>
          <a:rect l="0" t="0" r="0" b="0"/>
          <a:pathLst>
            <a:path>
              <a:moveTo>
                <a:pt x="3440870" y="2619184"/>
              </a:moveTo>
              <a:arcTo wR="1814522" hR="1814522" stAng="1579479" swAng="1632646"/>
            </a:path>
          </a:pathLst>
        </a:custGeom>
        <a:noFill/>
        <a:ln w="9525" cap="flat" cmpd="sng" algn="ctr">
          <a:solidFill>
            <a:schemeClr val="accent3">
              <a:hueOff val="855189"/>
              <a:satOff val="-10844"/>
              <a:lumOff val="-215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D39047-362C-492C-9ED0-AE4C2E887963}">
      <dsp:nvSpPr>
        <dsp:cNvPr id="0" name=""/>
        <dsp:cNvSpPr/>
      </dsp:nvSpPr>
      <dsp:spPr>
        <a:xfrm>
          <a:off x="4564856" y="3629552"/>
          <a:ext cx="1690687" cy="1098946"/>
        </a:xfrm>
        <a:prstGeom prst="roundRect">
          <a:avLst/>
        </a:prstGeom>
        <a:solidFill>
          <a:schemeClr val="accent3">
            <a:hueOff val="1710378"/>
            <a:satOff val="-21688"/>
            <a:lumOff val="-43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rgbClr val="002060"/>
              </a:solidFill>
            </a:rPr>
            <a:t>гроші і власність </a:t>
          </a:r>
        </a:p>
      </dsp:txBody>
      <dsp:txXfrm>
        <a:off x="4618502" y="3683198"/>
        <a:ext cx="1583395" cy="991654"/>
      </dsp:txXfrm>
    </dsp:sp>
    <dsp:sp modelId="{8D2DD733-93C1-4067-9D8E-530FC301A485}">
      <dsp:nvSpPr>
        <dsp:cNvPr id="0" name=""/>
        <dsp:cNvSpPr/>
      </dsp:nvSpPr>
      <dsp:spPr>
        <a:xfrm>
          <a:off x="3595677" y="549981"/>
          <a:ext cx="3629044" cy="3629044"/>
        </a:xfrm>
        <a:custGeom>
          <a:avLst/>
          <a:gdLst/>
          <a:ahLst/>
          <a:cxnLst/>
          <a:rect l="0" t="0" r="0" b="0"/>
          <a:pathLst>
            <a:path>
              <a:moveTo>
                <a:pt x="736104" y="3273805"/>
              </a:moveTo>
              <a:arcTo wR="1814522" hR="1814522" stAng="7587875" swAng="1632646"/>
            </a:path>
          </a:pathLst>
        </a:custGeom>
        <a:noFill/>
        <a:ln w="9525" cap="flat" cmpd="sng" algn="ctr">
          <a:solidFill>
            <a:schemeClr val="accent3">
              <a:hueOff val="1710378"/>
              <a:satOff val="-21688"/>
              <a:lumOff val="-431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B925B-997E-424E-B725-2594358CFCEF}">
      <dsp:nvSpPr>
        <dsp:cNvPr id="0" name=""/>
        <dsp:cNvSpPr/>
      </dsp:nvSpPr>
      <dsp:spPr>
        <a:xfrm>
          <a:off x="2750334" y="1815030"/>
          <a:ext cx="1690687" cy="1098946"/>
        </a:xfrm>
        <a:prstGeom prst="roundRect">
          <a:avLst/>
        </a:prstGeom>
        <a:solidFill>
          <a:schemeClr val="accent3">
            <a:hueOff val="2565567"/>
            <a:satOff val="-32532"/>
            <a:lumOff val="-6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rgbClr val="002060"/>
              </a:solidFill>
            </a:rPr>
            <a:t>професії і соціальний престиж</a:t>
          </a:r>
        </a:p>
      </dsp:txBody>
      <dsp:txXfrm>
        <a:off x="2803980" y="1868676"/>
        <a:ext cx="1583395" cy="991654"/>
      </dsp:txXfrm>
    </dsp:sp>
    <dsp:sp modelId="{F54EF311-3184-4E23-AB16-951261997F63}">
      <dsp:nvSpPr>
        <dsp:cNvPr id="0" name=""/>
        <dsp:cNvSpPr/>
      </dsp:nvSpPr>
      <dsp:spPr>
        <a:xfrm>
          <a:off x="3595677" y="549981"/>
          <a:ext cx="3629044" cy="3629044"/>
        </a:xfrm>
        <a:custGeom>
          <a:avLst/>
          <a:gdLst/>
          <a:ahLst/>
          <a:cxnLst/>
          <a:rect l="0" t="0" r="0" b="0"/>
          <a:pathLst>
            <a:path>
              <a:moveTo>
                <a:pt x="188173" y="1009859"/>
              </a:moveTo>
              <a:arcTo wR="1814522" hR="1814522" stAng="12379479" swAng="1632646"/>
            </a:path>
          </a:pathLst>
        </a:custGeom>
        <a:noFill/>
        <a:ln w="9525" cap="flat" cmpd="sng" algn="ctr">
          <a:solidFill>
            <a:schemeClr val="accent3">
              <a:hueOff val="2565567"/>
              <a:satOff val="-32532"/>
              <a:lumOff val="-647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0A1BA-E1E6-40AE-96C4-040B504FAC01}">
      <dsp:nvSpPr>
        <dsp:cNvPr id="0" name=""/>
        <dsp:cNvSpPr/>
      </dsp:nvSpPr>
      <dsp:spPr>
        <a:xfrm rot="16200000">
          <a:off x="21212" y="1374628"/>
          <a:ext cx="2910801" cy="1778808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96850" rIns="177165" bIns="19685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>
              <a:solidFill>
                <a:schemeClr val="bg1"/>
              </a:solidFill>
              <a:highlight>
                <a:srgbClr val="FF33CC"/>
              </a:highlight>
            </a:rPr>
            <a:t>Слухач</a:t>
          </a:r>
        </a:p>
      </dsp:txBody>
      <dsp:txXfrm rot="5400000">
        <a:off x="674058" y="895482"/>
        <a:ext cx="1691958" cy="2737101"/>
      </dsp:txXfrm>
    </dsp:sp>
    <dsp:sp modelId="{E6FA2DCC-7078-4D97-A662-3C2A9FB2166E}">
      <dsp:nvSpPr>
        <dsp:cNvPr id="0" name=""/>
        <dsp:cNvSpPr/>
      </dsp:nvSpPr>
      <dsp:spPr>
        <a:xfrm rot="5400000">
          <a:off x="1880792" y="1374628"/>
          <a:ext cx="2910801" cy="1778808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3191864"/>
            <a:satOff val="11548"/>
            <a:lumOff val="12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165" tIns="196850" rIns="118110" bIns="19685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>
              <a:solidFill>
                <a:schemeClr val="bg1"/>
              </a:solidFill>
              <a:highlight>
                <a:srgbClr val="FF33CC"/>
              </a:highlight>
            </a:rPr>
            <a:t>Автор</a:t>
          </a:r>
        </a:p>
      </dsp:txBody>
      <dsp:txXfrm rot="-5400000">
        <a:off x="2446788" y="895482"/>
        <a:ext cx="1691958" cy="2737101"/>
      </dsp:txXfrm>
    </dsp:sp>
    <dsp:sp modelId="{33425704-77C1-436B-9D2C-F6DAF909841C}">
      <dsp:nvSpPr>
        <dsp:cNvPr id="0" name=""/>
        <dsp:cNvSpPr/>
      </dsp:nvSpPr>
      <dsp:spPr>
        <a:xfrm>
          <a:off x="1476431" y="0"/>
          <a:ext cx="1859580" cy="185949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49E9F-C173-4314-A203-977B1664CA95}">
      <dsp:nvSpPr>
        <dsp:cNvPr id="0" name=""/>
        <dsp:cNvSpPr/>
      </dsp:nvSpPr>
      <dsp:spPr>
        <a:xfrm rot="10800000">
          <a:off x="1476431" y="2668121"/>
          <a:ext cx="1859580" cy="185949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E82D6-F1EB-4840-B72E-4A56621628CD}">
      <dsp:nvSpPr>
        <dsp:cNvPr id="0" name=""/>
        <dsp:cNvSpPr/>
      </dsp:nvSpPr>
      <dsp:spPr>
        <a:xfrm>
          <a:off x="0" y="0"/>
          <a:ext cx="4027759" cy="4333412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B85D1-3AA0-4383-9DE5-7845337B2FAE}">
      <dsp:nvSpPr>
        <dsp:cNvPr id="0" name=""/>
        <dsp:cNvSpPr/>
      </dsp:nvSpPr>
      <dsp:spPr>
        <a:xfrm>
          <a:off x="2013879" y="433764"/>
          <a:ext cx="2618044" cy="1540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/>
            <a:t>загальна</a:t>
          </a:r>
          <a:endParaRPr lang="uk-UA" sz="3200" kern="1200" dirty="0"/>
        </a:p>
      </dsp:txBody>
      <dsp:txXfrm>
        <a:off x="2089075" y="508960"/>
        <a:ext cx="2467652" cy="1390000"/>
      </dsp:txXfrm>
    </dsp:sp>
    <dsp:sp modelId="{3E150FC3-07D1-4082-B5FF-82A439AEF59E}">
      <dsp:nvSpPr>
        <dsp:cNvPr id="0" name=""/>
        <dsp:cNvSpPr/>
      </dsp:nvSpPr>
      <dsp:spPr>
        <a:xfrm>
          <a:off x="2013879" y="2166706"/>
          <a:ext cx="2618044" cy="1540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/>
            <a:t>конкретна</a:t>
          </a:r>
          <a:endParaRPr lang="uk-UA" sz="3200" kern="1200" dirty="0"/>
        </a:p>
      </dsp:txBody>
      <dsp:txXfrm>
        <a:off x="2089075" y="2241902"/>
        <a:ext cx="2467652" cy="13900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D46F0-46CB-4CCD-99CB-C78BD6F2C7FC}">
      <dsp:nvSpPr>
        <dsp:cNvPr id="0" name=""/>
        <dsp:cNvSpPr/>
      </dsp:nvSpPr>
      <dsp:spPr>
        <a:xfrm>
          <a:off x="0" y="1140896"/>
          <a:ext cx="412071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D879E-BDC7-44C1-9F6B-868A70BCB114}">
      <dsp:nvSpPr>
        <dsp:cNvPr id="0" name=""/>
        <dsp:cNvSpPr/>
      </dsp:nvSpPr>
      <dsp:spPr>
        <a:xfrm>
          <a:off x="183532" y="770049"/>
          <a:ext cx="2884503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027" tIns="0" rIns="10902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bg1"/>
              </a:solidFill>
            </a:rPr>
            <a:t>розважальна</a:t>
          </a:r>
          <a:endParaRPr lang="uk-UA" sz="2400" kern="1200" dirty="0">
            <a:solidFill>
              <a:schemeClr val="bg1"/>
            </a:solidFill>
          </a:endParaRPr>
        </a:p>
      </dsp:txBody>
      <dsp:txXfrm>
        <a:off x="218117" y="804634"/>
        <a:ext cx="2815333" cy="639310"/>
      </dsp:txXfrm>
    </dsp:sp>
    <dsp:sp modelId="{142A2987-04F5-4EA8-960D-C984A1772A6E}">
      <dsp:nvSpPr>
        <dsp:cNvPr id="0" name=""/>
        <dsp:cNvSpPr/>
      </dsp:nvSpPr>
      <dsp:spPr>
        <a:xfrm>
          <a:off x="0" y="2229536"/>
          <a:ext cx="412071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374804"/>
              <a:satOff val="6006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59C9D-1CA9-4EE2-8758-292E16CD75A6}">
      <dsp:nvSpPr>
        <dsp:cNvPr id="0" name=""/>
        <dsp:cNvSpPr/>
      </dsp:nvSpPr>
      <dsp:spPr>
        <a:xfrm>
          <a:off x="206035" y="1875296"/>
          <a:ext cx="2884503" cy="708480"/>
        </a:xfrm>
        <a:prstGeom prst="roundRect">
          <a:avLst/>
        </a:prstGeom>
        <a:solidFill>
          <a:schemeClr val="accent4">
            <a:hueOff val="2374804"/>
            <a:satOff val="6006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027" tIns="0" rIns="10902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bg1"/>
              </a:solidFill>
            </a:rPr>
            <a:t> інформаційна</a:t>
          </a:r>
          <a:endParaRPr lang="uk-UA" sz="2400" kern="1200" dirty="0">
            <a:solidFill>
              <a:schemeClr val="bg1"/>
            </a:solidFill>
          </a:endParaRPr>
        </a:p>
      </dsp:txBody>
      <dsp:txXfrm>
        <a:off x="240620" y="1909881"/>
        <a:ext cx="2815333" cy="639310"/>
      </dsp:txXfrm>
    </dsp:sp>
    <dsp:sp modelId="{8FCEE06F-0665-4A1A-95FF-032D52BFD8D6}">
      <dsp:nvSpPr>
        <dsp:cNvPr id="0" name=""/>
        <dsp:cNvSpPr/>
      </dsp:nvSpPr>
      <dsp:spPr>
        <a:xfrm>
          <a:off x="0" y="3318176"/>
          <a:ext cx="412071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749608"/>
              <a:satOff val="12011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3AF9E-1E09-454B-956E-A2D765A65A44}">
      <dsp:nvSpPr>
        <dsp:cNvPr id="0" name=""/>
        <dsp:cNvSpPr/>
      </dsp:nvSpPr>
      <dsp:spPr>
        <a:xfrm>
          <a:off x="206035" y="2963936"/>
          <a:ext cx="2884503" cy="708480"/>
        </a:xfrm>
        <a:prstGeom prst="roundRect">
          <a:avLst/>
        </a:prstGeom>
        <a:solidFill>
          <a:schemeClr val="accent4">
            <a:hueOff val="4749608"/>
            <a:satOff val="12011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027" tIns="0" rIns="10902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 err="1">
              <a:solidFill>
                <a:schemeClr val="bg1"/>
              </a:solidFill>
            </a:rPr>
            <a:t>переконувальна</a:t>
          </a:r>
          <a:endParaRPr lang="uk-UA" sz="2400" kern="1200" dirty="0">
            <a:solidFill>
              <a:schemeClr val="bg1"/>
            </a:solidFill>
          </a:endParaRPr>
        </a:p>
      </dsp:txBody>
      <dsp:txXfrm>
        <a:off x="240620" y="2998521"/>
        <a:ext cx="2815333" cy="63931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0E60C-0E52-4423-87F6-7CE3C6AFA9DD}">
      <dsp:nvSpPr>
        <dsp:cNvPr id="0" name=""/>
        <dsp:cNvSpPr/>
      </dsp:nvSpPr>
      <dsp:spPr>
        <a:xfrm>
          <a:off x="829" y="0"/>
          <a:ext cx="4802609" cy="40243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i="0" kern="1200" dirty="0" err="1">
              <a:solidFill>
                <a:schemeClr val="bg1"/>
              </a:solidFill>
            </a:rPr>
            <a:t>Синтонічний</a:t>
          </a:r>
          <a:r>
            <a:rPr lang="uk-UA" sz="1400" b="1" i="0" kern="1200" dirty="0">
              <a:solidFill>
                <a:schemeClr val="bg1"/>
              </a:solidFill>
            </a:rPr>
            <a:t> тип ведення комунікації: висока активність, відвертість та підвищений настрій, але може межувати з грубістю та безцеремонністю: </a:t>
          </a:r>
          <a:r>
            <a:rPr lang="en-US" sz="1400" b="1" i="0" kern="1200" dirty="0">
              <a:solidFill>
                <a:schemeClr val="bg1"/>
              </a:solidFill>
            </a:rPr>
            <a:t>https://www.youtube.com/watch?v=l2pdOQK7OCI</a:t>
          </a:r>
          <a:endParaRPr lang="uk-UA" sz="1400" b="1" kern="1200" dirty="0">
            <a:solidFill>
              <a:schemeClr val="bg1"/>
            </a:solidFill>
          </a:endParaRPr>
        </a:p>
      </dsp:txBody>
      <dsp:txXfrm>
        <a:off x="829" y="1609725"/>
        <a:ext cx="4802609" cy="1609725"/>
      </dsp:txXfrm>
    </dsp:sp>
    <dsp:sp modelId="{E7F0B5BD-1D76-4989-9537-7A58958F8FD9}">
      <dsp:nvSpPr>
        <dsp:cNvPr id="0" name=""/>
        <dsp:cNvSpPr/>
      </dsp:nvSpPr>
      <dsp:spPr>
        <a:xfrm>
          <a:off x="1732085" y="241458"/>
          <a:ext cx="1340096" cy="134009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E5FA7-3DE8-44DE-BD55-6F18D740031A}">
      <dsp:nvSpPr>
        <dsp:cNvPr id="0" name=""/>
        <dsp:cNvSpPr/>
      </dsp:nvSpPr>
      <dsp:spPr>
        <a:xfrm>
          <a:off x="4947516" y="0"/>
          <a:ext cx="5872054" cy="4024313"/>
        </a:xfrm>
        <a:prstGeom prst="roundRect">
          <a:avLst>
            <a:gd name="adj" fmla="val 10000"/>
          </a:avLst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 err="1">
              <a:solidFill>
                <a:srgbClr val="FFFF00"/>
              </a:solidFill>
            </a:rPr>
            <a:t>Конфліктний</a:t>
          </a:r>
          <a:r>
            <a:rPr lang="ru-RU" sz="1400" b="1" i="0" kern="1200" dirty="0">
              <a:solidFill>
                <a:srgbClr val="FFFF00"/>
              </a:solidFill>
            </a:rPr>
            <a:t> тип </a:t>
          </a:r>
          <a:r>
            <a:rPr lang="ru-RU" sz="1400" b="1" i="0" kern="1200" dirty="0" err="1">
              <a:solidFill>
                <a:srgbClr val="FFFF00"/>
              </a:solidFill>
            </a:rPr>
            <a:t>комунікації</a:t>
          </a:r>
          <a:r>
            <a:rPr lang="ru-RU" sz="1400" b="1" i="0" kern="1200" dirty="0">
              <a:solidFill>
                <a:srgbClr val="FFFF00"/>
              </a:solidFill>
            </a:rPr>
            <a:t>: </a:t>
          </a:r>
          <a:r>
            <a:rPr lang="ru-RU" sz="1400" b="1" i="0" kern="1200" dirty="0" err="1">
              <a:solidFill>
                <a:srgbClr val="FFFF00"/>
              </a:solidFill>
            </a:rPr>
            <a:t>протистояння</a:t>
          </a:r>
          <a:r>
            <a:rPr lang="ru-RU" sz="1400" b="1" i="0" kern="1200" dirty="0">
              <a:solidFill>
                <a:srgbClr val="FFFF00"/>
              </a:solidFill>
            </a:rPr>
            <a:t>, критика, </a:t>
          </a:r>
          <a:r>
            <a:rPr lang="ru-RU" sz="1400" b="1" i="0" kern="1200" dirty="0" err="1">
              <a:solidFill>
                <a:srgbClr val="FFFF00"/>
              </a:solidFill>
            </a:rPr>
            <a:t>домінування</a:t>
          </a:r>
          <a:r>
            <a:rPr lang="ru-RU" sz="1400" b="1" i="0" kern="1200" dirty="0">
              <a:solidFill>
                <a:srgbClr val="FFFF00"/>
              </a:solidFill>
            </a:rPr>
            <a:t>, </a:t>
          </a:r>
          <a:r>
            <a:rPr lang="ru-RU" sz="1400" b="1" i="0" kern="1200" dirty="0" err="1">
              <a:solidFill>
                <a:srgbClr val="FFFF00"/>
              </a:solidFill>
            </a:rPr>
            <a:t>напруга</a:t>
          </a:r>
          <a:r>
            <a:rPr lang="ru-RU" sz="1400" b="1" i="0" kern="1200" dirty="0">
              <a:solidFill>
                <a:srgbClr val="FFFF00"/>
              </a:solidFill>
            </a:rPr>
            <a:t>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 err="1">
              <a:solidFill>
                <a:srgbClr val="FFFF00"/>
              </a:solidFill>
            </a:rPr>
            <a:t>Орієнтація</a:t>
          </a:r>
          <a:r>
            <a:rPr lang="ru-RU" sz="1400" b="1" i="0" kern="1200" dirty="0">
              <a:solidFill>
                <a:srgbClr val="FFFF00"/>
              </a:solidFill>
            </a:rPr>
            <a:t> на </a:t>
          </a:r>
          <a:r>
            <a:rPr lang="ru-RU" sz="1400" b="1" i="0" kern="1200" dirty="0" err="1">
              <a:solidFill>
                <a:srgbClr val="FFFF00"/>
              </a:solidFill>
            </a:rPr>
            <a:t>незгоду</a:t>
          </a:r>
          <a:r>
            <a:rPr lang="ru-RU" sz="1400" b="1" i="0" kern="1200" dirty="0">
              <a:solidFill>
                <a:srgbClr val="FFFF00"/>
              </a:solidFill>
            </a:rPr>
            <a:t>, </a:t>
          </a:r>
          <a:r>
            <a:rPr lang="ru-RU" sz="1400" b="1" i="0" kern="1200" dirty="0" err="1">
              <a:solidFill>
                <a:srgbClr val="FFFF00"/>
              </a:solidFill>
            </a:rPr>
            <a:t>провокацію</a:t>
          </a:r>
          <a:r>
            <a:rPr lang="ru-RU" sz="1400" b="1" i="0" kern="1200" dirty="0">
              <a:solidFill>
                <a:srgbClr val="FFFF00"/>
              </a:solidFill>
            </a:rPr>
            <a:t> </a:t>
          </a:r>
          <a:r>
            <a:rPr lang="ru-RU" sz="1400" b="1" i="0" kern="1200" dirty="0" err="1">
              <a:solidFill>
                <a:srgbClr val="FFFF00"/>
              </a:solidFill>
            </a:rPr>
            <a:t>конфліктів</a:t>
          </a:r>
          <a:r>
            <a:rPr lang="ru-RU" sz="1400" b="1" i="0" kern="1200" dirty="0">
              <a:solidFill>
                <a:srgbClr val="FFFF00"/>
              </a:solidFill>
            </a:rPr>
            <a:t>, критика, </a:t>
          </a:r>
          <a:r>
            <a:rPr lang="ru-RU" sz="1400" b="1" i="0" kern="1200" dirty="0" err="1">
              <a:solidFill>
                <a:srgbClr val="FFFF00"/>
              </a:solidFill>
            </a:rPr>
            <a:t>домінування</a:t>
          </a:r>
          <a:r>
            <a:rPr lang="ru-RU" sz="1400" b="1" i="0" kern="1200" dirty="0">
              <a:solidFill>
                <a:srgbClr val="FFFF00"/>
              </a:solidFill>
            </a:rPr>
            <a:t>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 err="1">
              <a:solidFill>
                <a:srgbClr val="FFFF00"/>
              </a:solidFill>
            </a:rPr>
            <a:t>Прагнення</a:t>
          </a:r>
          <a:r>
            <a:rPr lang="ru-RU" sz="1400" b="1" i="0" kern="1200" dirty="0">
              <a:solidFill>
                <a:srgbClr val="FFFF00"/>
              </a:solidFill>
            </a:rPr>
            <a:t> довести свою правоту через </a:t>
          </a:r>
          <a:r>
            <a:rPr lang="ru-RU" sz="1400" b="1" i="0" kern="1200" dirty="0" err="1">
              <a:solidFill>
                <a:srgbClr val="FFFF00"/>
              </a:solidFill>
            </a:rPr>
            <a:t>протистоянн</a:t>
          </a:r>
          <a:endParaRPr lang="uk-UA" sz="1400" b="1" kern="1200" dirty="0">
            <a:solidFill>
              <a:srgbClr val="FFFF00"/>
            </a:solidFill>
          </a:endParaRPr>
        </a:p>
      </dsp:txBody>
      <dsp:txXfrm>
        <a:off x="4947516" y="1609725"/>
        <a:ext cx="5872054" cy="1609725"/>
      </dsp:txXfrm>
    </dsp:sp>
    <dsp:sp modelId="{5D219EE2-8EEE-4521-ADFA-E6C8786916C6}">
      <dsp:nvSpPr>
        <dsp:cNvPr id="0" name=""/>
        <dsp:cNvSpPr/>
      </dsp:nvSpPr>
      <dsp:spPr>
        <a:xfrm>
          <a:off x="7213495" y="241458"/>
          <a:ext cx="1340096" cy="134009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285C0-9AD3-4589-BF75-202FA5E91171}">
      <dsp:nvSpPr>
        <dsp:cNvPr id="0" name=""/>
        <dsp:cNvSpPr/>
      </dsp:nvSpPr>
      <dsp:spPr>
        <a:xfrm>
          <a:off x="432815" y="3219450"/>
          <a:ext cx="9954768" cy="603646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3398B-1150-43A5-804F-8BDFB57CBCCC}">
      <dsp:nvSpPr>
        <dsp:cNvPr id="0" name=""/>
        <dsp:cNvSpPr/>
      </dsp:nvSpPr>
      <dsp:spPr>
        <a:xfrm>
          <a:off x="949056" y="1379987"/>
          <a:ext cx="1773800" cy="118312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40856-DF98-4987-9ACB-5856A30EDB98}">
      <dsp:nvSpPr>
        <dsp:cNvPr id="0" name=""/>
        <dsp:cNvSpPr/>
      </dsp:nvSpPr>
      <dsp:spPr>
        <a:xfrm>
          <a:off x="3029" y="906973"/>
          <a:ext cx="1876160" cy="11825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002060"/>
              </a:solidFill>
            </a:rPr>
            <a:t>високий</a:t>
          </a:r>
        </a:p>
      </dsp:txBody>
      <dsp:txXfrm>
        <a:off x="277786" y="1080151"/>
        <a:ext cx="1326646" cy="836177"/>
      </dsp:txXfrm>
    </dsp:sp>
    <dsp:sp modelId="{5717F266-27C0-4D4A-9C80-68D9ADF397C5}">
      <dsp:nvSpPr>
        <dsp:cNvPr id="0" name=""/>
        <dsp:cNvSpPr/>
      </dsp:nvSpPr>
      <dsp:spPr>
        <a:xfrm>
          <a:off x="4599016" y="1379987"/>
          <a:ext cx="1773800" cy="1183124"/>
        </a:xfrm>
        <a:prstGeom prst="rect">
          <a:avLst/>
        </a:prstGeom>
        <a:solidFill>
          <a:schemeClr val="accent5">
            <a:tint val="40000"/>
            <a:alpha val="90000"/>
            <a:hueOff val="1583190"/>
            <a:satOff val="7261"/>
            <a:lumOff val="90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583190"/>
              <a:satOff val="7261"/>
              <a:lumOff val="9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94E1A-F41B-4C2B-9E40-499372056041}">
      <dsp:nvSpPr>
        <dsp:cNvPr id="0" name=""/>
        <dsp:cNvSpPr/>
      </dsp:nvSpPr>
      <dsp:spPr>
        <a:xfrm>
          <a:off x="3652990" y="906973"/>
          <a:ext cx="1615789" cy="1182533"/>
        </a:xfrm>
        <a:prstGeom prst="ellipse">
          <a:avLst/>
        </a:prstGeom>
        <a:solidFill>
          <a:schemeClr val="accent5">
            <a:hueOff val="1163773"/>
            <a:satOff val="3877"/>
            <a:lumOff val="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002060"/>
              </a:solidFill>
            </a:rPr>
            <a:t>середній</a:t>
          </a:r>
        </a:p>
      </dsp:txBody>
      <dsp:txXfrm>
        <a:off x="3889617" y="1080151"/>
        <a:ext cx="1142535" cy="836177"/>
      </dsp:txXfrm>
    </dsp:sp>
    <dsp:sp modelId="{44C8D42B-896B-4E46-AB38-D774BC6146F2}">
      <dsp:nvSpPr>
        <dsp:cNvPr id="0" name=""/>
        <dsp:cNvSpPr/>
      </dsp:nvSpPr>
      <dsp:spPr>
        <a:xfrm>
          <a:off x="7988606" y="1379987"/>
          <a:ext cx="1773800" cy="1183124"/>
        </a:xfrm>
        <a:prstGeom prst="rect">
          <a:avLst/>
        </a:prstGeom>
        <a:solidFill>
          <a:schemeClr val="accent5">
            <a:tint val="40000"/>
            <a:alpha val="90000"/>
            <a:hueOff val="3166380"/>
            <a:satOff val="14521"/>
            <a:lumOff val="18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3166380"/>
              <a:satOff val="14521"/>
              <a:lumOff val="18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959CC-06B2-4845-8916-5C5FE5A1F2ED}">
      <dsp:nvSpPr>
        <dsp:cNvPr id="0" name=""/>
        <dsp:cNvSpPr/>
      </dsp:nvSpPr>
      <dsp:spPr>
        <a:xfrm>
          <a:off x="7042580" y="906973"/>
          <a:ext cx="1920055" cy="1182533"/>
        </a:xfrm>
        <a:prstGeom prst="ellipse">
          <a:avLst/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002060"/>
              </a:solidFill>
            </a:rPr>
            <a:t>низький</a:t>
          </a:r>
        </a:p>
      </dsp:txBody>
      <dsp:txXfrm>
        <a:off x="7323766" y="1080151"/>
        <a:ext cx="1357683" cy="836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E5254-ED34-46EF-A8E4-3EC26F8B495D}">
      <dsp:nvSpPr>
        <dsp:cNvPr id="0" name=""/>
        <dsp:cNvSpPr/>
      </dsp:nvSpPr>
      <dsp:spPr>
        <a:xfrm>
          <a:off x="1591975" y="2673823"/>
          <a:ext cx="584516" cy="2227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258" y="0"/>
              </a:lnTo>
              <a:lnTo>
                <a:pt x="292258" y="2227576"/>
              </a:lnTo>
              <a:lnTo>
                <a:pt x="584516" y="22275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800" kern="1200"/>
        </a:p>
      </dsp:txBody>
      <dsp:txXfrm>
        <a:off x="1826658" y="3730036"/>
        <a:ext cx="115149" cy="115149"/>
      </dsp:txXfrm>
    </dsp:sp>
    <dsp:sp modelId="{9BC55897-0656-4EF1-ABDA-728AD7971C8F}">
      <dsp:nvSpPr>
        <dsp:cNvPr id="0" name=""/>
        <dsp:cNvSpPr/>
      </dsp:nvSpPr>
      <dsp:spPr>
        <a:xfrm>
          <a:off x="1591975" y="2673823"/>
          <a:ext cx="584516" cy="1113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258" y="0"/>
              </a:lnTo>
              <a:lnTo>
                <a:pt x="292258" y="1113788"/>
              </a:lnTo>
              <a:lnTo>
                <a:pt x="584516" y="11137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1852786" y="3199270"/>
        <a:ext cx="62892" cy="62892"/>
      </dsp:txXfrm>
    </dsp:sp>
    <dsp:sp modelId="{DC3FB9EE-9EF0-4D50-9A0E-549B4FD0267C}">
      <dsp:nvSpPr>
        <dsp:cNvPr id="0" name=""/>
        <dsp:cNvSpPr/>
      </dsp:nvSpPr>
      <dsp:spPr>
        <a:xfrm>
          <a:off x="1591975" y="2628103"/>
          <a:ext cx="5845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4516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1869620" y="2659210"/>
        <a:ext cx="29225" cy="29225"/>
      </dsp:txXfrm>
    </dsp:sp>
    <dsp:sp modelId="{E8595E06-DE4C-449E-B145-AB606FB9594C}">
      <dsp:nvSpPr>
        <dsp:cNvPr id="0" name=""/>
        <dsp:cNvSpPr/>
      </dsp:nvSpPr>
      <dsp:spPr>
        <a:xfrm>
          <a:off x="1591975" y="1560034"/>
          <a:ext cx="584516" cy="1113788"/>
        </a:xfrm>
        <a:custGeom>
          <a:avLst/>
          <a:gdLst/>
          <a:ahLst/>
          <a:cxnLst/>
          <a:rect l="0" t="0" r="0" b="0"/>
          <a:pathLst>
            <a:path>
              <a:moveTo>
                <a:pt x="0" y="1113788"/>
              </a:moveTo>
              <a:lnTo>
                <a:pt x="292258" y="1113788"/>
              </a:lnTo>
              <a:lnTo>
                <a:pt x="292258" y="0"/>
              </a:lnTo>
              <a:lnTo>
                <a:pt x="58451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1852786" y="2085482"/>
        <a:ext cx="62892" cy="62892"/>
      </dsp:txXfrm>
    </dsp:sp>
    <dsp:sp modelId="{21FAB9B9-3960-4D96-B31A-BABC1C3F0228}">
      <dsp:nvSpPr>
        <dsp:cNvPr id="0" name=""/>
        <dsp:cNvSpPr/>
      </dsp:nvSpPr>
      <dsp:spPr>
        <a:xfrm>
          <a:off x="1591975" y="446246"/>
          <a:ext cx="584516" cy="2227576"/>
        </a:xfrm>
        <a:custGeom>
          <a:avLst/>
          <a:gdLst/>
          <a:ahLst/>
          <a:cxnLst/>
          <a:rect l="0" t="0" r="0" b="0"/>
          <a:pathLst>
            <a:path>
              <a:moveTo>
                <a:pt x="0" y="2227576"/>
              </a:moveTo>
              <a:lnTo>
                <a:pt x="292258" y="2227576"/>
              </a:lnTo>
              <a:lnTo>
                <a:pt x="292258" y="0"/>
              </a:lnTo>
              <a:lnTo>
                <a:pt x="58451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800" kern="1200"/>
        </a:p>
      </dsp:txBody>
      <dsp:txXfrm>
        <a:off x="1826658" y="1502460"/>
        <a:ext cx="115149" cy="115149"/>
      </dsp:txXfrm>
    </dsp:sp>
    <dsp:sp modelId="{25B6191A-D02C-469F-928F-91A19867E71B}">
      <dsp:nvSpPr>
        <dsp:cNvPr id="0" name=""/>
        <dsp:cNvSpPr/>
      </dsp:nvSpPr>
      <dsp:spPr>
        <a:xfrm rot="16200000">
          <a:off x="-1198357" y="2228307"/>
          <a:ext cx="4689634" cy="8910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/>
            <a:t>5 </a:t>
          </a:r>
          <a:r>
            <a:rPr lang="uk-UA" sz="3200" kern="1200" dirty="0"/>
            <a:t>видів красномовства</a:t>
          </a:r>
          <a:r>
            <a:rPr lang="uk-UA" sz="3200" b="1" kern="1200" dirty="0"/>
            <a:t> </a:t>
          </a:r>
          <a:endParaRPr lang="uk-UA" sz="3200" kern="1200" dirty="0"/>
        </a:p>
      </dsp:txBody>
      <dsp:txXfrm>
        <a:off x="-1198357" y="2228307"/>
        <a:ext cx="4689634" cy="891030"/>
      </dsp:txXfrm>
    </dsp:sp>
    <dsp:sp modelId="{B6BDB5EF-DD85-4A81-80E6-883FD38E5986}">
      <dsp:nvSpPr>
        <dsp:cNvPr id="0" name=""/>
        <dsp:cNvSpPr/>
      </dsp:nvSpPr>
      <dsp:spPr>
        <a:xfrm>
          <a:off x="2176491" y="731"/>
          <a:ext cx="2922580" cy="8910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/>
            <a:t>академічне</a:t>
          </a:r>
          <a:endParaRPr lang="uk-UA" sz="3000" kern="1200" dirty="0"/>
        </a:p>
      </dsp:txBody>
      <dsp:txXfrm>
        <a:off x="2176491" y="731"/>
        <a:ext cx="2922580" cy="891030"/>
      </dsp:txXfrm>
    </dsp:sp>
    <dsp:sp modelId="{AAF27091-FFB8-4848-85E7-859B52683E9D}">
      <dsp:nvSpPr>
        <dsp:cNvPr id="0" name=""/>
        <dsp:cNvSpPr/>
      </dsp:nvSpPr>
      <dsp:spPr>
        <a:xfrm>
          <a:off x="2176491" y="1114519"/>
          <a:ext cx="2922580" cy="8910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/>
            <a:t> політичне</a:t>
          </a:r>
          <a:endParaRPr lang="uk-UA" sz="3000" kern="1200" dirty="0"/>
        </a:p>
      </dsp:txBody>
      <dsp:txXfrm>
        <a:off x="2176491" y="1114519"/>
        <a:ext cx="2922580" cy="891030"/>
      </dsp:txXfrm>
    </dsp:sp>
    <dsp:sp modelId="{D4AD2792-0117-48ED-B2AC-E7267FAAAD01}">
      <dsp:nvSpPr>
        <dsp:cNvPr id="0" name=""/>
        <dsp:cNvSpPr/>
      </dsp:nvSpPr>
      <dsp:spPr>
        <a:xfrm>
          <a:off x="2176491" y="2228307"/>
          <a:ext cx="2922580" cy="8910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/>
            <a:t>юридичне (судове)</a:t>
          </a:r>
          <a:endParaRPr lang="uk-UA" sz="3000" kern="1200" dirty="0"/>
        </a:p>
      </dsp:txBody>
      <dsp:txXfrm>
        <a:off x="2176491" y="2228307"/>
        <a:ext cx="2922580" cy="891030"/>
      </dsp:txXfrm>
    </dsp:sp>
    <dsp:sp modelId="{A0B478C0-AAB3-416D-A5D4-42808F02D4B3}">
      <dsp:nvSpPr>
        <dsp:cNvPr id="0" name=""/>
        <dsp:cNvSpPr/>
      </dsp:nvSpPr>
      <dsp:spPr>
        <a:xfrm>
          <a:off x="2176491" y="3342095"/>
          <a:ext cx="2922580" cy="8910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/>
            <a:t> церковне</a:t>
          </a:r>
          <a:endParaRPr lang="uk-UA" sz="3000" kern="1200" dirty="0"/>
        </a:p>
      </dsp:txBody>
      <dsp:txXfrm>
        <a:off x="2176491" y="3342095"/>
        <a:ext cx="2922580" cy="891030"/>
      </dsp:txXfrm>
    </dsp:sp>
    <dsp:sp modelId="{516E2B6D-1B1D-4004-B4F6-5C752022F8F9}">
      <dsp:nvSpPr>
        <dsp:cNvPr id="0" name=""/>
        <dsp:cNvSpPr/>
      </dsp:nvSpPr>
      <dsp:spPr>
        <a:xfrm>
          <a:off x="2176491" y="4455884"/>
          <a:ext cx="2922580" cy="8910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/>
            <a:t>суспільно-побутове</a:t>
          </a:r>
          <a:endParaRPr lang="uk-UA" sz="3000" kern="1200" dirty="0"/>
        </a:p>
      </dsp:txBody>
      <dsp:txXfrm>
        <a:off x="2176491" y="4455884"/>
        <a:ext cx="2922580" cy="8910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81D78-ED6E-4410-BD13-E5FD8F59D427}">
      <dsp:nvSpPr>
        <dsp:cNvPr id="0" name=""/>
        <dsp:cNvSpPr/>
      </dsp:nvSpPr>
      <dsp:spPr>
        <a:xfrm>
          <a:off x="7517285" y="2155507"/>
          <a:ext cx="3258728" cy="2652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710378"/>
              <a:satOff val="-21688"/>
              <a:lumOff val="-4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b="1" kern="1200" dirty="0">
              <a:solidFill>
                <a:schemeClr val="bg1"/>
              </a:solidFill>
            </a:rPr>
            <a:t>власне академічне (наукова доповідь, реферат, огляд, дискусія);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b="1" kern="1200" dirty="0">
              <a:solidFill>
                <a:schemeClr val="bg1"/>
              </a:solidFill>
            </a:rPr>
            <a:t> вишівське красномовство (лекція, цикл лекцій);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b="1" kern="1200" dirty="0">
              <a:solidFill>
                <a:schemeClr val="bg1"/>
              </a:solidFill>
            </a:rPr>
            <a:t> шкільне красномовство (шкільна лекція, розповідь, опис, бесіда тощо).</a:t>
          </a:r>
        </a:p>
      </dsp:txBody>
      <dsp:txXfrm>
        <a:off x="8553169" y="2876881"/>
        <a:ext cx="2164579" cy="1872798"/>
      </dsp:txXfrm>
    </dsp:sp>
    <dsp:sp modelId="{D83FA308-0392-4EF1-B85F-5F250765901C}">
      <dsp:nvSpPr>
        <dsp:cNvPr id="0" name=""/>
        <dsp:cNvSpPr/>
      </dsp:nvSpPr>
      <dsp:spPr>
        <a:xfrm>
          <a:off x="716665" y="1978290"/>
          <a:ext cx="3258728" cy="3540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565567"/>
              <a:satOff val="-32532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b="1" kern="1200" dirty="0">
              <a:solidFill>
                <a:schemeClr val="bg1"/>
              </a:solidFill>
            </a:rPr>
            <a:t>ясність (</a:t>
          </a:r>
          <a:r>
            <a:rPr lang="uk-UA" sz="1100" b="1" kern="1200" dirty="0" err="1">
              <a:solidFill>
                <a:schemeClr val="bg1"/>
              </a:solidFill>
            </a:rPr>
            <a:t>понятійність</a:t>
          </a:r>
          <a:r>
            <a:rPr lang="uk-UA" sz="1100" b="1" kern="1200" dirty="0">
              <a:solidFill>
                <a:schemeClr val="bg1"/>
              </a:solidFill>
            </a:rPr>
            <a:t>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b="1" kern="1200" dirty="0">
              <a:solidFill>
                <a:schemeClr val="bg1"/>
              </a:solidFill>
            </a:rPr>
            <a:t> предметність тлумачень; логічність;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b="1" kern="1200" dirty="0">
              <a:solidFill>
                <a:schemeClr val="bg1"/>
              </a:solidFill>
            </a:rPr>
            <a:t>узагальненість понять і явищ; о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b="1" kern="1200" dirty="0" err="1">
              <a:solidFill>
                <a:schemeClr val="bg1"/>
              </a:solidFill>
            </a:rPr>
            <a:t>б’єктивність</a:t>
          </a:r>
          <a:r>
            <a:rPr lang="uk-UA" sz="1100" b="1" kern="1200" dirty="0">
              <a:solidFill>
                <a:schemeClr val="bg1"/>
              </a:solidFill>
            </a:rPr>
            <a:t> викладу; точність і лаконічність висловлювань;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b="1" kern="1200" dirty="0">
              <a:solidFill>
                <a:schemeClr val="bg1"/>
              </a:solidFill>
            </a:rPr>
            <a:t>аргументація та переконливість тверджень;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b="1" kern="1200" dirty="0">
              <a:solidFill>
                <a:schemeClr val="bg1"/>
              </a:solidFill>
            </a:rPr>
            <a:t> пояснення причинно-наслідкових відношень;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b="1" kern="1200" dirty="0">
              <a:solidFill>
                <a:schemeClr val="bg1"/>
              </a:solidFill>
            </a:rPr>
            <a:t> докладні висновки.</a:t>
          </a:r>
        </a:p>
      </dsp:txBody>
      <dsp:txXfrm>
        <a:off x="783476" y="2930238"/>
        <a:ext cx="2147487" cy="2521789"/>
      </dsp:txXfrm>
    </dsp:sp>
    <dsp:sp modelId="{263923D4-11E2-4866-9F14-FB205B4CB5DD}">
      <dsp:nvSpPr>
        <dsp:cNvPr id="0" name=""/>
        <dsp:cNvSpPr/>
      </dsp:nvSpPr>
      <dsp:spPr>
        <a:xfrm>
          <a:off x="7312529" y="-491076"/>
          <a:ext cx="3258728" cy="2305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855189"/>
              <a:satOff val="-10844"/>
              <a:lumOff val="-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b="1" kern="1200" dirty="0">
              <a:solidFill>
                <a:schemeClr val="bg1"/>
              </a:solidFill>
            </a:rPr>
            <a:t>наукова доповідь,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b="1" kern="1200" dirty="0">
              <a:solidFill>
                <a:schemeClr val="bg1"/>
              </a:solidFill>
            </a:rPr>
            <a:t> наукове повідомлення,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b="1" kern="1200" dirty="0">
              <a:solidFill>
                <a:schemeClr val="bg1"/>
              </a:solidFill>
            </a:rPr>
            <a:t> наукова лекція (вишівська та шкільна),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b="1" kern="1200" dirty="0">
              <a:solidFill>
                <a:schemeClr val="bg1"/>
              </a:solidFill>
            </a:rPr>
            <a:t> реферат,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b="1" kern="1200" dirty="0">
              <a:solidFill>
                <a:schemeClr val="bg1"/>
              </a:solidFill>
            </a:rPr>
            <a:t>виступ на семінарському занятті,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b="1" kern="1200" dirty="0">
              <a:solidFill>
                <a:schemeClr val="bg1"/>
              </a:solidFill>
            </a:rPr>
            <a:t>науково популярна (публічна) лекція,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b="1" kern="1200" dirty="0">
              <a:solidFill>
                <a:schemeClr val="bg1"/>
              </a:solidFill>
            </a:rPr>
            <a:t>бесіда.</a:t>
          </a:r>
        </a:p>
      </dsp:txBody>
      <dsp:txXfrm>
        <a:off x="8340794" y="-440430"/>
        <a:ext cx="2179817" cy="1627878"/>
      </dsp:txXfrm>
    </dsp:sp>
    <dsp:sp modelId="{B019466F-1007-4B8B-B828-07D60686A8C3}">
      <dsp:nvSpPr>
        <dsp:cNvPr id="0" name=""/>
        <dsp:cNvSpPr/>
      </dsp:nvSpPr>
      <dsp:spPr>
        <a:xfrm>
          <a:off x="916090" y="-361245"/>
          <a:ext cx="3258728" cy="2231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b="1" kern="1200" dirty="0">
              <a:solidFill>
                <a:schemeClr val="bg1"/>
              </a:solidFill>
            </a:rPr>
            <a:t>шкільна (різних рівнів)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b="1" kern="1200" dirty="0">
              <a:solidFill>
                <a:schemeClr val="bg1"/>
              </a:solidFill>
            </a:rPr>
            <a:t>наукова аудиторія</a:t>
          </a:r>
        </a:p>
      </dsp:txBody>
      <dsp:txXfrm>
        <a:off x="965112" y="-312223"/>
        <a:ext cx="2183065" cy="1575685"/>
      </dsp:txXfrm>
    </dsp:sp>
    <dsp:sp modelId="{02A20EB6-5837-4D9E-9C1D-42089BC3753A}">
      <dsp:nvSpPr>
        <dsp:cNvPr id="0" name=""/>
        <dsp:cNvSpPr/>
      </dsp:nvSpPr>
      <dsp:spPr>
        <a:xfrm>
          <a:off x="2977754" y="24824"/>
          <a:ext cx="2711955" cy="2360985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>
              <a:solidFill>
                <a:schemeClr val="bg1"/>
              </a:solidFill>
            </a:rPr>
            <a:t>Сфера застосування </a:t>
          </a:r>
        </a:p>
      </dsp:txBody>
      <dsp:txXfrm>
        <a:off x="3772067" y="716340"/>
        <a:ext cx="1917642" cy="1669469"/>
      </dsp:txXfrm>
    </dsp:sp>
    <dsp:sp modelId="{A33D2CAE-BD24-41B9-A630-5DCBF139CF79}">
      <dsp:nvSpPr>
        <dsp:cNvPr id="0" name=""/>
        <dsp:cNvSpPr/>
      </dsp:nvSpPr>
      <dsp:spPr>
        <a:xfrm rot="5400000">
          <a:off x="5485787" y="98193"/>
          <a:ext cx="2631115" cy="2479211"/>
        </a:xfrm>
        <a:prstGeom prst="pieWedge">
          <a:avLst/>
        </a:prstGeom>
        <a:solidFill>
          <a:schemeClr val="accent3">
            <a:hueOff val="855189"/>
            <a:satOff val="-10844"/>
            <a:lumOff val="-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>
              <a:solidFill>
                <a:schemeClr val="bg1"/>
              </a:solidFill>
            </a:rPr>
            <a:t>Жанри</a:t>
          </a:r>
        </a:p>
      </dsp:txBody>
      <dsp:txXfrm rot="-5400000">
        <a:off x="5561739" y="792877"/>
        <a:ext cx="1753067" cy="1860479"/>
      </dsp:txXfrm>
    </dsp:sp>
    <dsp:sp modelId="{11408CAB-9C41-4205-9E74-371545CBA01D}">
      <dsp:nvSpPr>
        <dsp:cNvPr id="0" name=""/>
        <dsp:cNvSpPr/>
      </dsp:nvSpPr>
      <dsp:spPr>
        <a:xfrm rot="10800000">
          <a:off x="5641635" y="2235469"/>
          <a:ext cx="2558100" cy="2921782"/>
        </a:xfrm>
        <a:prstGeom prst="pieWedge">
          <a:avLst/>
        </a:prstGeom>
        <a:solidFill>
          <a:schemeClr val="accent3">
            <a:hueOff val="1710378"/>
            <a:satOff val="-21688"/>
            <a:lumOff val="-43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>
              <a:solidFill>
                <a:schemeClr val="bg1"/>
              </a:solidFill>
            </a:rPr>
            <a:t>Жанри за Г. </a:t>
          </a:r>
          <a:r>
            <a:rPr lang="uk-UA" sz="1100" b="1" kern="1200" dirty="0" err="1">
              <a:solidFill>
                <a:schemeClr val="bg1"/>
              </a:solidFill>
            </a:rPr>
            <a:t>Сагач</a:t>
          </a:r>
          <a:r>
            <a:rPr lang="uk-UA" sz="1100" b="1" kern="1200" dirty="0">
              <a:solidFill>
                <a:schemeClr val="bg1"/>
              </a:solidFill>
            </a:rPr>
            <a:t>, </a:t>
          </a:r>
        </a:p>
      </dsp:txBody>
      <dsp:txXfrm rot="10800000">
        <a:off x="5641635" y="2235469"/>
        <a:ext cx="1808850" cy="2066012"/>
      </dsp:txXfrm>
    </dsp:sp>
    <dsp:sp modelId="{DCB11FCF-BD57-415E-A8A9-B456561A2FE7}">
      <dsp:nvSpPr>
        <dsp:cNvPr id="0" name=""/>
        <dsp:cNvSpPr/>
      </dsp:nvSpPr>
      <dsp:spPr>
        <a:xfrm rot="16200000">
          <a:off x="2872337" y="2298570"/>
          <a:ext cx="2851404" cy="2744947"/>
        </a:xfrm>
        <a:prstGeom prst="pieWedge">
          <a:avLst/>
        </a:prstGeom>
        <a:solidFill>
          <a:schemeClr val="accent3">
            <a:hueOff val="2565567"/>
            <a:satOff val="-32532"/>
            <a:lumOff val="-6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>
              <a:solidFill>
                <a:schemeClr val="bg1"/>
              </a:solidFill>
            </a:rPr>
            <a:t>Ознаки</a:t>
          </a:r>
        </a:p>
      </dsp:txBody>
      <dsp:txXfrm rot="5400000">
        <a:off x="3729542" y="2245342"/>
        <a:ext cx="1940971" cy="2016247"/>
      </dsp:txXfrm>
    </dsp:sp>
    <dsp:sp modelId="{BE507345-ED41-433D-9823-55DDDE890644}">
      <dsp:nvSpPr>
        <dsp:cNvPr id="0" name=""/>
        <dsp:cNvSpPr/>
      </dsp:nvSpPr>
      <dsp:spPr>
        <a:xfrm>
          <a:off x="5040123" y="2157515"/>
          <a:ext cx="740152" cy="643610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400A0-E903-4FCB-8454-E688B3DB7142}">
      <dsp:nvSpPr>
        <dsp:cNvPr id="0" name=""/>
        <dsp:cNvSpPr/>
      </dsp:nvSpPr>
      <dsp:spPr>
        <a:xfrm rot="10800000">
          <a:off x="5040123" y="2405057"/>
          <a:ext cx="740152" cy="643610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CA492-4A10-41A8-B05B-186ACFC299C3}">
      <dsp:nvSpPr>
        <dsp:cNvPr id="0" name=""/>
        <dsp:cNvSpPr/>
      </dsp:nvSpPr>
      <dsp:spPr>
        <a:xfrm>
          <a:off x="2135959" y="930327"/>
          <a:ext cx="6716416" cy="3611859"/>
        </a:xfrm>
        <a:prstGeom prst="round2DiagRect">
          <a:avLst>
            <a:gd name="adj1" fmla="val 0"/>
            <a:gd name="adj2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14A96-E427-4905-97B5-B9E1509602C3}">
      <dsp:nvSpPr>
        <dsp:cNvPr id="0" name=""/>
        <dsp:cNvSpPr/>
      </dsp:nvSpPr>
      <dsp:spPr>
        <a:xfrm>
          <a:off x="5494167" y="1313403"/>
          <a:ext cx="895" cy="2845707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76F4A-6150-4574-8D9F-29BC231BB111}">
      <dsp:nvSpPr>
        <dsp:cNvPr id="0" name=""/>
        <dsp:cNvSpPr/>
      </dsp:nvSpPr>
      <dsp:spPr>
        <a:xfrm>
          <a:off x="2359840" y="1203953"/>
          <a:ext cx="2910447" cy="30646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FFFF00"/>
              </a:solidFill>
            </a:rPr>
            <a:t>політична промова, доповідь, виступ, інформація, огляд та бесіда. </a:t>
          </a:r>
        </a:p>
      </dsp:txBody>
      <dsp:txXfrm>
        <a:off x="2359840" y="1203953"/>
        <a:ext cx="2910447" cy="3064607"/>
      </dsp:txXfrm>
    </dsp:sp>
    <dsp:sp modelId="{9F69A675-B400-4AF7-8D79-38BC10200FCB}">
      <dsp:nvSpPr>
        <dsp:cNvPr id="0" name=""/>
        <dsp:cNvSpPr/>
      </dsp:nvSpPr>
      <dsp:spPr>
        <a:xfrm>
          <a:off x="5718048" y="1203953"/>
          <a:ext cx="2910447" cy="30646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FFFF00"/>
              </a:solidFill>
            </a:rPr>
            <a:t>парламентська,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FFFF00"/>
              </a:solidFill>
            </a:rPr>
            <a:t> мітингова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FFFF00"/>
              </a:solidFill>
            </a:rPr>
            <a:t> воєнна.</a:t>
          </a:r>
        </a:p>
      </dsp:txBody>
      <dsp:txXfrm>
        <a:off x="5718048" y="1203953"/>
        <a:ext cx="2910447" cy="3064607"/>
      </dsp:txXfrm>
    </dsp:sp>
    <dsp:sp modelId="{7CC007F3-151A-4942-A567-888008784DC5}">
      <dsp:nvSpPr>
        <dsp:cNvPr id="0" name=""/>
        <dsp:cNvSpPr/>
      </dsp:nvSpPr>
      <dsp:spPr>
        <a:xfrm rot="16200000">
          <a:off x="-393846" y="1410403"/>
          <a:ext cx="3940210" cy="1119402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7030A0"/>
              </a:solidFill>
            </a:rPr>
            <a:t>жанри</a:t>
          </a:r>
        </a:p>
      </dsp:txBody>
      <dsp:txXfrm>
        <a:off x="-224666" y="1860385"/>
        <a:ext cx="3601850" cy="557798"/>
      </dsp:txXfrm>
    </dsp:sp>
    <dsp:sp modelId="{26A753D6-87F7-4FB1-8FE1-620750C125E0}">
      <dsp:nvSpPr>
        <dsp:cNvPr id="0" name=""/>
        <dsp:cNvSpPr/>
      </dsp:nvSpPr>
      <dsp:spPr>
        <a:xfrm rot="5400000">
          <a:off x="7441972" y="2942707"/>
          <a:ext cx="3940210" cy="1119402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tint val="50000"/>
            <a:hueOff val="3191864"/>
            <a:satOff val="11548"/>
            <a:lumOff val="12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7030A0"/>
              </a:solidFill>
            </a:rPr>
            <a:t>сфера</a:t>
          </a:r>
        </a:p>
      </dsp:txBody>
      <dsp:txXfrm>
        <a:off x="7611152" y="3054329"/>
        <a:ext cx="3601850" cy="5577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5EC64-C958-4A8E-A9E3-388416D7D269}">
      <dsp:nvSpPr>
        <dsp:cNvPr id="0" name=""/>
        <dsp:cNvSpPr/>
      </dsp:nvSpPr>
      <dsp:spPr>
        <a:xfrm>
          <a:off x="3228629" y="333888"/>
          <a:ext cx="1966207" cy="10923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Ролі</a:t>
          </a:r>
        </a:p>
      </dsp:txBody>
      <dsp:txXfrm>
        <a:off x="3260622" y="365881"/>
        <a:ext cx="1902221" cy="1028351"/>
      </dsp:txXfrm>
    </dsp:sp>
    <dsp:sp modelId="{854F99DC-A6DE-4755-8977-790677CE8211}">
      <dsp:nvSpPr>
        <dsp:cNvPr id="0" name=""/>
        <dsp:cNvSpPr/>
      </dsp:nvSpPr>
      <dsp:spPr>
        <a:xfrm>
          <a:off x="6068706" y="333888"/>
          <a:ext cx="1966207" cy="10923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497553"/>
            <a:satOff val="-9250"/>
            <a:lumOff val="-43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97553"/>
              <a:satOff val="-9250"/>
              <a:lumOff val="-4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Змістові особливості</a:t>
          </a:r>
        </a:p>
      </dsp:txBody>
      <dsp:txXfrm>
        <a:off x="6100699" y="365881"/>
        <a:ext cx="1902221" cy="1028351"/>
      </dsp:txXfrm>
    </dsp:sp>
    <dsp:sp modelId="{67E652F8-0DD7-4E10-A392-310B00ABA77C}">
      <dsp:nvSpPr>
        <dsp:cNvPr id="0" name=""/>
        <dsp:cNvSpPr/>
      </dsp:nvSpPr>
      <dsp:spPr>
        <a:xfrm>
          <a:off x="4554369" y="4976321"/>
          <a:ext cx="819252" cy="819252"/>
        </a:xfrm>
        <a:prstGeom prst="triangle">
          <a:avLst/>
        </a:prstGeom>
        <a:solidFill>
          <a:schemeClr val="accent2">
            <a:tint val="40000"/>
            <a:alpha val="90000"/>
            <a:hueOff val="995106"/>
            <a:satOff val="-18500"/>
            <a:lumOff val="-86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95106"/>
              <a:satOff val="-18500"/>
              <a:lumOff val="-8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1701E-7644-4573-A65C-5655F23F0819}">
      <dsp:nvSpPr>
        <dsp:cNvPr id="0" name=""/>
        <dsp:cNvSpPr/>
      </dsp:nvSpPr>
      <dsp:spPr>
        <a:xfrm>
          <a:off x="2506236" y="4633327"/>
          <a:ext cx="4915517" cy="332070"/>
        </a:xfrm>
        <a:prstGeom prst="rect">
          <a:avLst/>
        </a:prstGeom>
        <a:solidFill>
          <a:schemeClr val="accent2">
            <a:tint val="40000"/>
            <a:alpha val="90000"/>
            <a:hueOff val="1492659"/>
            <a:satOff val="-27750"/>
            <a:lumOff val="-12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92659"/>
              <a:satOff val="-27750"/>
              <a:lumOff val="-12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6A997-6E1D-4CF3-A4E1-9EED9AB43D27}">
      <dsp:nvSpPr>
        <dsp:cNvPr id="0" name=""/>
        <dsp:cNvSpPr/>
      </dsp:nvSpPr>
      <dsp:spPr>
        <a:xfrm>
          <a:off x="6387248" y="3743571"/>
          <a:ext cx="4485685" cy="6728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u="none" kern="1200" dirty="0"/>
            <a:t>Офіційність</a:t>
          </a:r>
        </a:p>
      </dsp:txBody>
      <dsp:txXfrm>
        <a:off x="6420095" y="3776418"/>
        <a:ext cx="4419991" cy="607185"/>
      </dsp:txXfrm>
    </dsp:sp>
    <dsp:sp modelId="{659E3DD1-765E-4375-B6E6-CD09851C7462}">
      <dsp:nvSpPr>
        <dsp:cNvPr id="0" name=""/>
        <dsp:cNvSpPr/>
      </dsp:nvSpPr>
      <dsp:spPr>
        <a:xfrm>
          <a:off x="5925612" y="3098156"/>
          <a:ext cx="4059549" cy="672879"/>
        </a:xfrm>
        <a:prstGeom prst="roundRect">
          <a:avLst/>
        </a:prstGeom>
        <a:solidFill>
          <a:schemeClr val="accent2">
            <a:hueOff val="164213"/>
            <a:satOff val="-2682"/>
            <a:lumOff val="1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полемічність</a:t>
          </a:r>
        </a:p>
      </dsp:txBody>
      <dsp:txXfrm>
        <a:off x="5958459" y="3131003"/>
        <a:ext cx="3993855" cy="607185"/>
      </dsp:txXfrm>
    </dsp:sp>
    <dsp:sp modelId="{9475FE2F-193D-4B3F-A036-BACB23D7F498}">
      <dsp:nvSpPr>
        <dsp:cNvPr id="0" name=""/>
        <dsp:cNvSpPr/>
      </dsp:nvSpPr>
      <dsp:spPr>
        <a:xfrm>
          <a:off x="5728766" y="2470499"/>
          <a:ext cx="4932446" cy="672879"/>
        </a:xfrm>
        <a:prstGeom prst="roundRect">
          <a:avLst/>
        </a:prstGeom>
        <a:solidFill>
          <a:schemeClr val="accent2">
            <a:hueOff val="328426"/>
            <a:satOff val="-5363"/>
            <a:lumOff val="3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спрямованість</a:t>
          </a:r>
        </a:p>
      </dsp:txBody>
      <dsp:txXfrm>
        <a:off x="5761613" y="2503346"/>
        <a:ext cx="4866752" cy="607185"/>
      </dsp:txXfrm>
    </dsp:sp>
    <dsp:sp modelId="{3A6029AF-16CB-448B-B4B1-7FB0ECA67AB6}">
      <dsp:nvSpPr>
        <dsp:cNvPr id="0" name=""/>
        <dsp:cNvSpPr/>
      </dsp:nvSpPr>
      <dsp:spPr>
        <a:xfrm>
          <a:off x="5365460" y="1572358"/>
          <a:ext cx="5292715" cy="1075288"/>
        </a:xfrm>
        <a:prstGeom prst="roundRect">
          <a:avLst/>
        </a:prstGeom>
        <a:solidFill>
          <a:schemeClr val="accent2">
            <a:hueOff val="492639"/>
            <a:satOff val="-8045"/>
            <a:lumOff val="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u="none" kern="1200" dirty="0"/>
            <a:t>попередня зумовленість змісту</a:t>
          </a:r>
        </a:p>
      </dsp:txBody>
      <dsp:txXfrm>
        <a:off x="5417951" y="1624849"/>
        <a:ext cx="5187733" cy="970306"/>
      </dsp:txXfrm>
    </dsp:sp>
    <dsp:sp modelId="{DC9E8AE6-4D00-4466-85E5-DCBFF9737253}">
      <dsp:nvSpPr>
        <dsp:cNvPr id="0" name=""/>
        <dsp:cNvSpPr/>
      </dsp:nvSpPr>
      <dsp:spPr>
        <a:xfrm>
          <a:off x="2560853" y="3921123"/>
          <a:ext cx="1966207" cy="672879"/>
        </a:xfrm>
        <a:prstGeom prst="roundRect">
          <a:avLst/>
        </a:prstGeom>
        <a:solidFill>
          <a:schemeClr val="accent2">
            <a:hueOff val="656851"/>
            <a:satOff val="-10727"/>
            <a:lumOff val="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суддя</a:t>
          </a:r>
        </a:p>
      </dsp:txBody>
      <dsp:txXfrm>
        <a:off x="2593700" y="3953970"/>
        <a:ext cx="1900513" cy="607185"/>
      </dsp:txXfrm>
    </dsp:sp>
    <dsp:sp modelId="{8AEA6851-3F6E-40A1-B4EC-F634E8D6D7D9}">
      <dsp:nvSpPr>
        <dsp:cNvPr id="0" name=""/>
        <dsp:cNvSpPr/>
      </dsp:nvSpPr>
      <dsp:spPr>
        <a:xfrm>
          <a:off x="2560853" y="3195811"/>
          <a:ext cx="1966207" cy="672879"/>
        </a:xfrm>
        <a:prstGeom prst="roundRect">
          <a:avLst/>
        </a:prstGeom>
        <a:solidFill>
          <a:schemeClr val="accent2">
            <a:hueOff val="821064"/>
            <a:satOff val="-13409"/>
            <a:lumOff val="8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прокурор</a:t>
          </a:r>
        </a:p>
      </dsp:txBody>
      <dsp:txXfrm>
        <a:off x="2593700" y="3228658"/>
        <a:ext cx="1900513" cy="607185"/>
      </dsp:txXfrm>
    </dsp:sp>
    <dsp:sp modelId="{89A0856B-39EB-4351-8507-5AD1A5DB6745}">
      <dsp:nvSpPr>
        <dsp:cNvPr id="0" name=""/>
        <dsp:cNvSpPr/>
      </dsp:nvSpPr>
      <dsp:spPr>
        <a:xfrm>
          <a:off x="2560853" y="2470499"/>
          <a:ext cx="1966207" cy="672879"/>
        </a:xfrm>
        <a:prstGeom prst="roundRect">
          <a:avLst/>
        </a:prstGeom>
        <a:solidFill>
          <a:schemeClr val="accent2">
            <a:hueOff val="985277"/>
            <a:satOff val="-16090"/>
            <a:lumOff val="10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 адвокат,</a:t>
          </a:r>
        </a:p>
      </dsp:txBody>
      <dsp:txXfrm>
        <a:off x="2593700" y="2503346"/>
        <a:ext cx="1900513" cy="607185"/>
      </dsp:txXfrm>
    </dsp:sp>
    <dsp:sp modelId="{059EAEFA-7C4F-46A6-A937-5A4A6470F0B4}">
      <dsp:nvSpPr>
        <dsp:cNvPr id="0" name=""/>
        <dsp:cNvSpPr/>
      </dsp:nvSpPr>
      <dsp:spPr>
        <a:xfrm>
          <a:off x="2560853" y="1732079"/>
          <a:ext cx="1966207" cy="672879"/>
        </a:xfrm>
        <a:prstGeom prst="roundRect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свідки </a:t>
          </a:r>
        </a:p>
      </dsp:txBody>
      <dsp:txXfrm>
        <a:off x="2593700" y="1764926"/>
        <a:ext cx="1900513" cy="6071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361A0-4C5E-495B-9804-9574CA0217C2}">
      <dsp:nvSpPr>
        <dsp:cNvPr id="0" name=""/>
        <dsp:cNvSpPr/>
      </dsp:nvSpPr>
      <dsp:spPr>
        <a:xfrm rot="16200000">
          <a:off x="-1772413" y="2790610"/>
          <a:ext cx="4220088" cy="533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0878" bIns="0" numCol="1" spcCol="1270" anchor="t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b="1" kern="1200" dirty="0">
              <a:solidFill>
                <a:srgbClr val="00B0F0"/>
              </a:solidFill>
            </a:rPr>
            <a:t>Жанр:</a:t>
          </a:r>
        </a:p>
      </dsp:txBody>
      <dsp:txXfrm>
        <a:off x="-1772413" y="2790610"/>
        <a:ext cx="4220088" cy="533908"/>
      </dsp:txXfrm>
    </dsp:sp>
    <dsp:sp modelId="{B80E892E-1C7B-411D-9C50-A5E972CAFCBB}">
      <dsp:nvSpPr>
        <dsp:cNvPr id="0" name=""/>
        <dsp:cNvSpPr/>
      </dsp:nvSpPr>
      <dsp:spPr>
        <a:xfrm>
          <a:off x="604585" y="947520"/>
          <a:ext cx="2659431" cy="42200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70878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b="1" kern="1200" dirty="0">
              <a:solidFill>
                <a:srgbClr val="FF0000"/>
              </a:solidFill>
            </a:rPr>
            <a:t>проповідь-коментар до Біблії</a:t>
          </a:r>
        </a:p>
      </dsp:txBody>
      <dsp:txXfrm>
        <a:off x="604585" y="947520"/>
        <a:ext cx="2659431" cy="4220088"/>
      </dsp:txXfrm>
    </dsp:sp>
    <dsp:sp modelId="{761D5AF0-D959-48FB-A7E5-0906E0E87E11}">
      <dsp:nvSpPr>
        <dsp:cNvPr id="0" name=""/>
        <dsp:cNvSpPr/>
      </dsp:nvSpPr>
      <dsp:spPr>
        <a:xfrm>
          <a:off x="70676" y="242760"/>
          <a:ext cx="1067817" cy="106781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FD495-C27F-4A7A-96F5-9A4A93F8E48C}">
      <dsp:nvSpPr>
        <dsp:cNvPr id="0" name=""/>
        <dsp:cNvSpPr/>
      </dsp:nvSpPr>
      <dsp:spPr>
        <a:xfrm rot="16200000">
          <a:off x="2116551" y="2790610"/>
          <a:ext cx="4220088" cy="533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0878" bIns="0" numCol="1" spcCol="1270" anchor="t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b="1" kern="1200" dirty="0">
              <a:solidFill>
                <a:srgbClr val="FFC000"/>
              </a:solidFill>
            </a:rPr>
            <a:t>Риси</a:t>
          </a:r>
        </a:p>
      </dsp:txBody>
      <dsp:txXfrm>
        <a:off x="2116551" y="2790610"/>
        <a:ext cx="4220088" cy="533908"/>
      </dsp:txXfrm>
    </dsp:sp>
    <dsp:sp modelId="{5B5DFC35-AC71-4DE2-B0C8-4F6608F03047}">
      <dsp:nvSpPr>
        <dsp:cNvPr id="0" name=""/>
        <dsp:cNvSpPr/>
      </dsp:nvSpPr>
      <dsp:spPr>
        <a:xfrm>
          <a:off x="4493549" y="947520"/>
          <a:ext cx="2659431" cy="4220088"/>
        </a:xfrm>
        <a:prstGeom prst="rect">
          <a:avLst/>
        </a:prstGeom>
        <a:solidFill>
          <a:schemeClr val="accent3">
            <a:hueOff val="1282783"/>
            <a:satOff val="-16266"/>
            <a:lumOff val="-3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70878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>
              <a:solidFill>
                <a:srgbClr val="002060"/>
              </a:solidFill>
            </a:rPr>
            <a:t>урочистість, піднесеність, символізм, стійкість стилістичної норми, </a:t>
          </a:r>
          <a:r>
            <a:rPr lang="uk-UA" sz="1900" kern="1200" dirty="0" err="1">
              <a:solidFill>
                <a:srgbClr val="002060"/>
              </a:solidFill>
            </a:rPr>
            <a:t>благозвуччя</a:t>
          </a:r>
          <a:r>
            <a:rPr lang="uk-UA" sz="1900" kern="1200" dirty="0">
              <a:solidFill>
                <a:srgbClr val="002060"/>
              </a:solidFill>
            </a:rPr>
            <a:t>. </a:t>
          </a:r>
        </a:p>
      </dsp:txBody>
      <dsp:txXfrm>
        <a:off x="4493549" y="947520"/>
        <a:ext cx="2659431" cy="4220088"/>
      </dsp:txXfrm>
    </dsp:sp>
    <dsp:sp modelId="{FC94A0A1-B307-4F01-9E63-1481AB019DA1}">
      <dsp:nvSpPr>
        <dsp:cNvPr id="0" name=""/>
        <dsp:cNvSpPr/>
      </dsp:nvSpPr>
      <dsp:spPr>
        <a:xfrm>
          <a:off x="3959641" y="242760"/>
          <a:ext cx="1067817" cy="1067817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99A5E-0E7B-422C-B9CE-85EE78C7F862}">
      <dsp:nvSpPr>
        <dsp:cNvPr id="0" name=""/>
        <dsp:cNvSpPr/>
      </dsp:nvSpPr>
      <dsp:spPr>
        <a:xfrm rot="16200000">
          <a:off x="6005516" y="2790610"/>
          <a:ext cx="4220088" cy="533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0878" bIns="0" numCol="1" spcCol="1270" anchor="t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b="1" kern="1200" dirty="0">
              <a:solidFill>
                <a:srgbClr val="FF0000"/>
              </a:solidFill>
            </a:rPr>
            <a:t>Лексика </a:t>
          </a:r>
        </a:p>
      </dsp:txBody>
      <dsp:txXfrm>
        <a:off x="6005516" y="2790610"/>
        <a:ext cx="4220088" cy="533908"/>
      </dsp:txXfrm>
    </dsp:sp>
    <dsp:sp modelId="{27FDC0E2-9CAE-4603-987E-FC64DACF8010}">
      <dsp:nvSpPr>
        <dsp:cNvPr id="0" name=""/>
        <dsp:cNvSpPr/>
      </dsp:nvSpPr>
      <dsp:spPr>
        <a:xfrm>
          <a:off x="8382514" y="947520"/>
          <a:ext cx="2659431" cy="4220088"/>
        </a:xfrm>
        <a:prstGeom prst="rect">
          <a:avLst/>
        </a:prstGeom>
        <a:solidFill>
          <a:schemeClr val="accent3">
            <a:hueOff val="2565567"/>
            <a:satOff val="-32532"/>
            <a:lumOff val="-6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70878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>
              <a:solidFill>
                <a:srgbClr val="002060"/>
              </a:solidFill>
            </a:rPr>
            <a:t>Термінологія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>
              <a:solidFill>
                <a:srgbClr val="002060"/>
              </a:solidFill>
            </a:rPr>
            <a:t>старослов’янізми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>
              <a:solidFill>
                <a:srgbClr val="002060"/>
              </a:solidFill>
            </a:rPr>
            <a:t>канонічність словоформ і конструкцій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>
              <a:solidFill>
                <a:srgbClr val="002060"/>
              </a:solidFill>
            </a:rPr>
            <a:t> інверсія</a:t>
          </a:r>
        </a:p>
      </dsp:txBody>
      <dsp:txXfrm>
        <a:off x="8382514" y="947520"/>
        <a:ext cx="2659431" cy="4220088"/>
      </dsp:txXfrm>
    </dsp:sp>
    <dsp:sp modelId="{148E5C83-13AC-450A-94E7-D140A34ACD8D}">
      <dsp:nvSpPr>
        <dsp:cNvPr id="0" name=""/>
        <dsp:cNvSpPr/>
      </dsp:nvSpPr>
      <dsp:spPr>
        <a:xfrm>
          <a:off x="7848606" y="242760"/>
          <a:ext cx="1067817" cy="1067817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8564B-F76B-442A-BC1F-7B88B37ECB7B}">
      <dsp:nvSpPr>
        <dsp:cNvPr id="0" name=""/>
        <dsp:cNvSpPr/>
      </dsp:nvSpPr>
      <dsp:spPr>
        <a:xfrm>
          <a:off x="2275351" y="868449"/>
          <a:ext cx="6269697" cy="3371629"/>
        </a:xfrm>
        <a:prstGeom prst="round2DiagRect">
          <a:avLst>
            <a:gd name="adj1" fmla="val 0"/>
            <a:gd name="adj2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DEE9B-EB8B-4D81-ADD1-E0A81E87CB54}">
      <dsp:nvSpPr>
        <dsp:cNvPr id="0" name=""/>
        <dsp:cNvSpPr/>
      </dsp:nvSpPr>
      <dsp:spPr>
        <a:xfrm>
          <a:off x="5410199" y="1226046"/>
          <a:ext cx="835" cy="2656435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EE9BF-9AC3-47D7-80FE-74BB48BED08E}">
      <dsp:nvSpPr>
        <dsp:cNvPr id="0" name=""/>
        <dsp:cNvSpPr/>
      </dsp:nvSpPr>
      <dsp:spPr>
        <a:xfrm>
          <a:off x="2484341" y="1123876"/>
          <a:ext cx="2716868" cy="28607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bg1"/>
              </a:solidFill>
            </a:rPr>
            <a:t>ювілейні промови, вітальне слово, застільне слово (тости), надгробне (поминальне) слово.</a:t>
          </a:r>
        </a:p>
      </dsp:txBody>
      <dsp:txXfrm>
        <a:off x="2484341" y="1123876"/>
        <a:ext cx="2716868" cy="2860776"/>
      </dsp:txXfrm>
    </dsp:sp>
    <dsp:sp modelId="{DB174ECB-77DD-4C21-B37F-54F255FE5417}">
      <dsp:nvSpPr>
        <dsp:cNvPr id="0" name=""/>
        <dsp:cNvSpPr/>
      </dsp:nvSpPr>
      <dsp:spPr>
        <a:xfrm>
          <a:off x="5619189" y="1123876"/>
          <a:ext cx="2716868" cy="28607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bg1"/>
              </a:solidFill>
            </a:rPr>
            <a:t>Урочистий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bg1"/>
              </a:solidFill>
            </a:rPr>
            <a:t>Середній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bg1"/>
              </a:solidFill>
            </a:rPr>
            <a:t>Знижений</a:t>
          </a:r>
        </a:p>
      </dsp:txBody>
      <dsp:txXfrm>
        <a:off x="5619189" y="1123876"/>
        <a:ext cx="2716868" cy="2860776"/>
      </dsp:txXfrm>
    </dsp:sp>
    <dsp:sp modelId="{58F2DE82-4C7A-449B-BEB8-22FC144EC824}">
      <dsp:nvSpPr>
        <dsp:cNvPr id="0" name=""/>
        <dsp:cNvSpPr/>
      </dsp:nvSpPr>
      <dsp:spPr>
        <a:xfrm rot="16200000">
          <a:off x="-86194" y="1316595"/>
          <a:ext cx="3678140" cy="1044949"/>
        </a:xfrm>
        <a:prstGeom prst="rightArrow">
          <a:avLst>
            <a:gd name="adj1" fmla="val 49830"/>
            <a:gd name="adj2" fmla="val 6066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bg1"/>
              </a:solidFill>
              <a:highlight>
                <a:srgbClr val="FFFF00"/>
              </a:highlight>
            </a:rPr>
            <a:t>Жанри</a:t>
          </a:r>
        </a:p>
      </dsp:txBody>
      <dsp:txXfrm>
        <a:off x="71734" y="1736648"/>
        <a:ext cx="3362285" cy="520699"/>
      </dsp:txXfrm>
    </dsp:sp>
    <dsp:sp modelId="{49B9C9BC-4FE9-4E4F-88E4-7C9B20337F57}">
      <dsp:nvSpPr>
        <dsp:cNvPr id="0" name=""/>
        <dsp:cNvSpPr/>
      </dsp:nvSpPr>
      <dsp:spPr>
        <a:xfrm rot="5400000">
          <a:off x="7228453" y="2746983"/>
          <a:ext cx="3678140" cy="1044949"/>
        </a:xfrm>
        <a:prstGeom prst="rightArrow">
          <a:avLst>
            <a:gd name="adj1" fmla="val 49830"/>
            <a:gd name="adj2" fmla="val 60660"/>
          </a:avLst>
        </a:prstGeom>
        <a:solidFill>
          <a:schemeClr val="accent4">
            <a:tint val="50000"/>
            <a:hueOff val="3894967"/>
            <a:satOff val="5476"/>
            <a:lumOff val="118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bg1"/>
              </a:solidFill>
              <a:highlight>
                <a:srgbClr val="FF33CC"/>
              </a:highlight>
            </a:rPr>
            <a:t>Регістри</a:t>
          </a:r>
        </a:p>
      </dsp:txBody>
      <dsp:txXfrm>
        <a:off x="7386381" y="2851181"/>
        <a:ext cx="3362285" cy="5206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96936-C8E6-4047-AB29-E2B3182D1F82}">
      <dsp:nvSpPr>
        <dsp:cNvPr id="0" name=""/>
        <dsp:cNvSpPr/>
      </dsp:nvSpPr>
      <dsp:spPr>
        <a:xfrm>
          <a:off x="0" y="467474"/>
          <a:ext cx="108204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31B89-1DBE-4943-9155-5C3386880AD7}">
      <dsp:nvSpPr>
        <dsp:cNvPr id="0" name=""/>
        <dsp:cNvSpPr/>
      </dsp:nvSpPr>
      <dsp:spPr>
        <a:xfrm>
          <a:off x="541020" y="54193"/>
          <a:ext cx="7574280" cy="8265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1</a:t>
          </a:r>
          <a:r>
            <a:rPr lang="uk-UA" sz="900" b="1" kern="1200" dirty="0">
              <a:solidFill>
                <a:schemeClr val="bg1"/>
              </a:solidFill>
            </a:rPr>
            <a:t>. </a:t>
          </a:r>
          <a:r>
            <a:rPr lang="uk-UA" sz="2000" b="1" kern="1200" dirty="0">
              <a:solidFill>
                <a:schemeClr val="bg1"/>
              </a:solidFill>
            </a:rPr>
            <a:t>Про що розказати (тобто визначити предмет, тему виступу)? </a:t>
          </a:r>
        </a:p>
      </dsp:txBody>
      <dsp:txXfrm>
        <a:off x="581369" y="94542"/>
        <a:ext cx="7493582" cy="745862"/>
      </dsp:txXfrm>
    </dsp:sp>
    <dsp:sp modelId="{A16CCAA8-83CB-47C0-A81C-84E1453D18F0}">
      <dsp:nvSpPr>
        <dsp:cNvPr id="0" name=""/>
        <dsp:cNvSpPr/>
      </dsp:nvSpPr>
      <dsp:spPr>
        <a:xfrm>
          <a:off x="0" y="1737554"/>
          <a:ext cx="108204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583203"/>
              <a:satOff val="4004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DA8DA-3653-426B-B27D-F296736CD96D}">
      <dsp:nvSpPr>
        <dsp:cNvPr id="0" name=""/>
        <dsp:cNvSpPr/>
      </dsp:nvSpPr>
      <dsp:spPr>
        <a:xfrm>
          <a:off x="541020" y="1324274"/>
          <a:ext cx="7574280" cy="826560"/>
        </a:xfrm>
        <a:prstGeom prst="roundRect">
          <a:avLst/>
        </a:prstGeom>
        <a:solidFill>
          <a:schemeClr val="accent4">
            <a:hueOff val="1583203"/>
            <a:satOff val="4004"/>
            <a:lumOff val="-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bg1"/>
              </a:solidFill>
            </a:rPr>
            <a:t>2. Для чого про це розповідати (визначити мету виступу)? </a:t>
          </a:r>
        </a:p>
      </dsp:txBody>
      <dsp:txXfrm>
        <a:off x="581369" y="1364623"/>
        <a:ext cx="7493582" cy="745862"/>
      </dsp:txXfrm>
    </dsp:sp>
    <dsp:sp modelId="{747C665E-B9D5-44DF-9212-6426DC650FD4}">
      <dsp:nvSpPr>
        <dsp:cNvPr id="0" name=""/>
        <dsp:cNvSpPr/>
      </dsp:nvSpPr>
      <dsp:spPr>
        <a:xfrm>
          <a:off x="0" y="3007634"/>
          <a:ext cx="108204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166405"/>
              <a:satOff val="8007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1CB37-7A77-4110-AFE3-804D2FA99AF6}">
      <dsp:nvSpPr>
        <dsp:cNvPr id="0" name=""/>
        <dsp:cNvSpPr/>
      </dsp:nvSpPr>
      <dsp:spPr>
        <a:xfrm>
          <a:off x="541020" y="2594354"/>
          <a:ext cx="7574280" cy="826560"/>
        </a:xfrm>
        <a:prstGeom prst="roundRect">
          <a:avLst/>
        </a:prstGeom>
        <a:solidFill>
          <a:schemeClr val="accent4">
            <a:hueOff val="3166405"/>
            <a:satOff val="8007"/>
            <a:lumOff val="-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bg1"/>
              </a:solidFill>
            </a:rPr>
            <a:t>3. Що саме про це розповісти (визначити коло питань промови)? </a:t>
          </a:r>
        </a:p>
      </dsp:txBody>
      <dsp:txXfrm>
        <a:off x="581369" y="2634703"/>
        <a:ext cx="7493582" cy="745862"/>
      </dsp:txXfrm>
    </dsp:sp>
    <dsp:sp modelId="{4C85C738-21C3-429D-A9D2-4424A6ADC6DB}">
      <dsp:nvSpPr>
        <dsp:cNvPr id="0" name=""/>
        <dsp:cNvSpPr/>
      </dsp:nvSpPr>
      <dsp:spPr>
        <a:xfrm>
          <a:off x="0" y="4277714"/>
          <a:ext cx="108204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749608"/>
              <a:satOff val="12011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6F291-E832-4BC9-9796-E7E32F485AC9}">
      <dsp:nvSpPr>
        <dsp:cNvPr id="0" name=""/>
        <dsp:cNvSpPr/>
      </dsp:nvSpPr>
      <dsp:spPr>
        <a:xfrm>
          <a:off x="541020" y="3864434"/>
          <a:ext cx="7574280" cy="826560"/>
        </a:xfrm>
        <a:prstGeom prst="roundRect">
          <a:avLst/>
        </a:prstGeom>
        <a:solidFill>
          <a:schemeClr val="accent4">
            <a:hueOff val="4749608"/>
            <a:satOff val="12011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bg1"/>
              </a:solidFill>
            </a:rPr>
            <a:t>4. Що на цю тему сказали інші (зібрати матеріал з різних джерел, зіставити, поєднати його зі своїм матеріалом)?</a:t>
          </a:r>
        </a:p>
      </dsp:txBody>
      <dsp:txXfrm>
        <a:off x="581369" y="3904783"/>
        <a:ext cx="7493582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shformat.ua/products/yak-pysaty-dobre.-klasychnyj-posibnyk-zi-stvorennya-nehudozhnih-tekstiv-709510" TargetMode="External"/><Relationship Id="rId2" Type="http://schemas.openxmlformats.org/officeDocument/2006/relationships/hyperlink" Target="https://nashformat.ua/products/uspishni-vystupy-na-ted.-retsepty-najkraschyh-spikeriv-70901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C0108-4C79-4B15-ACF5-654DB55CDA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2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5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Родо-видова й жанрова специфіка риторики</a:t>
            </a:r>
            <a:br>
              <a:rPr lang="uk-UA" sz="5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uk-UA" sz="5400" dirty="0">
              <a:solidFill>
                <a:srgbClr val="FFFF00"/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1FE44B7-F1E6-4C29-A114-E484FA3C4C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Тема 2</a:t>
            </a:r>
          </a:p>
        </p:txBody>
      </p:sp>
    </p:spTree>
    <p:extLst>
      <p:ext uri="{BB962C8B-B14F-4D97-AF65-F5344CB8AC3E}">
        <p14:creationId xmlns:p14="http://schemas.microsoft.com/office/powerpoint/2010/main" val="2872692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9FAA1-8595-49C3-A11B-47FD2835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460" y="125181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uk-UA" sz="320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Церковне красномовство</a:t>
            </a:r>
            <a:endParaRPr lang="uk-UA" sz="3200" dirty="0">
              <a:solidFill>
                <a:srgbClr val="FFFF00"/>
              </a:solidFill>
            </a:endParaRPr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A8364C3B-CFA2-429E-AE9F-748E121609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306767"/>
              </p:ext>
            </p:extLst>
          </p:nvPr>
        </p:nvGraphicFramePr>
        <p:xfrm>
          <a:off x="685799" y="807869"/>
          <a:ext cx="11112623" cy="5410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7792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E95CE-1161-40FC-A10B-24E362ACD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90" y="71915"/>
            <a:ext cx="10341006" cy="1293028"/>
          </a:xfrm>
        </p:spPr>
        <p:txBody>
          <a:bodyPr>
            <a:normAutofit/>
          </a:bodyPr>
          <a:lstStyle/>
          <a:p>
            <a:pPr algn="ctr"/>
            <a:r>
              <a:rPr lang="uk-UA" sz="320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Суспільно-побутове красномовство (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епідейктичне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красномовство)</a:t>
            </a:r>
            <a:endParaRPr lang="uk-UA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A5EB15E2-D0C9-4A0C-B3A7-164319DA25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780853"/>
              </p:ext>
            </p:extLst>
          </p:nvPr>
        </p:nvGraphicFramePr>
        <p:xfrm>
          <a:off x="685800" y="1109709"/>
          <a:ext cx="10820400" cy="5108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E32C03-4331-4866-B058-D3FFFB209C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4019920"/>
            <a:ext cx="2929631" cy="28380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885A41-D0BE-43FD-A2C6-4CEEB616F1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4500" y="80253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03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4AC38-3831-4F81-BA67-F0DE5B35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2" y="258346"/>
            <a:ext cx="11975977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ПИТАННЯ 2 </a:t>
            </a:r>
            <a:br>
              <a:rPr lang="uk-UA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uk-UA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Інвенція</a:t>
            </a:r>
            <a:r>
              <a:rPr lang="uk-UA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br>
              <a:rPr lang="uk-UA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Класифікація публічних виступів за метою</a:t>
            </a:r>
            <a:br>
              <a:rPr lang="uk-UA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uk-UA" sz="2800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66F70A-0842-44D0-BE0F-0345FF419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51374"/>
            <a:ext cx="10820400" cy="4667311"/>
          </a:xfrm>
        </p:spPr>
        <p:txBody>
          <a:bodyPr/>
          <a:lstStyle/>
          <a:p>
            <a:r>
              <a:rPr lang="uk-UA" sz="2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</a:t>
            </a:r>
            <a:r>
              <a:rPr lang="uk-UA" sz="28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нвенція</a:t>
            </a:r>
            <a:r>
              <a:rPr lang="uk-UA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пошук і попередня систематизація матеріалу  з метою змістовності промови. 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1B3BB5-4D2B-43A1-ADDC-2F9E0123B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308" y="3294761"/>
            <a:ext cx="4412202" cy="33048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7A46A7-F981-49F7-95D0-DECF02E67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98" y="2846804"/>
            <a:ext cx="6667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33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A46BC-48E0-4BC1-8084-2B48C6A6F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460" y="134059"/>
            <a:ext cx="8610600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Структура </a:t>
            </a:r>
            <a:r>
              <a:rPr lang="uk-UA" b="1" dirty="0" err="1">
                <a:solidFill>
                  <a:srgbClr val="FFFF00"/>
                </a:solidFill>
              </a:rPr>
              <a:t>інвенції</a:t>
            </a:r>
            <a:endParaRPr lang="uk-UA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9354BB37-8F4D-4AEB-9FDA-AB066B11F9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092402"/>
              </p:ext>
            </p:extLst>
          </p:nvPr>
        </p:nvGraphicFramePr>
        <p:xfrm>
          <a:off x="685800" y="1180731"/>
          <a:ext cx="10820400" cy="503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107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A33C0-A85E-4CD5-B03B-783C6410F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9" y="116205"/>
            <a:ext cx="8610600" cy="12954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види інтересів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7D8726-A634-4298-84AE-B9D162D9D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198380"/>
            <a:ext cx="5079991" cy="823912"/>
          </a:xfrm>
        </p:spPr>
        <p:txBody>
          <a:bodyPr/>
          <a:lstStyle/>
          <a:p>
            <a:r>
              <a:rPr lang="uk-UA" dirty="0">
                <a:highlight>
                  <a:srgbClr val="FF33CC"/>
                </a:highlight>
              </a:rPr>
              <a:t>За важливістю</a:t>
            </a:r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6A7B7F53-A175-456E-B756-1D59791614E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82766350"/>
              </p:ext>
            </p:extLst>
          </p:nvPr>
        </p:nvGraphicFramePr>
        <p:xfrm>
          <a:off x="0" y="2022292"/>
          <a:ext cx="6096000" cy="4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700F08F-CD97-4426-AFA7-BF4BD9A4B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00918" y="1082970"/>
            <a:ext cx="5105400" cy="823912"/>
          </a:xfrm>
        </p:spPr>
        <p:txBody>
          <a:bodyPr/>
          <a:lstStyle/>
          <a:p>
            <a:r>
              <a:rPr lang="uk-UA" dirty="0">
                <a:solidFill>
                  <a:srgbClr val="FFFF00"/>
                </a:solidFill>
              </a:rPr>
              <a:t>Класифікація 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П. </a:t>
            </a:r>
            <a:r>
              <a:rPr lang="uk-UA" sz="1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Сопер</a:t>
            </a:r>
            <a:r>
              <a:rPr lang="uk-UA" sz="1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endParaRPr lang="uk-UA" dirty="0">
              <a:solidFill>
                <a:srgbClr val="FFFF00"/>
              </a:solidFill>
            </a:endParaRPr>
          </a:p>
        </p:txBody>
      </p:sp>
      <p:graphicFrame>
        <p:nvGraphicFramePr>
          <p:cNvPr id="8" name="Місце для вмісту 7">
            <a:extLst>
              <a:ext uri="{FF2B5EF4-FFF2-40B4-BE49-F238E27FC236}">
                <a16:creationId xmlns:a16="http://schemas.microsoft.com/office/drawing/2014/main" id="{929ABC28-E54C-42C4-A3DC-9210849158E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45899634"/>
              </p:ext>
            </p:extLst>
          </p:nvPr>
        </p:nvGraphicFramePr>
        <p:xfrm>
          <a:off x="6172200" y="2022292"/>
          <a:ext cx="5830410" cy="4195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07904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E4120-9361-4C63-809A-2C575E548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545" y="196202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 цікавить усіх людей (спільні інтереси)?</a:t>
            </a:r>
            <a:endParaRPr lang="uk-UA" dirty="0">
              <a:solidFill>
                <a:srgbClr val="FFFF00"/>
              </a:solidFill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A90ED8E7-97D3-4D77-A8A4-5BB1D3D900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984849"/>
              </p:ext>
            </p:extLst>
          </p:nvPr>
        </p:nvGraphicFramePr>
        <p:xfrm>
          <a:off x="685800" y="1489231"/>
          <a:ext cx="10820400" cy="4729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8341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F9C0F-2697-4146-B93E-2512B046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222" y="-132271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Мета промови</a:t>
            </a:r>
            <a:endParaRPr lang="uk-UA" sz="3600" dirty="0">
              <a:solidFill>
                <a:srgbClr val="FFFF00"/>
              </a:solidFill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F37E8BEE-E25B-4422-8DCA-D44570B3C8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754469"/>
              </p:ext>
            </p:extLst>
          </p:nvPr>
        </p:nvGraphicFramePr>
        <p:xfrm>
          <a:off x="-272804" y="0"/>
          <a:ext cx="4812807" cy="4527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DA737F7B-D9F3-453E-A540-A423378A68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2862242"/>
              </p:ext>
            </p:extLst>
          </p:nvPr>
        </p:nvGraphicFramePr>
        <p:xfrm>
          <a:off x="3022754" y="1262294"/>
          <a:ext cx="4631924" cy="4333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FAE81AD5-C91F-4BD3-8B0C-E208F7C5C0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9117834"/>
              </p:ext>
            </p:extLst>
          </p:nvPr>
        </p:nvGraphicFramePr>
        <p:xfrm>
          <a:off x="8010988" y="2467992"/>
          <a:ext cx="4120719" cy="470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186676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21D4-3A98-4B22-988E-00216A525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50" y="764373"/>
            <a:ext cx="11088950" cy="1293028"/>
          </a:xfrm>
        </p:spPr>
        <p:txBody>
          <a:bodyPr/>
          <a:lstStyle/>
          <a:p>
            <a:pPr algn="ctr"/>
            <a:r>
              <a:rPr lang="ru-RU" sz="4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Синтонічний</a:t>
            </a:r>
            <a:r>
              <a:rPr lang="ru-RU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4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конфліктний</a:t>
            </a:r>
            <a:r>
              <a:rPr lang="ru-RU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типи </a:t>
            </a:r>
            <a:r>
              <a:rPr lang="ru-RU" sz="4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ведення</a:t>
            </a:r>
            <a:r>
              <a:rPr lang="ru-RU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комунікації</a:t>
            </a:r>
            <a:endParaRPr lang="uk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1B16C786-04B6-47EF-9B1F-9555D6CC2A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010395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5900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FF238-0D7A-4F35-8659-75F42D68A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1 </a:t>
            </a:r>
            <a:br>
              <a:rPr lang="uk-UA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95BEF07-1B4E-4077-A416-1ADF64B5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60124"/>
            <a:ext cx="10820400" cy="455856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</a:pP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Сформулюйте кілька назв промов, які могли б зацікавити вашу аудиторію, на тему: </a:t>
            </a:r>
          </a:p>
          <a:p>
            <a:pPr>
              <a:lnSpc>
                <a:spcPct val="115000"/>
              </a:lnSpc>
            </a:pP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а) освіта </a:t>
            </a:r>
            <a:r>
              <a:rPr lang="uk-UA" sz="36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Куди рухається  НУШ? </a:t>
            </a: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б) гроші   </a:t>
            </a:r>
            <a:r>
              <a:rPr lang="uk-UA" sz="36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Чи буде долар по 100? </a:t>
            </a:r>
          </a:p>
          <a:p>
            <a:pPr>
              <a:lnSpc>
                <a:spcPct val="115000"/>
              </a:lnSpc>
            </a:pP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в) мораль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100% рецепт подолання корупції!!!</a:t>
            </a:r>
            <a:endParaRPr lang="uk-UA" sz="3600" dirty="0">
              <a:solidFill>
                <a:schemeClr val="bg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г) здоров’я     </a:t>
            </a:r>
            <a:r>
              <a:rPr lang="uk-UA" sz="36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Чи повернеться ще </a:t>
            </a:r>
            <a:r>
              <a:rPr lang="uk-UA" sz="3600" dirty="0" err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смертоносніша</a:t>
            </a:r>
            <a:r>
              <a:rPr lang="uk-UA" sz="36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КОРОНА?</a:t>
            </a:r>
          </a:p>
          <a:p>
            <a:pPr>
              <a:lnSpc>
                <a:spcPct val="115000"/>
              </a:lnSpc>
            </a:pP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ґ) релігія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uk-UA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д) природа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uk-UA" sz="3600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Екологічні наслідки ядерного удару: чи </a:t>
            </a:r>
            <a:r>
              <a:rPr lang="uk-UA" sz="3600" dirty="0" err="1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заторкне</a:t>
            </a:r>
            <a:r>
              <a:rPr lang="uk-UA" sz="3600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Україну? </a:t>
            </a:r>
            <a:endParaRPr lang="uk-UA" sz="3600" dirty="0">
              <a:solidFill>
                <a:schemeClr val="bg1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Сформулюйте і запишіть мету однієї з промов. </a:t>
            </a:r>
            <a:endParaRPr lang="uk-UA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uk-UA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4635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49B14-6600-4405-8D45-08F57440B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683" y="427021"/>
            <a:ext cx="8610600" cy="1293028"/>
          </a:xfrm>
        </p:spPr>
        <p:txBody>
          <a:bodyPr/>
          <a:lstStyle/>
          <a:p>
            <a:pPr algn="ctr"/>
            <a:r>
              <a:rPr lang="uk-UA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2</a:t>
            </a:r>
            <a:br>
              <a:rPr lang="uk-UA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0D8DBC0-CBC3-4C6B-A2E8-03080D315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13827"/>
            <a:ext cx="10820400" cy="503839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Проаналізуйте, як змінюватиметься проблематика вашої промови на тему “Освіта” в залежності від аудиторії: </a:t>
            </a:r>
          </a:p>
          <a:p>
            <a:pPr>
              <a:lnSpc>
                <a:spcPct val="115000"/>
              </a:lnSpc>
            </a:pP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а) абітурієнт </a:t>
            </a:r>
            <a:r>
              <a:rPr lang="uk-UA" sz="32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«Чи заробите ви філологією?»</a:t>
            </a:r>
          </a:p>
          <a:p>
            <a:pPr>
              <a:lnSpc>
                <a:spcPct val="115000"/>
              </a:lnSpc>
            </a:pP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б) батьки абітурієнтів,</a:t>
            </a:r>
          </a:p>
          <a:p>
            <a:pPr>
              <a:lnSpc>
                <a:spcPct val="115000"/>
              </a:lnSpc>
            </a:pP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в) викладачі університету /</a:t>
            </a:r>
            <a:r>
              <a:rPr lang="uk-UA" sz="32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Поради</a:t>
            </a:r>
            <a:r>
              <a:rPr lang="uk-UA" sz="3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200" dirty="0">
                <a:solidFill>
                  <a:schemeClr val="bg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Рецепти </a:t>
            </a:r>
            <a:r>
              <a:rPr lang="uk-UA" sz="32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дистанційного </a:t>
            </a:r>
            <a:r>
              <a:rPr lang="uk-UA" sz="3200" dirty="0" err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навчання:як</a:t>
            </a:r>
            <a:r>
              <a:rPr lang="uk-UA" sz="32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навчити і не згоріти.   </a:t>
            </a:r>
          </a:p>
          <a:p>
            <a:pPr>
              <a:lnSpc>
                <a:spcPct val="115000"/>
              </a:lnSpc>
            </a:pP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г) економісти </a:t>
            </a:r>
            <a:r>
              <a:rPr lang="uk-UA" sz="32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« Самоокупність освіти гарантована: ми навчимо як!»</a:t>
            </a:r>
          </a:p>
          <a:p>
            <a:pPr>
              <a:lnSpc>
                <a:spcPct val="115000"/>
              </a:lnSpc>
            </a:pP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ґ) політики </a:t>
            </a:r>
            <a:r>
              <a:rPr lang="uk-UA" sz="32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«Стипендія буде для всіх, навіть </a:t>
            </a:r>
            <a:r>
              <a:rPr lang="uk-UA" sz="3200" dirty="0" err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контрактиків</a:t>
            </a:r>
            <a:r>
              <a:rPr lang="uk-UA" sz="32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!»</a:t>
            </a:r>
          </a:p>
          <a:p>
            <a:pPr>
              <a:lnSpc>
                <a:spcPct val="115000"/>
              </a:lnSpc>
            </a:pP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д) закордонні </a:t>
            </a:r>
            <a:r>
              <a:rPr lang="uk-UA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грантонадаваці</a:t>
            </a: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2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«Гарантована прозорість ваших вкладень в українську освіту»</a:t>
            </a:r>
            <a:endParaRPr lang="uk-UA" sz="3200" dirty="0">
              <a:solidFill>
                <a:schemeClr val="bg1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89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6D17D-CA0E-4A2C-99DC-1405AB91B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474954"/>
            <a:ext cx="8610600" cy="1293028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Проблемні питання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43C39C8-EC3B-4A36-8870-4AABBB2E9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91" y="2057401"/>
            <a:ext cx="10820400" cy="4024125"/>
          </a:xfrm>
        </p:spPr>
        <p:txBody>
          <a:bodyPr/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Видова</a:t>
            </a:r>
            <a:r>
              <a:rPr lang="ru-RU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 жанрова</a:t>
            </a:r>
            <a:r>
              <a:rPr lang="ru-RU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специфіка</a:t>
            </a:r>
            <a:r>
              <a:rPr lang="ru-RU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спілкування</a:t>
            </a:r>
            <a:r>
              <a:rPr lang="ru-RU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Інвенція</a:t>
            </a:r>
            <a:r>
              <a:rPr lang="uk-UA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Класифікація</a:t>
            </a:r>
            <a:r>
              <a:rPr lang="ru-RU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публічних</a:t>
            </a:r>
            <a:r>
              <a:rPr lang="ru-RU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виступів</a:t>
            </a:r>
            <a:r>
              <a:rPr lang="ru-RU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метою</a:t>
            </a:r>
            <a:r>
              <a:rPr lang="uk-UA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Нормативне</a:t>
            </a:r>
            <a:r>
              <a:rPr lang="ru-RU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vs</a:t>
            </a:r>
            <a:r>
              <a:rPr lang="ru-RU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ненормативне</a:t>
            </a:r>
            <a:r>
              <a:rPr lang="ru-RU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публічному</a:t>
            </a:r>
            <a:r>
              <a:rPr lang="ru-RU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виступі</a:t>
            </a:r>
            <a:r>
              <a:rPr lang="ru-RU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Синтонний і </a:t>
            </a:r>
            <a:r>
              <a:rPr lang="ru-RU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конфліктний</a:t>
            </a:r>
            <a:r>
              <a:rPr lang="ru-RU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типи </a:t>
            </a:r>
            <a:r>
              <a:rPr lang="ru-RU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ведення</a:t>
            </a:r>
            <a:r>
              <a:rPr lang="ru-RU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комунікації</a:t>
            </a:r>
            <a:r>
              <a:rPr lang="ru-RU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21A3B9-B73A-484F-A8B0-C7137EBD4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125" y="4652592"/>
            <a:ext cx="2619375" cy="17430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F71A430-975A-4EA7-8229-D4C031E20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61" y="4652592"/>
            <a:ext cx="2409825" cy="1895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782924-69C0-48FF-B615-A05159BEE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68" y="4609566"/>
            <a:ext cx="2079944" cy="18291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B0CBED-0322-4E43-8749-F02D7F317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1212" y="4652590"/>
            <a:ext cx="2619375" cy="17430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7999E5F-A240-4321-8F2D-AB7A3FE7F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8" y="30856"/>
            <a:ext cx="2146407" cy="20757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006A049-FF3B-4304-8BFA-86D99BCBAE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2511" y="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41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77E87-93F9-43CF-AC5B-477A6545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11" y="178447"/>
            <a:ext cx="8610600" cy="522889"/>
          </a:xfrm>
        </p:spPr>
        <p:txBody>
          <a:bodyPr>
            <a:normAutofit fontScale="90000"/>
          </a:bodyPr>
          <a:lstStyle/>
          <a:p>
            <a:pPr algn="ctr"/>
            <a:br>
              <a:rPr lang="uk-UA" dirty="0"/>
            </a:br>
            <a:r>
              <a:rPr lang="uk-UA" dirty="0">
                <a:solidFill>
                  <a:srgbClr val="FFFF00"/>
                </a:solidFill>
              </a:rPr>
              <a:t>завдання 3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9C94754-5526-4E93-8003-65E1E4434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024" y="948586"/>
            <a:ext cx="10820400" cy="4024125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1"/>
                </a:solidFill>
                <a:highlight>
                  <a:srgbClr val="FFFF00"/>
                </a:highlight>
                <a:latin typeface="Book Antiqua" panose="02040602050305030304" pitchFamily="18" charset="0"/>
              </a:rPr>
              <a:t>Прочитайте </a:t>
            </a:r>
            <a:r>
              <a:rPr lang="ru-RU" sz="1800" dirty="0" err="1">
                <a:solidFill>
                  <a:schemeClr val="bg1"/>
                </a:solidFill>
                <a:highlight>
                  <a:srgbClr val="FFFF00"/>
                </a:highlight>
                <a:latin typeface="Book Antiqua" panose="02040602050305030304" pitchFamily="18" charset="0"/>
              </a:rPr>
              <a:t>наведені</a:t>
            </a:r>
            <a:r>
              <a:rPr lang="ru-RU" sz="1800" dirty="0">
                <a:solidFill>
                  <a:schemeClr val="bg1"/>
                </a:solidFill>
                <a:highlight>
                  <a:srgbClr val="FFFF00"/>
                </a:highlight>
                <a:latin typeface="Book Antiqua" panose="0204060205030503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highlight>
                  <a:srgbClr val="FFFF00"/>
                </a:highlight>
                <a:latin typeface="Book Antiqua" panose="02040602050305030304" pitchFamily="18" charset="0"/>
              </a:rPr>
              <a:t>нижче</a:t>
            </a:r>
            <a:r>
              <a:rPr lang="ru-RU" sz="1800" dirty="0">
                <a:solidFill>
                  <a:schemeClr val="bg1"/>
                </a:solidFill>
                <a:highlight>
                  <a:srgbClr val="FFFF00"/>
                </a:highlight>
                <a:latin typeface="Book Antiqua" panose="0204060205030503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highlight>
                  <a:srgbClr val="FFFF00"/>
                </a:highlight>
                <a:latin typeface="Book Antiqua" panose="02040602050305030304" pitchFamily="18" charset="0"/>
              </a:rPr>
              <a:t>висловлювання</a:t>
            </a:r>
            <a:r>
              <a:rPr lang="ru-RU" sz="1800" dirty="0">
                <a:solidFill>
                  <a:schemeClr val="bg1"/>
                </a:solidFill>
                <a:highlight>
                  <a:srgbClr val="FFFF00"/>
                </a:highlight>
                <a:latin typeface="Book Antiqua" panose="02040602050305030304" pitchFamily="18" charset="0"/>
              </a:rPr>
              <a:t>. </a:t>
            </a:r>
            <a:r>
              <a:rPr lang="ru-RU" sz="1800" dirty="0" err="1">
                <a:solidFill>
                  <a:schemeClr val="bg1"/>
                </a:solidFill>
                <a:highlight>
                  <a:srgbClr val="FFFF00"/>
                </a:highlight>
                <a:latin typeface="Book Antiqua" panose="02040602050305030304" pitchFamily="18" charset="0"/>
              </a:rPr>
              <a:t>Спробуйте</a:t>
            </a:r>
            <a:r>
              <a:rPr lang="ru-RU" sz="1800" dirty="0">
                <a:solidFill>
                  <a:schemeClr val="bg1"/>
                </a:solidFill>
                <a:highlight>
                  <a:srgbClr val="FFFF00"/>
                </a:highlight>
                <a:latin typeface="Book Antiqua" panose="0204060205030503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highlight>
                  <a:srgbClr val="FFFF00"/>
                </a:highlight>
                <a:latin typeface="Book Antiqua" panose="02040602050305030304" pitchFamily="18" charset="0"/>
              </a:rPr>
              <a:t>перефразувати</a:t>
            </a:r>
            <a:r>
              <a:rPr lang="ru-RU" sz="1800" dirty="0">
                <a:solidFill>
                  <a:schemeClr val="bg1"/>
                </a:solidFill>
                <a:highlight>
                  <a:srgbClr val="FFFF00"/>
                </a:highlight>
                <a:latin typeface="Book Antiqua" panose="0204060205030503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highlight>
                  <a:srgbClr val="FFFF00"/>
                </a:highlight>
                <a:latin typeface="Book Antiqua" panose="02040602050305030304" pitchFamily="18" charset="0"/>
              </a:rPr>
              <a:t>кожне</a:t>
            </a:r>
            <a:r>
              <a:rPr lang="ru-RU" sz="1800" dirty="0">
                <a:solidFill>
                  <a:schemeClr val="bg1"/>
                </a:solidFill>
                <a:highlight>
                  <a:srgbClr val="FFFF00"/>
                </a:highlight>
                <a:latin typeface="Book Antiqua" panose="02040602050305030304" pitchFamily="18" charset="0"/>
              </a:rPr>
              <a:t> з них, почавши так: “</a:t>
            </a:r>
            <a:r>
              <a:rPr lang="ru-RU" sz="1800" dirty="0" err="1">
                <a:solidFill>
                  <a:schemeClr val="bg1"/>
                </a:solidFill>
                <a:highlight>
                  <a:srgbClr val="FFFF00"/>
                </a:highlight>
                <a:latin typeface="Book Antiqua" panose="02040602050305030304" pitchFamily="18" charset="0"/>
              </a:rPr>
              <a:t>Іншими</a:t>
            </a:r>
            <a:r>
              <a:rPr lang="ru-RU" sz="1800" dirty="0">
                <a:solidFill>
                  <a:schemeClr val="bg1"/>
                </a:solidFill>
                <a:highlight>
                  <a:srgbClr val="FFFF00"/>
                </a:highlight>
                <a:latin typeface="Book Antiqua" panose="02040602050305030304" pitchFamily="18" charset="0"/>
              </a:rPr>
              <a:t> словами ...” </a:t>
            </a:r>
          </a:p>
          <a:p>
            <a:r>
              <a:rPr lang="ru-RU" sz="3200" dirty="0">
                <a:latin typeface="Book Antiqua" panose="02040602050305030304" pitchFamily="18" charset="0"/>
              </a:rPr>
              <a:t>а) Без слова й </a:t>
            </a:r>
            <a:r>
              <a:rPr lang="ru-RU" sz="3200" dirty="0" err="1">
                <a:latin typeface="Book Antiqua" panose="02040602050305030304" pitchFamily="18" charset="0"/>
              </a:rPr>
              <a:t>імені</a:t>
            </a:r>
            <a:r>
              <a:rPr lang="ru-RU" sz="3200" dirty="0">
                <a:latin typeface="Book Antiqua" panose="02040602050305030304" pitchFamily="18" charset="0"/>
              </a:rPr>
              <a:t> </a:t>
            </a:r>
            <a:r>
              <a:rPr lang="ru-RU" sz="3200" dirty="0" err="1">
                <a:latin typeface="Book Antiqua" panose="02040602050305030304" pitchFamily="18" charset="0"/>
              </a:rPr>
              <a:t>людина</a:t>
            </a:r>
            <a:r>
              <a:rPr lang="ru-RU" sz="3200" dirty="0">
                <a:latin typeface="Book Antiqua" panose="02040602050305030304" pitchFamily="18" charset="0"/>
              </a:rPr>
              <a:t> є </a:t>
            </a:r>
            <a:r>
              <a:rPr lang="ru-RU" sz="3200" dirty="0" err="1">
                <a:latin typeface="Book Antiqua" panose="02040602050305030304" pitchFamily="18" charset="0"/>
              </a:rPr>
              <a:t>антисоціальною</a:t>
            </a:r>
            <a:r>
              <a:rPr lang="ru-RU" sz="3200" dirty="0">
                <a:latin typeface="Book Antiqua" panose="02040602050305030304" pitchFamily="18" charset="0"/>
              </a:rPr>
              <a:t>, не </a:t>
            </a:r>
            <a:r>
              <a:rPr lang="ru-RU" sz="3200" dirty="0" err="1">
                <a:latin typeface="Book Antiqua" panose="02040602050305030304" pitchFamily="18" charset="0"/>
              </a:rPr>
              <a:t>товариською</a:t>
            </a:r>
            <a:r>
              <a:rPr lang="ru-RU" sz="3200" dirty="0">
                <a:latin typeface="Book Antiqua" panose="02040602050305030304" pitchFamily="18" charset="0"/>
              </a:rPr>
              <a:t>, не соборною, не </a:t>
            </a:r>
            <a:r>
              <a:rPr lang="ru-RU" sz="3200" dirty="0" err="1">
                <a:latin typeface="Book Antiqua" panose="02040602050305030304" pitchFamily="18" charset="0"/>
              </a:rPr>
              <a:t>індивідуальною</a:t>
            </a:r>
            <a:r>
              <a:rPr lang="ru-RU" sz="3200" dirty="0">
                <a:latin typeface="Book Antiqua" panose="02040602050305030304" pitchFamily="18" charset="0"/>
              </a:rPr>
              <a:t>. </a:t>
            </a:r>
            <a:r>
              <a:rPr lang="ru-RU" sz="3200" dirty="0" err="1">
                <a:latin typeface="Book Antiqua" panose="02040602050305030304" pitchFamily="18" charset="0"/>
              </a:rPr>
              <a:t>Суспільство</a:t>
            </a:r>
            <a:r>
              <a:rPr lang="ru-RU" sz="3200" dirty="0">
                <a:latin typeface="Book Antiqua" panose="02040602050305030304" pitchFamily="18" charset="0"/>
              </a:rPr>
              <a:t> </a:t>
            </a:r>
            <a:r>
              <a:rPr lang="ru-RU" sz="3200" dirty="0" err="1">
                <a:latin typeface="Book Antiqua" panose="02040602050305030304" pitchFamily="18" charset="0"/>
              </a:rPr>
              <a:t>стає</a:t>
            </a:r>
            <a:r>
              <a:rPr lang="ru-RU" sz="3200" dirty="0">
                <a:latin typeface="Book Antiqua" panose="02040602050305030304" pitchFamily="18" charset="0"/>
              </a:rPr>
              <a:t> </a:t>
            </a:r>
            <a:r>
              <a:rPr lang="ru-RU" sz="3200" dirty="0" err="1">
                <a:latin typeface="Book Antiqua" panose="02040602050305030304" pitchFamily="18" charset="0"/>
              </a:rPr>
              <a:t>бездушним</a:t>
            </a:r>
            <a:r>
              <a:rPr lang="ru-RU" sz="3200" dirty="0">
                <a:latin typeface="Book Antiqua" panose="02040602050305030304" pitchFamily="18" charset="0"/>
              </a:rPr>
              <a:t> як </a:t>
            </a:r>
            <a:r>
              <a:rPr lang="ru-RU" sz="3200" dirty="0" err="1">
                <a:latin typeface="Book Antiqua" panose="02040602050305030304" pitchFamily="18" charset="0"/>
              </a:rPr>
              <a:t>кладовище</a:t>
            </a:r>
            <a:r>
              <a:rPr lang="ru-RU" sz="3200" dirty="0">
                <a:latin typeface="Book Antiqua" panose="02040602050305030304" pitchFamily="18" charset="0"/>
              </a:rPr>
              <a:t> (</a:t>
            </a:r>
            <a:r>
              <a:rPr lang="ru-RU" sz="3200" dirty="0" err="1">
                <a:latin typeface="Book Antiqua" panose="02040602050305030304" pitchFamily="18" charset="0"/>
              </a:rPr>
              <a:t>О.Лосєв</a:t>
            </a:r>
            <a:r>
              <a:rPr lang="ru-RU" sz="3200" dirty="0">
                <a:latin typeface="Book Antiqua" panose="02040602050305030304" pitchFamily="18" charset="0"/>
              </a:rPr>
              <a:t>). </a:t>
            </a:r>
          </a:p>
          <a:p>
            <a:endParaRPr lang="ru-RU" sz="3200" dirty="0">
              <a:latin typeface="Book Antiqua" panose="02040602050305030304" pitchFamily="18" charset="0"/>
            </a:endParaRPr>
          </a:p>
          <a:p>
            <a:r>
              <a:rPr lang="ru-RU" sz="3200" dirty="0">
                <a:latin typeface="Book Antiqua" panose="02040602050305030304" pitchFamily="18" charset="0"/>
              </a:rPr>
              <a:t>б) Наша </a:t>
            </a:r>
            <a:r>
              <a:rPr lang="ru-RU" sz="3200" dirty="0" err="1">
                <a:latin typeface="Book Antiqua" panose="02040602050305030304" pitchFamily="18" charset="0"/>
              </a:rPr>
              <a:t>Батьківщина</a:t>
            </a:r>
            <a:r>
              <a:rPr lang="ru-RU" sz="3200" dirty="0">
                <a:latin typeface="Book Antiqua" panose="02040602050305030304" pitchFamily="18" charset="0"/>
              </a:rPr>
              <a:t> </a:t>
            </a:r>
            <a:r>
              <a:rPr lang="ru-RU" sz="3200" dirty="0" err="1">
                <a:latin typeface="Book Antiqua" panose="02040602050305030304" pitchFamily="18" charset="0"/>
              </a:rPr>
              <a:t>благає</a:t>
            </a:r>
            <a:r>
              <a:rPr lang="ru-RU" sz="3200" dirty="0">
                <a:latin typeface="Book Antiqua" panose="02040602050305030304" pitchFamily="18" charset="0"/>
              </a:rPr>
              <a:t> </a:t>
            </a:r>
            <a:r>
              <a:rPr lang="ru-RU" sz="3200" dirty="0" err="1">
                <a:latin typeface="Book Antiqua" panose="02040602050305030304" pitchFamily="18" charset="0"/>
              </a:rPr>
              <a:t>допомоги</a:t>
            </a:r>
            <a:r>
              <a:rPr lang="ru-RU" sz="3200" dirty="0">
                <a:latin typeface="Book Antiqua" panose="02040602050305030304" pitchFamily="18" charset="0"/>
              </a:rPr>
              <a:t> </a:t>
            </a:r>
            <a:r>
              <a:rPr lang="ru-RU" sz="3200" dirty="0" err="1">
                <a:latin typeface="Book Antiqua" panose="02040602050305030304" pitchFamily="18" charset="0"/>
              </a:rPr>
              <a:t>красномовства</a:t>
            </a:r>
            <a:r>
              <a:rPr lang="ru-RU" sz="3200" dirty="0">
                <a:latin typeface="Book Antiqua" panose="02040602050305030304" pitchFamily="18" charset="0"/>
              </a:rPr>
              <a:t>, </a:t>
            </a:r>
            <a:r>
              <a:rPr lang="ru-RU" sz="3200" dirty="0" err="1">
                <a:latin typeface="Book Antiqua" panose="02040602050305030304" pitchFamily="18" charset="0"/>
              </a:rPr>
              <a:t>бо</a:t>
            </a:r>
            <a:r>
              <a:rPr lang="ru-RU" sz="3200" dirty="0">
                <a:latin typeface="Book Antiqua" panose="02040602050305030304" pitchFamily="18" charset="0"/>
              </a:rPr>
              <a:t> так </a:t>
            </a:r>
            <a:r>
              <a:rPr lang="ru-RU" sz="3200" dirty="0" err="1">
                <a:latin typeface="Book Antiqua" panose="02040602050305030304" pitchFamily="18" charset="0"/>
              </a:rPr>
              <a:t>багато</a:t>
            </a:r>
            <a:r>
              <a:rPr lang="ru-RU" sz="3200" dirty="0">
                <a:latin typeface="Book Antiqua" panose="02040602050305030304" pitchFamily="18" charset="0"/>
              </a:rPr>
              <a:t> </a:t>
            </a:r>
            <a:r>
              <a:rPr lang="ru-RU" sz="3200" dirty="0" err="1">
                <a:latin typeface="Book Antiqua" panose="02040602050305030304" pitchFamily="18" charset="0"/>
              </a:rPr>
              <a:t>її</a:t>
            </a:r>
            <a:r>
              <a:rPr lang="ru-RU" sz="3200" dirty="0">
                <a:latin typeface="Book Antiqua" panose="02040602050305030304" pitchFamily="18" charset="0"/>
              </a:rPr>
              <a:t> </a:t>
            </a:r>
            <a:r>
              <a:rPr lang="ru-RU" sz="3200" dirty="0" err="1">
                <a:latin typeface="Book Antiqua" panose="02040602050305030304" pitchFamily="18" charset="0"/>
              </a:rPr>
              <a:t>преславних</a:t>
            </a:r>
            <a:r>
              <a:rPr lang="ru-RU" sz="3200" dirty="0">
                <a:latin typeface="Book Antiqua" panose="02040602050305030304" pitchFamily="18" charset="0"/>
              </a:rPr>
              <a:t> </a:t>
            </a:r>
            <a:r>
              <a:rPr lang="ru-RU" sz="3200" dirty="0" err="1">
                <a:latin typeface="Book Antiqua" panose="02040602050305030304" pitchFamily="18" charset="0"/>
              </a:rPr>
              <a:t>подвигів</a:t>
            </a:r>
            <a:r>
              <a:rPr lang="ru-RU" sz="3200" dirty="0">
                <a:latin typeface="Book Antiqua" panose="02040602050305030304" pitchFamily="18" charset="0"/>
              </a:rPr>
              <a:t> </a:t>
            </a:r>
            <a:r>
              <a:rPr lang="ru-RU" sz="3200" dirty="0" err="1">
                <a:latin typeface="Book Antiqua" panose="02040602050305030304" pitchFamily="18" charset="0"/>
              </a:rPr>
              <a:t>поминається</a:t>
            </a:r>
            <a:r>
              <a:rPr lang="ru-RU" sz="3200" dirty="0">
                <a:latin typeface="Book Antiqua" panose="02040602050305030304" pitchFamily="18" charset="0"/>
              </a:rPr>
              <a:t> </a:t>
            </a:r>
            <a:r>
              <a:rPr lang="ru-RU" sz="3200" dirty="0" err="1">
                <a:latin typeface="Book Antiqua" panose="02040602050305030304" pitchFamily="18" charset="0"/>
              </a:rPr>
              <a:t>глибокою</a:t>
            </a:r>
            <a:r>
              <a:rPr lang="ru-RU" sz="3200" dirty="0">
                <a:latin typeface="Book Antiqua" panose="02040602050305030304" pitchFamily="18" charset="0"/>
              </a:rPr>
              <a:t> </a:t>
            </a:r>
            <a:r>
              <a:rPr lang="ru-RU" sz="3200" dirty="0" err="1">
                <a:latin typeface="Book Antiqua" panose="02040602050305030304" pitchFamily="18" charset="0"/>
              </a:rPr>
              <a:t>мовчанкою</a:t>
            </a:r>
            <a:r>
              <a:rPr lang="ru-RU" sz="3200" dirty="0">
                <a:latin typeface="Book Antiqua" panose="02040602050305030304" pitchFamily="18" charset="0"/>
              </a:rPr>
              <a:t> (</a:t>
            </a:r>
            <a:r>
              <a:rPr lang="ru-RU" sz="3200" dirty="0" err="1">
                <a:latin typeface="Book Antiqua" panose="02040602050305030304" pitchFamily="18" charset="0"/>
              </a:rPr>
              <a:t>Ф.Прокопович</a:t>
            </a:r>
            <a:r>
              <a:rPr lang="ru-RU" sz="3200" dirty="0">
                <a:latin typeface="Book Antiqua" panose="02040602050305030304" pitchFamily="18" charset="0"/>
              </a:rPr>
              <a:t>). </a:t>
            </a:r>
          </a:p>
          <a:p>
            <a:endParaRPr lang="ru-RU" sz="3200" dirty="0">
              <a:latin typeface="Book Antiqua" panose="02040602050305030304" pitchFamily="18" charset="0"/>
            </a:endParaRPr>
          </a:p>
          <a:p>
            <a:r>
              <a:rPr lang="ru-RU" sz="3200" dirty="0">
                <a:latin typeface="Book Antiqua" panose="02040602050305030304" pitchFamily="18" charset="0"/>
              </a:rPr>
              <a:t>в) О </a:t>
            </a:r>
            <a:r>
              <a:rPr lang="ru-RU" sz="3200" dirty="0" err="1">
                <a:latin typeface="Book Antiqua" panose="02040602050305030304" pitchFamily="18" charset="0"/>
              </a:rPr>
              <a:t>трибуно</a:t>
            </a:r>
            <a:r>
              <a:rPr lang="ru-RU" sz="3200" dirty="0">
                <a:latin typeface="Book Antiqua" panose="02040602050305030304" pitchFamily="18" charset="0"/>
              </a:rPr>
              <a:t>! </a:t>
            </a:r>
            <a:r>
              <a:rPr lang="ru-RU" sz="3200" dirty="0" err="1">
                <a:latin typeface="Book Antiqua" panose="02040602050305030304" pitchFamily="18" charset="0"/>
              </a:rPr>
              <a:t>Скільки</a:t>
            </a:r>
            <a:r>
              <a:rPr lang="ru-RU" sz="3200" dirty="0">
                <a:latin typeface="Book Antiqua" panose="02040602050305030304" pitchFamily="18" charset="0"/>
              </a:rPr>
              <a:t> </a:t>
            </a:r>
            <a:r>
              <a:rPr lang="ru-RU" sz="3200" dirty="0" err="1">
                <a:latin typeface="Book Antiqua" panose="02040602050305030304" pitchFamily="18" charset="0"/>
              </a:rPr>
              <a:t>дурнів</a:t>
            </a:r>
            <a:r>
              <a:rPr lang="ru-RU" sz="3200" dirty="0">
                <a:latin typeface="Book Antiqua" panose="02040602050305030304" pitchFamily="18" charset="0"/>
              </a:rPr>
              <a:t> сходило з тебе </a:t>
            </a:r>
            <a:r>
              <a:rPr lang="ru-RU" sz="3200" dirty="0" err="1">
                <a:latin typeface="Book Antiqua" panose="02040602050305030304" pitchFamily="18" charset="0"/>
              </a:rPr>
              <a:t>переможцями</a:t>
            </a:r>
            <a:r>
              <a:rPr lang="ru-RU" sz="3200" dirty="0">
                <a:latin typeface="Book Antiqua" panose="02040602050305030304" pitchFamily="18" charset="0"/>
              </a:rPr>
              <a:t> (</a:t>
            </a:r>
            <a:r>
              <a:rPr lang="ru-RU" sz="3200" dirty="0" err="1">
                <a:latin typeface="Book Antiqua" panose="02040602050305030304" pitchFamily="18" charset="0"/>
              </a:rPr>
              <a:t>О.Довженко</a:t>
            </a:r>
            <a:r>
              <a:rPr lang="ru-RU" sz="3200" dirty="0">
                <a:latin typeface="Book Antiqua" panose="02040602050305030304" pitchFamily="18" charset="0"/>
              </a:rPr>
              <a:t>).</a:t>
            </a:r>
            <a:endParaRPr lang="uk-UA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05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51C5C-6075-434F-A1A3-EA94DEB09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189" y="134058"/>
            <a:ext cx="8610600" cy="1293028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FFFF00"/>
                </a:solidFill>
              </a:rPr>
              <a:t>Доберіть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приклади-ілюстрації</a:t>
            </a:r>
            <a:r>
              <a:rPr lang="ru-RU" dirty="0">
                <a:solidFill>
                  <a:srgbClr val="FFFF00"/>
                </a:solidFill>
              </a:rPr>
              <a:t> до таких </a:t>
            </a:r>
            <a:r>
              <a:rPr lang="ru-RU" dirty="0" err="1">
                <a:solidFill>
                  <a:srgbClr val="FFFF00"/>
                </a:solidFill>
              </a:rPr>
              <a:t>приказок</a:t>
            </a:r>
            <a:r>
              <a:rPr lang="ru-RU" dirty="0">
                <a:solidFill>
                  <a:srgbClr val="FFFF00"/>
                </a:solidFill>
              </a:rPr>
              <a:t>: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1CE80A5-FEB7-4DD5-92A3-06B51E6FD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62470"/>
            <a:ext cx="10820400" cy="4656215"/>
          </a:xfrm>
        </p:spPr>
        <p:txBody>
          <a:bodyPr>
            <a:norm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1) У </a:t>
            </a:r>
            <a:r>
              <a:rPr lang="ru-RU" dirty="0" err="1">
                <a:latin typeface="Book Antiqua" panose="02040602050305030304" pitchFamily="18" charset="0"/>
              </a:rPr>
              <a:t>решеті</a:t>
            </a:r>
            <a:r>
              <a:rPr lang="ru-RU" dirty="0">
                <a:latin typeface="Book Antiqua" panose="02040602050305030304" pitchFamily="18" charset="0"/>
              </a:rPr>
              <a:t> води не </a:t>
            </a:r>
            <a:r>
              <a:rPr lang="ru-RU" dirty="0" err="1">
                <a:latin typeface="Book Antiqua" panose="02040602050305030304" pitchFamily="18" charset="0"/>
              </a:rPr>
              <a:t>вдержиш</a:t>
            </a:r>
            <a:r>
              <a:rPr lang="ru-RU" dirty="0">
                <a:latin typeface="Book Antiqua" panose="02040602050305030304" pitchFamily="18" charset="0"/>
              </a:rPr>
              <a:t>; </a:t>
            </a:r>
          </a:p>
          <a:p>
            <a:r>
              <a:rPr lang="ru-RU" dirty="0">
                <a:latin typeface="Book Antiqua" panose="02040602050305030304" pitchFamily="18" charset="0"/>
              </a:rPr>
              <a:t>2) Часом з квасом, а порою з водою; </a:t>
            </a:r>
          </a:p>
          <a:p>
            <a:r>
              <a:rPr lang="ru-RU" dirty="0">
                <a:latin typeface="Book Antiqua" panose="02040602050305030304" pitchFamily="18" charset="0"/>
              </a:rPr>
              <a:t>3) З </a:t>
            </a:r>
            <a:r>
              <a:rPr lang="ru-RU" dirty="0" err="1">
                <a:latin typeface="Book Antiqua" panose="02040602050305030304" pitchFamily="18" charset="0"/>
              </a:rPr>
              <a:t>малої</a:t>
            </a:r>
            <a:r>
              <a:rPr lang="ru-RU" dirty="0">
                <a:latin typeface="Book Antiqua" panose="02040602050305030304" pitchFamily="18" charset="0"/>
              </a:rPr>
              <a:t> хмари великий </a:t>
            </a:r>
            <a:r>
              <a:rPr lang="ru-RU" dirty="0" err="1">
                <a:latin typeface="Book Antiqua" panose="02040602050305030304" pitchFamily="18" charset="0"/>
              </a:rPr>
              <a:t>дощ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буває</a:t>
            </a:r>
            <a:r>
              <a:rPr lang="ru-RU" dirty="0">
                <a:latin typeface="Book Antiqua" panose="02040602050305030304" pitchFamily="18" charset="0"/>
              </a:rPr>
              <a:t>; </a:t>
            </a:r>
          </a:p>
          <a:p>
            <a:r>
              <a:rPr lang="ru-RU" dirty="0">
                <a:latin typeface="Book Antiqua" panose="02040602050305030304" pitchFamily="18" charset="0"/>
              </a:rPr>
              <a:t>4) Дома й солома </a:t>
            </a:r>
            <a:r>
              <a:rPr lang="ru-RU" dirty="0" err="1">
                <a:latin typeface="Book Antiqua" panose="02040602050305030304" pitchFamily="18" charset="0"/>
              </a:rPr>
              <a:t>їдома</a:t>
            </a:r>
            <a:r>
              <a:rPr lang="ru-RU" dirty="0">
                <a:latin typeface="Book Antiqua" panose="02040602050305030304" pitchFamily="18" charset="0"/>
              </a:rPr>
              <a:t>, а в гостях і </a:t>
            </a:r>
            <a:r>
              <a:rPr lang="ru-RU" dirty="0" err="1">
                <a:latin typeface="Book Antiqua" panose="02040602050305030304" pitchFamily="18" charset="0"/>
              </a:rPr>
              <a:t>сіно</a:t>
            </a:r>
            <a:r>
              <a:rPr lang="ru-RU" dirty="0">
                <a:latin typeface="Book Antiqua" panose="02040602050305030304" pitchFamily="18" charset="0"/>
              </a:rPr>
              <a:t> не </a:t>
            </a:r>
            <a:r>
              <a:rPr lang="ru-RU" dirty="0" err="1">
                <a:latin typeface="Book Antiqua" panose="02040602050305030304" pitchFamily="18" charset="0"/>
              </a:rPr>
              <a:t>їсться</a:t>
            </a:r>
            <a:r>
              <a:rPr lang="ru-RU" dirty="0">
                <a:latin typeface="Book Antiqua" panose="02040602050305030304" pitchFamily="18" charset="0"/>
              </a:rPr>
              <a:t>; </a:t>
            </a:r>
          </a:p>
          <a:p>
            <a:r>
              <a:rPr lang="ru-RU" dirty="0">
                <a:latin typeface="Book Antiqua" panose="02040602050305030304" pitchFamily="18" charset="0"/>
              </a:rPr>
              <a:t>5) </a:t>
            </a:r>
            <a:r>
              <a:rPr lang="ru-RU" dirty="0" err="1">
                <a:latin typeface="Book Antiqua" panose="02040602050305030304" pitchFamily="18" charset="0"/>
              </a:rPr>
              <a:t>Щастя</a:t>
            </a:r>
            <a:r>
              <a:rPr lang="ru-RU" dirty="0">
                <a:latin typeface="Book Antiqua" panose="02040602050305030304" pitchFamily="18" charset="0"/>
              </a:rPr>
              <a:t> не </a:t>
            </a:r>
            <a:r>
              <a:rPr lang="ru-RU" dirty="0" err="1">
                <a:latin typeface="Book Antiqua" panose="02040602050305030304" pitchFamily="18" charset="0"/>
              </a:rPr>
              <a:t>кінь</a:t>
            </a:r>
            <a:r>
              <a:rPr lang="ru-RU" dirty="0">
                <a:latin typeface="Book Antiqua" panose="02040602050305030304" pitchFamily="18" charset="0"/>
              </a:rPr>
              <a:t> – хомута на </a:t>
            </a:r>
            <a:r>
              <a:rPr lang="ru-RU" dirty="0" err="1">
                <a:latin typeface="Book Antiqua" panose="02040602050305030304" pitchFamily="18" charset="0"/>
              </a:rPr>
              <a:t>нього</a:t>
            </a:r>
            <a:r>
              <a:rPr lang="ru-RU" dirty="0">
                <a:latin typeface="Book Antiqua" panose="02040602050305030304" pitchFamily="18" charset="0"/>
              </a:rPr>
              <a:t> не </a:t>
            </a:r>
            <a:r>
              <a:rPr lang="ru-RU" dirty="0" err="1">
                <a:latin typeface="Book Antiqua" panose="02040602050305030304" pitchFamily="18" charset="0"/>
              </a:rPr>
              <a:t>накинеш</a:t>
            </a:r>
            <a:r>
              <a:rPr lang="ru-RU" dirty="0">
                <a:latin typeface="Book Antiqua" panose="02040602050305030304" pitchFamily="18" charset="0"/>
              </a:rPr>
              <a:t>; </a:t>
            </a:r>
          </a:p>
          <a:p>
            <a:r>
              <a:rPr lang="ru-RU" dirty="0">
                <a:latin typeface="Book Antiqua" panose="02040602050305030304" pitchFamily="18" charset="0"/>
              </a:rPr>
              <a:t>6) Не все, </a:t>
            </a:r>
            <a:r>
              <a:rPr lang="ru-RU" dirty="0" err="1">
                <a:latin typeface="Book Antiqua" panose="02040602050305030304" pitchFamily="18" charset="0"/>
              </a:rPr>
              <a:t>що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сіре</a:t>
            </a:r>
            <a:r>
              <a:rPr lang="ru-RU" dirty="0">
                <a:latin typeface="Book Antiqua" panose="02040602050305030304" pitchFamily="18" charset="0"/>
              </a:rPr>
              <a:t>, те </a:t>
            </a:r>
            <a:r>
              <a:rPr lang="ru-RU" dirty="0" err="1">
                <a:latin typeface="Book Antiqua" panose="02040602050305030304" pitchFamily="18" charset="0"/>
              </a:rPr>
              <a:t>вовк</a:t>
            </a:r>
            <a:r>
              <a:rPr lang="ru-RU" dirty="0">
                <a:latin typeface="Book Antiqua" panose="02040602050305030304" pitchFamily="18" charset="0"/>
              </a:rPr>
              <a:t>; </a:t>
            </a:r>
          </a:p>
          <a:p>
            <a:r>
              <a:rPr lang="ru-RU" dirty="0">
                <a:latin typeface="Book Antiqua" panose="02040602050305030304" pitchFamily="18" charset="0"/>
              </a:rPr>
              <a:t>7) На те й щука в </a:t>
            </a:r>
            <a:r>
              <a:rPr lang="ru-RU" dirty="0" err="1">
                <a:latin typeface="Book Antiqua" panose="02040602050305030304" pitchFamily="18" charset="0"/>
              </a:rPr>
              <a:t>річці</a:t>
            </a:r>
            <a:r>
              <a:rPr lang="ru-RU" dirty="0">
                <a:latin typeface="Book Antiqua" panose="02040602050305030304" pitchFamily="18" charset="0"/>
              </a:rPr>
              <a:t>, </a:t>
            </a:r>
            <a:r>
              <a:rPr lang="ru-RU" dirty="0" err="1">
                <a:latin typeface="Book Antiqua" panose="02040602050305030304" pitchFamily="18" charset="0"/>
              </a:rPr>
              <a:t>щоб</a:t>
            </a:r>
            <a:r>
              <a:rPr lang="ru-RU" dirty="0">
                <a:latin typeface="Book Antiqua" panose="02040602050305030304" pitchFamily="18" charset="0"/>
              </a:rPr>
              <a:t> карась не </a:t>
            </a:r>
            <a:r>
              <a:rPr lang="ru-RU" dirty="0" err="1">
                <a:latin typeface="Book Antiqua" panose="02040602050305030304" pitchFamily="18" charset="0"/>
              </a:rPr>
              <a:t>дрімав</a:t>
            </a:r>
            <a:r>
              <a:rPr lang="ru-RU" dirty="0">
                <a:latin typeface="Book Antiqua" panose="02040602050305030304" pitchFamily="18" charset="0"/>
              </a:rPr>
              <a:t>; </a:t>
            </a:r>
          </a:p>
          <a:p>
            <a:r>
              <a:rPr lang="ru-RU" dirty="0">
                <a:latin typeface="Book Antiqua" panose="02040602050305030304" pitchFamily="18" charset="0"/>
              </a:rPr>
              <a:t>8) Не </a:t>
            </a:r>
            <a:r>
              <a:rPr lang="ru-RU" dirty="0" err="1">
                <a:latin typeface="Book Antiqua" panose="02040602050305030304" pitchFamily="18" charset="0"/>
              </a:rPr>
              <a:t>святі</a:t>
            </a:r>
            <a:r>
              <a:rPr lang="ru-RU" dirty="0">
                <a:latin typeface="Book Antiqua" panose="02040602050305030304" pitchFamily="18" charset="0"/>
              </a:rPr>
              <a:t> горшки </a:t>
            </a:r>
            <a:r>
              <a:rPr lang="ru-RU" dirty="0" err="1">
                <a:latin typeface="Book Antiqua" panose="02040602050305030304" pitchFamily="18" charset="0"/>
              </a:rPr>
              <a:t>ліплять</a:t>
            </a:r>
            <a:r>
              <a:rPr lang="ru-RU" dirty="0">
                <a:latin typeface="Book Antiqua" panose="02040602050305030304" pitchFamily="18" charset="0"/>
              </a:rPr>
              <a:t>; </a:t>
            </a:r>
          </a:p>
          <a:p>
            <a:r>
              <a:rPr lang="ru-RU" dirty="0">
                <a:latin typeface="Book Antiqua" panose="02040602050305030304" pitchFamily="18" charset="0"/>
              </a:rPr>
              <a:t>9) Чия </a:t>
            </a:r>
            <a:r>
              <a:rPr lang="ru-RU" dirty="0" err="1">
                <a:latin typeface="Book Antiqua" panose="02040602050305030304" pitchFamily="18" charset="0"/>
              </a:rPr>
              <a:t>відвага</a:t>
            </a:r>
            <a:r>
              <a:rPr lang="ru-RU" dirty="0">
                <a:latin typeface="Book Antiqua" panose="02040602050305030304" pitchFamily="18" charset="0"/>
              </a:rPr>
              <a:t>, того й </a:t>
            </a:r>
            <a:r>
              <a:rPr lang="ru-RU" dirty="0" err="1">
                <a:latin typeface="Book Antiqua" panose="02040602050305030304" pitchFamily="18" charset="0"/>
              </a:rPr>
              <a:t>перевага</a:t>
            </a:r>
            <a:r>
              <a:rPr lang="ru-RU" dirty="0">
                <a:latin typeface="Book Antiqua" panose="02040602050305030304" pitchFamily="18" charset="0"/>
              </a:rPr>
              <a:t>; </a:t>
            </a:r>
          </a:p>
          <a:p>
            <a:r>
              <a:rPr lang="ru-RU" dirty="0">
                <a:latin typeface="Book Antiqua" panose="02040602050305030304" pitchFamily="18" charset="0"/>
              </a:rPr>
              <a:t>10) І комар коня завалить, </a:t>
            </a:r>
            <a:r>
              <a:rPr lang="ru-RU" dirty="0" err="1">
                <a:latin typeface="Book Antiqua" panose="02040602050305030304" pitchFamily="18" charset="0"/>
              </a:rPr>
              <a:t>якщо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ведмідь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допоможе</a:t>
            </a:r>
            <a:r>
              <a:rPr lang="ru-RU" dirty="0">
                <a:latin typeface="Book Antiqua" panose="02040602050305030304" pitchFamily="18" charset="0"/>
              </a:rPr>
              <a:t>.</a:t>
            </a:r>
            <a:endParaRPr lang="uk-UA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10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FFDC7-69FC-4B45-AC0A-E2D55DC5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53" y="276101"/>
            <a:ext cx="10820400" cy="1293028"/>
          </a:xfrm>
        </p:spPr>
        <p:txBody>
          <a:bodyPr/>
          <a:lstStyle/>
          <a:p>
            <a:r>
              <a:rPr lang="uk-UA" dirty="0">
                <a:solidFill>
                  <a:srgbClr val="FFFF00"/>
                </a:solidFill>
              </a:rPr>
              <a:t>Підготуйте такі </a:t>
            </a:r>
            <a:r>
              <a:rPr lang="uk-UA" dirty="0" err="1">
                <a:solidFill>
                  <a:srgbClr val="FFFF00"/>
                </a:solidFill>
              </a:rPr>
              <a:t>епідейктичні</a:t>
            </a:r>
            <a:r>
              <a:rPr lang="uk-UA" dirty="0">
                <a:solidFill>
                  <a:srgbClr val="FFFF00"/>
                </a:solidFill>
              </a:rPr>
              <a:t> промови: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F4B3D6-6F8A-4DFC-9AC4-916A70F92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Book Antiqua" panose="02040602050305030304" pitchFamily="18" charset="0"/>
              </a:rPr>
              <a:t>а) “Похвальне слово...” (батькові, матері, дідусю, бабусі); </a:t>
            </a:r>
          </a:p>
          <a:p>
            <a:r>
              <a:rPr lang="uk-UA" dirty="0">
                <a:latin typeface="Book Antiqua" panose="02040602050305030304" pitchFamily="18" charset="0"/>
              </a:rPr>
              <a:t>б) Тост-поздоровлення (другові, подрузі). </a:t>
            </a:r>
          </a:p>
          <a:p>
            <a:r>
              <a:rPr lang="uk-UA" dirty="0">
                <a:latin typeface="Book Antiqua" panose="02040602050305030304" pitchFamily="18" charset="0"/>
              </a:rPr>
              <a:t>При створенні промови скористайтесь такими рекомендаціями: - опишіть, які чесноти має герой вашої промови, розкажіть щось цікаве з життя цієї людини, що свідчило б на користь названих якостей; - подумайте, яку роль відіграла ця людина в вашому житті; про що варто було б згадати з того, що разом пережили, зробили; - подумайте, чи доречно розповісти якийсь кумедний випадок з життя героя; - які побажання варто висловити, крім загальноприйнятих щастя здоров’я; - який енциклопедичний матеріал був би доречним у вашій промові (афоризми, цитати, приклади-аналогії); - пам’ятайте, що головна якість гарного оратора – щирість.</a:t>
            </a:r>
          </a:p>
        </p:txBody>
      </p:sp>
    </p:spTree>
    <p:extLst>
      <p:ext uri="{BB962C8B-B14F-4D97-AF65-F5344CB8AC3E}">
        <p14:creationId xmlns:p14="http://schemas.microsoft.com/office/powerpoint/2010/main" val="91782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CACD1-7E14-4770-8720-F1705DAC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029" y="89670"/>
            <a:ext cx="8610600" cy="1293028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література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3F0DFE-28CF-4AC7-A568-16B870C54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Мацько Л. І. Риторика : </a:t>
            </a:r>
            <a:r>
              <a:rPr lang="uk-UA" sz="1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посіб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Київ : Вища </a:t>
            </a:r>
            <a:r>
              <a:rPr lang="uk-UA" sz="1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2006. 311 с. </a:t>
            </a:r>
          </a:p>
          <a:p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Онуфрієнко Г. С. Риторика : [</a:t>
            </a:r>
            <a:r>
              <a:rPr lang="uk-UA" sz="1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посіб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.]. Київ : Центр учбової літератури, 2008. 592 с. </a:t>
            </a:r>
          </a:p>
          <a:p>
            <a:r>
              <a:rPr lang="uk-UA" sz="1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Сагач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Г.М. Риторика. Київ : Вища школа, 2021. 215 с. 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1800" u="sng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Андерсон К. Успішні виступи на TED. Рецепти найкращих спікерів. Київ : Наш Формат; 2016.</a:t>
            </a:r>
            <a:r>
              <a:rPr lang="uk-UA" sz="180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256 с.</a:t>
            </a:r>
            <a:endParaRPr lang="uk-UA" sz="1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Голуб Н. Б. Риторика у вищій школі: монографія. Черкаси: </a:t>
            </a:r>
            <a:r>
              <a:rPr lang="uk-UA" sz="1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БрамаУкраїна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2008.  400 c.</a:t>
            </a:r>
            <a:endParaRPr lang="uk-UA" sz="1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1800" u="sng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Зінссер</a:t>
            </a:r>
            <a:r>
              <a:rPr lang="uk-UA" sz="1800" u="sng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В. Як писати добре. Класичний посібник зі створення нехудожніх текстів. Київ : Наш Формат, 2022.  288 с.</a:t>
            </a:r>
            <a:endParaRPr lang="uk-UA" sz="1800" u="sng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1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Лівін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М. </a:t>
            </a:r>
            <a:r>
              <a:rPr lang="uk-UA" sz="1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Сторітелінг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очей вух і серця.  Київ : Наш Формат, 2020.184 с.</a:t>
            </a:r>
            <a:endParaRPr lang="uk-UA" sz="1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Флемінг К. Говорити легко та невимушено. Як стати приємним співрозмовником. Книжковий клуб «Клуб Сімейного Дозвілля», 2020.  202 с.</a:t>
            </a:r>
            <a:endParaRPr lang="uk-UA" sz="1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5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F61DF-FA99-4FD8-8A86-F876ECB8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41" y="506921"/>
            <a:ext cx="11398927" cy="1293028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Питання 1. Видова й жанрова специфіка спілкування</a:t>
            </a: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45DC9FE4-25E3-4856-AC64-D3709A4FA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107704">
            <a:off x="193007" y="3211949"/>
            <a:ext cx="2352116" cy="28735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9DAB9D-3F40-4E37-8C88-FF4877A74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2628">
            <a:off x="2986621" y="1819278"/>
            <a:ext cx="2774503" cy="33593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8C44D2-1E5F-4F86-BA69-D0B79CA26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730" y="3285567"/>
            <a:ext cx="2444636" cy="31797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6B730C-1BF6-4525-8E97-6CF489B3A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9527" y="1718300"/>
            <a:ext cx="2576261" cy="347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35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Місце для вмісту 8">
            <a:extLst>
              <a:ext uri="{FF2B5EF4-FFF2-40B4-BE49-F238E27FC236}">
                <a16:creationId xmlns:a16="http://schemas.microsoft.com/office/drawing/2014/main" id="{31D0A798-7373-4BE5-8C91-F57865AF43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773601"/>
              </p:ext>
            </p:extLst>
          </p:nvPr>
        </p:nvGraphicFramePr>
        <p:xfrm>
          <a:off x="1509204" y="1828314"/>
          <a:ext cx="10820400" cy="2618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6AD5FC-7B99-4190-9727-5D42AA68CE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0869" y="-1"/>
            <a:ext cx="2621132" cy="4129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A2AA44-F9C1-4F42-B47F-3252C67C6FB0}"/>
              </a:ext>
            </a:extLst>
          </p:cNvPr>
          <p:cNvSpPr txBox="1"/>
          <p:nvPr/>
        </p:nvSpPr>
        <p:spPr>
          <a:xfrm>
            <a:off x="4842122" y="111059"/>
            <a:ext cx="63741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 основні роди (типи) промов за Аристотелем</a:t>
            </a:r>
            <a:endParaRPr lang="uk-UA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696640-A9E7-47E0-994F-B5F64906D01D}"/>
              </a:ext>
            </a:extLst>
          </p:cNvPr>
          <p:cNvSpPr txBox="1"/>
          <p:nvPr/>
        </p:nvSpPr>
        <p:spPr>
          <a:xfrm>
            <a:off x="261396" y="2200413"/>
            <a:ext cx="302334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Цицерон: </a:t>
            </a:r>
            <a:r>
              <a:rPr lang="uk-UA" sz="28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три види риторичних текстів </a:t>
            </a:r>
            <a:r>
              <a:rPr lang="uk-UA" sz="24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за якістю промов, </a:t>
            </a:r>
            <a:r>
              <a:rPr lang="uk-UA" sz="2400" dirty="0" err="1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мовним</a:t>
            </a:r>
            <a:r>
              <a:rPr lang="uk-UA" sz="240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оформленням</a:t>
            </a:r>
            <a:endParaRPr lang="uk-UA" sz="2400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140EB16D-6ED0-4D0A-A9F5-2E7E6F0E5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4845866"/>
              </p:ext>
            </p:extLst>
          </p:nvPr>
        </p:nvGraphicFramePr>
        <p:xfrm>
          <a:off x="-1" y="3713213"/>
          <a:ext cx="9765437" cy="3470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86B7CC5-ED17-4151-874B-72266B351C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-25944"/>
            <a:ext cx="1743075" cy="22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74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6877E-20DB-4504-AC35-6F8DB977B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43" y="103572"/>
            <a:ext cx="6873240" cy="819706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види красномовства</a:t>
            </a:r>
            <a:endParaRPr lang="uk-UA" sz="4000" b="1" dirty="0">
              <a:solidFill>
                <a:srgbClr val="FFFF00"/>
              </a:solidFill>
            </a:endParaRP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1F1FA71-20A5-46B2-ABCF-D2F01B9C1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263" y="1197745"/>
            <a:ext cx="5049174" cy="4155490"/>
          </a:xfrm>
        </p:spPr>
        <p:txBody>
          <a:bodyPr>
            <a:normAutofit fontScale="92500" lnSpcReduction="10000"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«Риторика» Л. Мацько і О. Мацько: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академічне, політичне, дипломатичне, суспільно-побутове, діалогічне красномовство.</a:t>
            </a:r>
          </a:p>
          <a:p>
            <a:endParaRPr lang="uk-UA" sz="1800" dirty="0">
              <a:latin typeface="Times New Roman" panose="02020603050405020304" pitchFamily="18" charset="0"/>
            </a:endParaRPr>
          </a:p>
          <a:p>
            <a:endParaRPr lang="uk-UA" sz="1800" dirty="0">
              <a:latin typeface="Times New Roman" panose="02020603050405020304" pitchFamily="18" charset="0"/>
            </a:endParaRPr>
          </a:p>
          <a:p>
            <a:endParaRPr lang="uk-UA" sz="1800" dirty="0">
              <a:latin typeface="Times New Roman" panose="02020603050405020304" pitchFamily="18" charset="0"/>
            </a:endParaRPr>
          </a:p>
          <a:p>
            <a:endParaRPr lang="uk-UA" sz="1800" dirty="0">
              <a:latin typeface="Times New Roman" panose="02020603050405020304" pitchFamily="18" charset="0"/>
            </a:endParaRPr>
          </a:p>
          <a:p>
            <a:endParaRPr lang="uk-UA" sz="1800" dirty="0">
              <a:latin typeface="Times New Roman" panose="02020603050405020304" pitchFamily="18" charset="0"/>
            </a:endParaRPr>
          </a:p>
          <a:p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uk-UA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Сопер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uk-UA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інформаційне та </a:t>
            </a:r>
            <a:r>
              <a:rPr lang="uk-UA" sz="1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агітаційне красномовство.</a:t>
            </a:r>
            <a:endParaRPr lang="uk-UA" sz="1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AF9588-58BE-4835-B8E1-0D3880D9E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648" y="923278"/>
            <a:ext cx="1895383" cy="27241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797FBC-A7D9-4C6A-B6AD-63D084627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720" y="4073559"/>
            <a:ext cx="2211280" cy="2559352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15E200CF-06CA-48A6-BF1D-571B3EFF1A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60955"/>
              </p:ext>
            </p:extLst>
          </p:nvPr>
        </p:nvGraphicFramePr>
        <p:xfrm>
          <a:off x="6566578" y="923278"/>
          <a:ext cx="5800016" cy="5347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34032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25D8F-3CB0-4E53-99F6-05F0D7BE2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75" y="-381740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uk-UA" sz="32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Академічне красномовство</a:t>
            </a:r>
            <a:endParaRPr lang="uk-UA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6491791D-3AE4-4806-A734-9EFD263D30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258335"/>
              </p:ext>
            </p:extLst>
          </p:nvPr>
        </p:nvGraphicFramePr>
        <p:xfrm>
          <a:off x="685800" y="1012055"/>
          <a:ext cx="10820400" cy="520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8793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2DB5F-30BA-4348-9995-4E9076B7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683" y="178446"/>
            <a:ext cx="8610600" cy="718199"/>
          </a:xfrm>
        </p:spPr>
        <p:txBody>
          <a:bodyPr>
            <a:normAutofit/>
          </a:bodyPr>
          <a:lstStyle/>
          <a:p>
            <a:pPr algn="ctr"/>
            <a:r>
              <a:rPr lang="uk-UA" sz="320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Політичне красномовство</a:t>
            </a:r>
            <a:endParaRPr lang="uk-UA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A2E912D7-A070-44C3-9877-FD7A0FD040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010611"/>
              </p:ext>
            </p:extLst>
          </p:nvPr>
        </p:nvGraphicFramePr>
        <p:xfrm>
          <a:off x="685800" y="745725"/>
          <a:ext cx="10988336" cy="5472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214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C2660-7099-4BBB-8CAD-569AC13BE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15" y="293856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uk-UA" sz="320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Судове красномовство</a:t>
            </a:r>
            <a:endParaRPr lang="uk-UA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C6E687DF-14EB-40D6-9958-F9410AE676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472349"/>
              </p:ext>
            </p:extLst>
          </p:nvPr>
        </p:nvGraphicFramePr>
        <p:xfrm>
          <a:off x="561512" y="1091953"/>
          <a:ext cx="11263544" cy="612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6351378"/>
      </p:ext>
    </p:extLst>
  </p:cSld>
  <p:clrMapOvr>
    <a:masterClrMapping/>
  </p:clrMapOvr>
</p:sld>
</file>

<file path=ppt/theme/theme1.xml><?xml version="1.0" encoding="utf-8"?>
<a:theme xmlns:a="http://schemas.openxmlformats.org/drawingml/2006/main" name="Туман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{C14EF6D9-30B1-4479-A92B-495AFA8BC9A9}TF49310879-45c6-4d72-870a-c20bc0dca332d58b7bda-fb84784b0034</Template>
  <TotalTime>191</TotalTime>
  <Words>1273</Words>
  <Application>Microsoft Office PowerPoint</Application>
  <PresentationFormat>Широкий екран</PresentationFormat>
  <Paragraphs>180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8" baseType="lpstr">
      <vt:lpstr>Arial</vt:lpstr>
      <vt:lpstr>Book Antiqua</vt:lpstr>
      <vt:lpstr>Calibri</vt:lpstr>
      <vt:lpstr>Century Gothic</vt:lpstr>
      <vt:lpstr>Times New Roman</vt:lpstr>
      <vt:lpstr>Туман</vt:lpstr>
      <vt:lpstr>Тема 2. Родо-видова й жанрова специфіка риторики </vt:lpstr>
      <vt:lpstr>Проблемні питання</vt:lpstr>
      <vt:lpstr>література</vt:lpstr>
      <vt:lpstr>Питання 1. Видова й жанрова специфіка спілкування</vt:lpstr>
      <vt:lpstr>Презентація PowerPoint</vt:lpstr>
      <vt:lpstr>види красномовства</vt:lpstr>
      <vt:lpstr>Академічне красномовство</vt:lpstr>
      <vt:lpstr>Політичне красномовство</vt:lpstr>
      <vt:lpstr>Судове красномовство</vt:lpstr>
      <vt:lpstr>Церковне красномовство</vt:lpstr>
      <vt:lpstr>Суспільно-побутове красномовство (епідейктичне красномовство)</vt:lpstr>
      <vt:lpstr>ПИТАННЯ 2   Інвенція.  Класифікація публічних виступів за метою </vt:lpstr>
      <vt:lpstr>Структура інвенції</vt:lpstr>
      <vt:lpstr>види інтересів</vt:lpstr>
      <vt:lpstr>Що цікавить усіх людей (спільні інтереси)?</vt:lpstr>
      <vt:lpstr>Мета промови</vt:lpstr>
      <vt:lpstr>Синтонічний і конфліктний типи ведення комунікації</vt:lpstr>
      <vt:lpstr>Завдання 1  </vt:lpstr>
      <vt:lpstr>Завдання 2 </vt:lpstr>
      <vt:lpstr> завдання 3</vt:lpstr>
      <vt:lpstr>Доберіть приклади-ілюстрації до таких приказок:</vt:lpstr>
      <vt:lpstr>Підготуйте такі епідейктичні промови: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2. Родо-видова й жанрова специфіка риторики</dc:title>
  <dc:creator>Sablina Svitlana</dc:creator>
  <cp:lastModifiedBy>Sablina Svitlana</cp:lastModifiedBy>
  <cp:revision>20</cp:revision>
  <dcterms:created xsi:type="dcterms:W3CDTF">2026-03-02T17:36:06Z</dcterms:created>
  <dcterms:modified xsi:type="dcterms:W3CDTF">2026-03-10T12:13:36Z</dcterms:modified>
</cp:coreProperties>
</file>