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81" r:id="rId7"/>
    <p:sldId id="261" r:id="rId8"/>
    <p:sldId id="262" r:id="rId9"/>
    <p:sldId id="263" r:id="rId10"/>
    <p:sldId id="264" r:id="rId11"/>
    <p:sldId id="265" r:id="rId12"/>
    <p:sldId id="268" r:id="rId13"/>
    <p:sldId id="278" r:id="rId14"/>
    <p:sldId id="269" r:id="rId15"/>
    <p:sldId id="270" r:id="rId16"/>
    <p:sldId id="272" r:id="rId17"/>
    <p:sldId id="279" r:id="rId18"/>
    <p:sldId id="273" r:id="rId19"/>
    <p:sldId id="280" r:id="rId20"/>
    <p:sldId id="274" r:id="rId21"/>
    <p:sldId id="275" r:id="rId22"/>
    <p:sldId id="276" r:id="rId23"/>
    <p:sldId id="277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>
        <p:scale>
          <a:sx n="90" d="100"/>
          <a:sy n="90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3CD7D-726F-42A7-AF6F-76D2C9AF3691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1641447-B81C-4D91-893C-B603C5404D45}">
      <dgm:prSet custT="1"/>
      <dgm:spPr/>
      <dgm:t>
        <a:bodyPr/>
        <a:lstStyle/>
        <a:p>
          <a:r>
            <a:rPr lang="uk-UA" sz="1800" b="1" dirty="0"/>
            <a:t>три завдання публічної промови:</a:t>
          </a:r>
        </a:p>
      </dgm:t>
    </dgm:pt>
    <dgm:pt modelId="{749727AE-00B8-4798-A0FD-02C594340C33}" type="parTrans" cxnId="{3E539D99-9E85-4397-A2C1-9394876E1539}">
      <dgm:prSet/>
      <dgm:spPr/>
      <dgm:t>
        <a:bodyPr/>
        <a:lstStyle/>
        <a:p>
          <a:endParaRPr lang="uk-UA"/>
        </a:p>
      </dgm:t>
    </dgm:pt>
    <dgm:pt modelId="{88242288-E147-4DA0-85D2-B969867CBE11}" type="sibTrans" cxnId="{3E539D99-9E85-4397-A2C1-9394876E1539}">
      <dgm:prSet/>
      <dgm:spPr/>
      <dgm:t>
        <a:bodyPr/>
        <a:lstStyle/>
        <a:p>
          <a:endParaRPr lang="uk-UA"/>
        </a:p>
      </dgm:t>
    </dgm:pt>
    <dgm:pt modelId="{CB960EF7-F14C-4F25-B2A7-99F6E85B271F}">
      <dgm:prSet custT="1"/>
      <dgm:spPr/>
      <dgm:t>
        <a:bodyPr/>
        <a:lstStyle/>
        <a:p>
          <a:r>
            <a:rPr lang="uk-UA" sz="1800" b="1" dirty="0"/>
            <a:t>запропонувати певний матеріал </a:t>
          </a:r>
          <a:r>
            <a:rPr lang="uk-UA" sz="1800" b="1" i="1" dirty="0">
              <a:solidFill>
                <a:srgbClr val="FF0000"/>
              </a:solidFill>
            </a:rPr>
            <a:t>(</a:t>
          </a:r>
          <a:r>
            <a:rPr lang="uk-UA" sz="1800" b="1" i="1" dirty="0" err="1">
              <a:solidFill>
                <a:srgbClr val="FF0000"/>
              </a:solidFill>
            </a:rPr>
            <a:t>інвенція</a:t>
          </a:r>
          <a:r>
            <a:rPr lang="uk-UA" sz="1800" b="1" i="1" dirty="0">
              <a:solidFill>
                <a:srgbClr val="FF0000"/>
              </a:solidFill>
            </a:rPr>
            <a:t>)</a:t>
          </a:r>
          <a:r>
            <a:rPr lang="uk-UA" sz="1800" b="1" dirty="0">
              <a:solidFill>
                <a:srgbClr val="FF0000"/>
              </a:solidFill>
            </a:rPr>
            <a:t> </a:t>
          </a:r>
        </a:p>
      </dgm:t>
    </dgm:pt>
    <dgm:pt modelId="{A75AB9D3-3946-4355-9599-838B41BC5C06}" type="parTrans" cxnId="{29916680-1E54-4C3D-8F05-0933322C4618}">
      <dgm:prSet/>
      <dgm:spPr/>
      <dgm:t>
        <a:bodyPr/>
        <a:lstStyle/>
        <a:p>
          <a:endParaRPr lang="uk-UA"/>
        </a:p>
      </dgm:t>
    </dgm:pt>
    <dgm:pt modelId="{4E54F29E-B3D2-4790-8FC2-66FFEA54DBF1}" type="sibTrans" cxnId="{29916680-1E54-4C3D-8F05-0933322C4618}">
      <dgm:prSet/>
      <dgm:spPr/>
      <dgm:t>
        <a:bodyPr/>
        <a:lstStyle/>
        <a:p>
          <a:endParaRPr lang="uk-UA"/>
        </a:p>
      </dgm:t>
    </dgm:pt>
    <dgm:pt modelId="{CF53493E-353F-4F21-A9A1-216A5796B244}">
      <dgm:prSet custT="1"/>
      <dgm:spPr/>
      <dgm:t>
        <a:bodyPr/>
        <a:lstStyle/>
        <a:p>
          <a:r>
            <a:rPr lang="uk-UA" sz="1800" b="1" dirty="0"/>
            <a:t>розташувати цей матеріал так, щоб його було легко сприймати </a:t>
          </a:r>
          <a:r>
            <a:rPr lang="uk-UA" sz="1800" b="1" i="1" dirty="0">
              <a:solidFill>
                <a:srgbClr val="0070C0"/>
              </a:solidFill>
            </a:rPr>
            <a:t>(диспозиція=логіка) </a:t>
          </a:r>
          <a:endParaRPr lang="uk-UA" sz="1800" b="1" dirty="0">
            <a:solidFill>
              <a:srgbClr val="0070C0"/>
            </a:solidFill>
          </a:endParaRPr>
        </a:p>
      </dgm:t>
    </dgm:pt>
    <dgm:pt modelId="{AAA7F4CD-C3B0-4E33-AA65-40A755F34031}" type="parTrans" cxnId="{2E607AB9-D1E5-49CA-AC9B-8A2A72B210FB}">
      <dgm:prSet/>
      <dgm:spPr/>
      <dgm:t>
        <a:bodyPr/>
        <a:lstStyle/>
        <a:p>
          <a:endParaRPr lang="uk-UA"/>
        </a:p>
      </dgm:t>
    </dgm:pt>
    <dgm:pt modelId="{F5EA4089-3ACB-48B3-A0DC-ADCAF75530F3}" type="sibTrans" cxnId="{2E607AB9-D1E5-49CA-AC9B-8A2A72B210FB}">
      <dgm:prSet/>
      <dgm:spPr/>
      <dgm:t>
        <a:bodyPr/>
        <a:lstStyle/>
        <a:p>
          <a:endParaRPr lang="uk-UA"/>
        </a:p>
      </dgm:t>
    </dgm:pt>
    <dgm:pt modelId="{5A4A9F7A-EF9F-499B-A55B-E8F8F9D869AD}">
      <dgm:prSet custT="1"/>
      <dgm:spPr/>
      <dgm:t>
        <a:bodyPr/>
        <a:lstStyle/>
        <a:p>
          <a:r>
            <a:rPr lang="uk-UA" sz="1800" b="1" dirty="0"/>
            <a:t>„подати” матеріал у певний спосіб, тобто добирати для нього найкращу словесну форму </a:t>
          </a:r>
          <a:r>
            <a:rPr lang="uk-UA" sz="1800" b="1" i="1" dirty="0">
              <a:solidFill>
                <a:srgbClr val="00B050"/>
              </a:solidFill>
            </a:rPr>
            <a:t>– </a:t>
          </a:r>
          <a:r>
            <a:rPr lang="uk-UA" sz="1800" b="1" i="1" dirty="0" err="1">
              <a:solidFill>
                <a:srgbClr val="00B050"/>
              </a:solidFill>
            </a:rPr>
            <a:t>елокуція</a:t>
          </a:r>
          <a:endParaRPr lang="uk-UA" sz="1800" b="1" dirty="0">
            <a:solidFill>
              <a:srgbClr val="00B050"/>
            </a:solidFill>
          </a:endParaRPr>
        </a:p>
      </dgm:t>
    </dgm:pt>
    <dgm:pt modelId="{AF3A1C29-DD5A-4A42-97C3-64252636C2D3}" type="parTrans" cxnId="{D873955A-2BA2-4409-8BB7-36446837985A}">
      <dgm:prSet/>
      <dgm:spPr/>
      <dgm:t>
        <a:bodyPr/>
        <a:lstStyle/>
        <a:p>
          <a:endParaRPr lang="uk-UA"/>
        </a:p>
      </dgm:t>
    </dgm:pt>
    <dgm:pt modelId="{23440A03-CEAF-4212-93CC-A3C8EF2DDDB4}" type="sibTrans" cxnId="{D873955A-2BA2-4409-8BB7-36446837985A}">
      <dgm:prSet/>
      <dgm:spPr/>
      <dgm:t>
        <a:bodyPr/>
        <a:lstStyle/>
        <a:p>
          <a:endParaRPr lang="uk-UA"/>
        </a:p>
      </dgm:t>
    </dgm:pt>
    <dgm:pt modelId="{68B62291-35B3-4DE3-A2DE-01097F513773}" type="pres">
      <dgm:prSet presAssocID="{1333CD7D-726F-42A7-AF6F-76D2C9AF3691}" presName="compositeShape" presStyleCnt="0">
        <dgm:presLayoutVars>
          <dgm:dir/>
          <dgm:resizeHandles/>
        </dgm:presLayoutVars>
      </dgm:prSet>
      <dgm:spPr/>
    </dgm:pt>
    <dgm:pt modelId="{4E8C1C6E-E2E8-4CDF-8F7D-521C82E1CCAC}" type="pres">
      <dgm:prSet presAssocID="{1333CD7D-726F-42A7-AF6F-76D2C9AF3691}" presName="pyramid" presStyleLbl="node1" presStyleIdx="0" presStyleCnt="1"/>
      <dgm:spPr/>
    </dgm:pt>
    <dgm:pt modelId="{1A2AA5C3-DDBE-4D1D-A696-F439C3441A84}" type="pres">
      <dgm:prSet presAssocID="{1333CD7D-726F-42A7-AF6F-76D2C9AF3691}" presName="theList" presStyleCnt="0"/>
      <dgm:spPr/>
    </dgm:pt>
    <dgm:pt modelId="{E6F1CA8D-7787-4B50-A5E2-E5CD97FE6CBF}" type="pres">
      <dgm:prSet presAssocID="{71641447-B81C-4D91-893C-B603C5404D45}" presName="aNode" presStyleLbl="fgAcc1" presStyleIdx="0" presStyleCnt="4">
        <dgm:presLayoutVars>
          <dgm:bulletEnabled val="1"/>
        </dgm:presLayoutVars>
      </dgm:prSet>
      <dgm:spPr/>
    </dgm:pt>
    <dgm:pt modelId="{8BDDAE63-9C8E-445A-9F17-2B36F8F59F21}" type="pres">
      <dgm:prSet presAssocID="{71641447-B81C-4D91-893C-B603C5404D45}" presName="aSpace" presStyleCnt="0"/>
      <dgm:spPr/>
    </dgm:pt>
    <dgm:pt modelId="{93ECA817-787C-4857-917A-8C5F4F109C8B}" type="pres">
      <dgm:prSet presAssocID="{CB960EF7-F14C-4F25-B2A7-99F6E85B271F}" presName="aNode" presStyleLbl="fgAcc1" presStyleIdx="1" presStyleCnt="4">
        <dgm:presLayoutVars>
          <dgm:bulletEnabled val="1"/>
        </dgm:presLayoutVars>
      </dgm:prSet>
      <dgm:spPr/>
    </dgm:pt>
    <dgm:pt modelId="{E62384E8-E7BF-4D81-A90F-09AB4E2659AF}" type="pres">
      <dgm:prSet presAssocID="{CB960EF7-F14C-4F25-B2A7-99F6E85B271F}" presName="aSpace" presStyleCnt="0"/>
      <dgm:spPr/>
    </dgm:pt>
    <dgm:pt modelId="{4BE37006-249A-4235-B1A5-7132BAA5AF6C}" type="pres">
      <dgm:prSet presAssocID="{CF53493E-353F-4F21-A9A1-216A5796B244}" presName="aNode" presStyleLbl="fgAcc1" presStyleIdx="2" presStyleCnt="4">
        <dgm:presLayoutVars>
          <dgm:bulletEnabled val="1"/>
        </dgm:presLayoutVars>
      </dgm:prSet>
      <dgm:spPr/>
    </dgm:pt>
    <dgm:pt modelId="{32ACDE5D-F6AF-4339-9B08-EA941BCEE0B1}" type="pres">
      <dgm:prSet presAssocID="{CF53493E-353F-4F21-A9A1-216A5796B244}" presName="aSpace" presStyleCnt="0"/>
      <dgm:spPr/>
    </dgm:pt>
    <dgm:pt modelId="{6CE37090-ABDF-4835-8B9C-CFEB75BD3A5C}" type="pres">
      <dgm:prSet presAssocID="{5A4A9F7A-EF9F-499B-A55B-E8F8F9D869AD}" presName="aNode" presStyleLbl="fgAcc1" presStyleIdx="3" presStyleCnt="4" custScaleX="155064" custScaleY="98001">
        <dgm:presLayoutVars>
          <dgm:bulletEnabled val="1"/>
        </dgm:presLayoutVars>
      </dgm:prSet>
      <dgm:spPr/>
    </dgm:pt>
    <dgm:pt modelId="{C8CD4ADA-F1A0-438B-BCF1-C60C0EA1B841}" type="pres">
      <dgm:prSet presAssocID="{5A4A9F7A-EF9F-499B-A55B-E8F8F9D869AD}" presName="aSpace" presStyleCnt="0"/>
      <dgm:spPr/>
    </dgm:pt>
  </dgm:ptLst>
  <dgm:cxnLst>
    <dgm:cxn modelId="{D215CA43-CB01-4806-9DD3-4C18885291E7}" type="presOf" srcId="{5A4A9F7A-EF9F-499B-A55B-E8F8F9D869AD}" destId="{6CE37090-ABDF-4835-8B9C-CFEB75BD3A5C}" srcOrd="0" destOrd="0" presId="urn:microsoft.com/office/officeart/2005/8/layout/pyramid2"/>
    <dgm:cxn modelId="{1CF75865-686C-4727-B28A-268F4C64E209}" type="presOf" srcId="{71641447-B81C-4D91-893C-B603C5404D45}" destId="{E6F1CA8D-7787-4B50-A5E2-E5CD97FE6CBF}" srcOrd="0" destOrd="0" presId="urn:microsoft.com/office/officeart/2005/8/layout/pyramid2"/>
    <dgm:cxn modelId="{63A0DA47-8D32-4B30-ACF8-E761038FC9AE}" type="presOf" srcId="{CF53493E-353F-4F21-A9A1-216A5796B244}" destId="{4BE37006-249A-4235-B1A5-7132BAA5AF6C}" srcOrd="0" destOrd="0" presId="urn:microsoft.com/office/officeart/2005/8/layout/pyramid2"/>
    <dgm:cxn modelId="{5887396C-6957-401A-978C-B7E71A60D272}" type="presOf" srcId="{1333CD7D-726F-42A7-AF6F-76D2C9AF3691}" destId="{68B62291-35B3-4DE3-A2DE-01097F513773}" srcOrd="0" destOrd="0" presId="urn:microsoft.com/office/officeart/2005/8/layout/pyramid2"/>
    <dgm:cxn modelId="{D873955A-2BA2-4409-8BB7-36446837985A}" srcId="{1333CD7D-726F-42A7-AF6F-76D2C9AF3691}" destId="{5A4A9F7A-EF9F-499B-A55B-E8F8F9D869AD}" srcOrd="3" destOrd="0" parTransId="{AF3A1C29-DD5A-4A42-97C3-64252636C2D3}" sibTransId="{23440A03-CEAF-4212-93CC-A3C8EF2DDDB4}"/>
    <dgm:cxn modelId="{29916680-1E54-4C3D-8F05-0933322C4618}" srcId="{1333CD7D-726F-42A7-AF6F-76D2C9AF3691}" destId="{CB960EF7-F14C-4F25-B2A7-99F6E85B271F}" srcOrd="1" destOrd="0" parTransId="{A75AB9D3-3946-4355-9599-838B41BC5C06}" sibTransId="{4E54F29E-B3D2-4790-8FC2-66FFEA54DBF1}"/>
    <dgm:cxn modelId="{50121A86-1A59-47C6-B15C-A62D9185CEFD}" type="presOf" srcId="{CB960EF7-F14C-4F25-B2A7-99F6E85B271F}" destId="{93ECA817-787C-4857-917A-8C5F4F109C8B}" srcOrd="0" destOrd="0" presId="urn:microsoft.com/office/officeart/2005/8/layout/pyramid2"/>
    <dgm:cxn modelId="{3E539D99-9E85-4397-A2C1-9394876E1539}" srcId="{1333CD7D-726F-42A7-AF6F-76D2C9AF3691}" destId="{71641447-B81C-4D91-893C-B603C5404D45}" srcOrd="0" destOrd="0" parTransId="{749727AE-00B8-4798-A0FD-02C594340C33}" sibTransId="{88242288-E147-4DA0-85D2-B969867CBE11}"/>
    <dgm:cxn modelId="{2E607AB9-D1E5-49CA-AC9B-8A2A72B210FB}" srcId="{1333CD7D-726F-42A7-AF6F-76D2C9AF3691}" destId="{CF53493E-353F-4F21-A9A1-216A5796B244}" srcOrd="2" destOrd="0" parTransId="{AAA7F4CD-C3B0-4E33-AA65-40A755F34031}" sibTransId="{F5EA4089-3ACB-48B3-A0DC-ADCAF75530F3}"/>
    <dgm:cxn modelId="{B5DE3832-6052-4213-BBD2-70D29744192F}" type="presParOf" srcId="{68B62291-35B3-4DE3-A2DE-01097F513773}" destId="{4E8C1C6E-E2E8-4CDF-8F7D-521C82E1CCAC}" srcOrd="0" destOrd="0" presId="urn:microsoft.com/office/officeart/2005/8/layout/pyramid2"/>
    <dgm:cxn modelId="{7DEA1862-95C4-4312-A223-8BA1179675CD}" type="presParOf" srcId="{68B62291-35B3-4DE3-A2DE-01097F513773}" destId="{1A2AA5C3-DDBE-4D1D-A696-F439C3441A84}" srcOrd="1" destOrd="0" presId="urn:microsoft.com/office/officeart/2005/8/layout/pyramid2"/>
    <dgm:cxn modelId="{C9E20EE5-4BF4-4561-8F8F-FBA5683930E5}" type="presParOf" srcId="{1A2AA5C3-DDBE-4D1D-A696-F439C3441A84}" destId="{E6F1CA8D-7787-4B50-A5E2-E5CD97FE6CBF}" srcOrd="0" destOrd="0" presId="urn:microsoft.com/office/officeart/2005/8/layout/pyramid2"/>
    <dgm:cxn modelId="{FF4F3A7D-C8D8-42D5-93AE-6A2766236E6C}" type="presParOf" srcId="{1A2AA5C3-DDBE-4D1D-A696-F439C3441A84}" destId="{8BDDAE63-9C8E-445A-9F17-2B36F8F59F21}" srcOrd="1" destOrd="0" presId="urn:microsoft.com/office/officeart/2005/8/layout/pyramid2"/>
    <dgm:cxn modelId="{1D171784-6C18-4E4C-A367-178C853C9149}" type="presParOf" srcId="{1A2AA5C3-DDBE-4D1D-A696-F439C3441A84}" destId="{93ECA817-787C-4857-917A-8C5F4F109C8B}" srcOrd="2" destOrd="0" presId="urn:microsoft.com/office/officeart/2005/8/layout/pyramid2"/>
    <dgm:cxn modelId="{143E3301-1D38-43DD-9AA1-BC2EC4C4B11A}" type="presParOf" srcId="{1A2AA5C3-DDBE-4D1D-A696-F439C3441A84}" destId="{E62384E8-E7BF-4D81-A90F-09AB4E2659AF}" srcOrd="3" destOrd="0" presId="urn:microsoft.com/office/officeart/2005/8/layout/pyramid2"/>
    <dgm:cxn modelId="{32309C51-73AA-4DAF-AA78-28CBD0999423}" type="presParOf" srcId="{1A2AA5C3-DDBE-4D1D-A696-F439C3441A84}" destId="{4BE37006-249A-4235-B1A5-7132BAA5AF6C}" srcOrd="4" destOrd="0" presId="urn:microsoft.com/office/officeart/2005/8/layout/pyramid2"/>
    <dgm:cxn modelId="{36D73B7E-0613-4F37-B0FB-71AB38407931}" type="presParOf" srcId="{1A2AA5C3-DDBE-4D1D-A696-F439C3441A84}" destId="{32ACDE5D-F6AF-4339-9B08-EA941BCEE0B1}" srcOrd="5" destOrd="0" presId="urn:microsoft.com/office/officeart/2005/8/layout/pyramid2"/>
    <dgm:cxn modelId="{C7476668-FA27-4FBE-B347-6F794C5A4905}" type="presParOf" srcId="{1A2AA5C3-DDBE-4D1D-A696-F439C3441A84}" destId="{6CE37090-ABDF-4835-8B9C-CFEB75BD3A5C}" srcOrd="6" destOrd="0" presId="urn:microsoft.com/office/officeart/2005/8/layout/pyramid2"/>
    <dgm:cxn modelId="{2016D0CB-16CD-4456-827C-BC198F943CCE}" type="presParOf" srcId="{1A2AA5C3-DDBE-4D1D-A696-F439C3441A84}" destId="{C8CD4ADA-F1A0-438B-BCF1-C60C0EA1B84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732EC-FCB2-4A31-993C-DF108F4CC48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094D386B-C56E-4AB2-87BF-170CCF28F9E6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Елокуція ще з античних часів передбачала: </a:t>
          </a:r>
        </a:p>
      </dgm:t>
    </dgm:pt>
    <dgm:pt modelId="{8A027187-53F2-4D04-9CB7-DED4EE0DFCC8}" type="parTrans" cxnId="{D99155B1-F04D-46DA-BC1C-620F5AC4AEFC}">
      <dgm:prSet/>
      <dgm:spPr/>
      <dgm:t>
        <a:bodyPr/>
        <a:lstStyle/>
        <a:p>
          <a:endParaRPr lang="uk-UA"/>
        </a:p>
      </dgm:t>
    </dgm:pt>
    <dgm:pt modelId="{785DB733-EDAB-4B6D-9AA6-5EA3FBD2F022}" type="sibTrans" cxnId="{D99155B1-F04D-46DA-BC1C-620F5AC4AEFC}">
      <dgm:prSet/>
      <dgm:spPr/>
      <dgm:t>
        <a:bodyPr/>
        <a:lstStyle/>
        <a:p>
          <a:endParaRPr lang="uk-UA"/>
        </a:p>
      </dgm:t>
    </dgm:pt>
    <dgm:pt modelId="{4B9CD8EB-5984-4775-AB75-658575ABA3E1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підбір доцільних </a:t>
          </a:r>
          <a:r>
            <a:rPr lang="uk-UA" b="1" dirty="0" err="1">
              <a:solidFill>
                <a:srgbClr val="C00000"/>
              </a:solidFill>
            </a:rPr>
            <a:t>мовних</a:t>
          </a:r>
          <a:r>
            <a:rPr lang="uk-UA" b="1" dirty="0">
              <a:solidFill>
                <a:srgbClr val="C00000"/>
              </a:solidFill>
            </a:rPr>
            <a:t> засобів (</a:t>
          </a:r>
          <a:r>
            <a:rPr lang="uk-UA" b="1" dirty="0" err="1">
              <a:solidFill>
                <a:srgbClr val="C00000"/>
              </a:solidFill>
            </a:rPr>
            <a:t>aptum</a:t>
          </a:r>
          <a:r>
            <a:rPr lang="uk-UA" b="1" dirty="0">
              <a:solidFill>
                <a:srgbClr val="C00000"/>
              </a:solidFill>
            </a:rPr>
            <a:t>),</a:t>
          </a:r>
        </a:p>
      </dgm:t>
    </dgm:pt>
    <dgm:pt modelId="{4F2EC01A-B9BD-47EF-B071-B53C7D3CB83A}" type="parTrans" cxnId="{759E5599-3CC7-4D30-A07A-2A7961C75469}">
      <dgm:prSet/>
      <dgm:spPr/>
      <dgm:t>
        <a:bodyPr/>
        <a:lstStyle/>
        <a:p>
          <a:endParaRPr lang="uk-UA"/>
        </a:p>
      </dgm:t>
    </dgm:pt>
    <dgm:pt modelId="{2C53D3F2-56AA-4937-9BA4-DD8180C2F257}" type="sibTrans" cxnId="{759E5599-3CC7-4D30-A07A-2A7961C75469}">
      <dgm:prSet/>
      <dgm:spPr/>
      <dgm:t>
        <a:bodyPr/>
        <a:lstStyle/>
        <a:p>
          <a:endParaRPr lang="uk-UA"/>
        </a:p>
      </dgm:t>
    </dgm:pt>
    <dgm:pt modelId="{C25E83BD-B8A0-4BC1-873A-CFF1DEF99FDA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граматичну правильність мовлення (</a:t>
          </a:r>
          <a:r>
            <a:rPr lang="uk-UA" b="1" dirty="0" err="1">
              <a:solidFill>
                <a:srgbClr val="C00000"/>
              </a:solidFill>
            </a:rPr>
            <a:t>puritas</a:t>
          </a:r>
          <a:r>
            <a:rPr lang="uk-UA" b="1" dirty="0">
              <a:solidFill>
                <a:srgbClr val="C00000"/>
              </a:solidFill>
            </a:rPr>
            <a:t>), </a:t>
          </a:r>
        </a:p>
      </dgm:t>
    </dgm:pt>
    <dgm:pt modelId="{9594BCC7-6A29-46C3-B2E8-0429CC44D1B5}" type="parTrans" cxnId="{91B334A9-0C95-4E53-9A1C-72F82D0CAE2B}">
      <dgm:prSet/>
      <dgm:spPr/>
      <dgm:t>
        <a:bodyPr/>
        <a:lstStyle/>
        <a:p>
          <a:endParaRPr lang="uk-UA"/>
        </a:p>
      </dgm:t>
    </dgm:pt>
    <dgm:pt modelId="{D409A774-E966-4835-854C-BC402FEE4EA3}" type="sibTrans" cxnId="{91B334A9-0C95-4E53-9A1C-72F82D0CAE2B}">
      <dgm:prSet/>
      <dgm:spPr/>
      <dgm:t>
        <a:bodyPr/>
        <a:lstStyle/>
        <a:p>
          <a:endParaRPr lang="uk-UA"/>
        </a:p>
      </dgm:t>
    </dgm:pt>
    <dgm:pt modelId="{B6FC0AF8-F6E6-4ABF-8EC6-71100C72CAD6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ясність думки (</a:t>
          </a:r>
          <a:r>
            <a:rPr lang="uk-UA" b="1" dirty="0" err="1">
              <a:solidFill>
                <a:srgbClr val="C00000"/>
              </a:solidFill>
            </a:rPr>
            <a:t>perspecuitas</a:t>
          </a:r>
          <a:r>
            <a:rPr lang="uk-UA" b="1" dirty="0">
              <a:solidFill>
                <a:srgbClr val="C00000"/>
              </a:solidFill>
            </a:rPr>
            <a:t>), </a:t>
          </a:r>
        </a:p>
      </dgm:t>
    </dgm:pt>
    <dgm:pt modelId="{6DE82C9C-2371-4A8E-9663-D544069B3061}" type="parTrans" cxnId="{B6501EB3-467E-47C6-92D9-AFD78AF5B144}">
      <dgm:prSet/>
      <dgm:spPr/>
      <dgm:t>
        <a:bodyPr/>
        <a:lstStyle/>
        <a:p>
          <a:endParaRPr lang="uk-UA"/>
        </a:p>
      </dgm:t>
    </dgm:pt>
    <dgm:pt modelId="{12C3666D-7D18-4391-AFAF-331B1B8E6DCB}" type="sibTrans" cxnId="{B6501EB3-467E-47C6-92D9-AFD78AF5B144}">
      <dgm:prSet/>
      <dgm:spPr/>
      <dgm:t>
        <a:bodyPr/>
        <a:lstStyle/>
        <a:p>
          <a:endParaRPr lang="uk-UA"/>
        </a:p>
      </dgm:t>
    </dgm:pt>
    <dgm:pt modelId="{AE1354C5-D82E-405C-9E85-B81A22D9DA3A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</a:rPr>
            <a:t>якість висловлювання (</a:t>
          </a:r>
          <a:r>
            <a:rPr lang="uk-UA" b="1" dirty="0" err="1">
              <a:solidFill>
                <a:srgbClr val="C00000"/>
              </a:solidFill>
            </a:rPr>
            <a:t>ornatus</a:t>
          </a:r>
          <a:r>
            <a:rPr lang="uk-UA" b="1" dirty="0">
              <a:solidFill>
                <a:srgbClr val="C00000"/>
              </a:solidFill>
            </a:rPr>
            <a:t>). </a:t>
          </a:r>
        </a:p>
      </dgm:t>
    </dgm:pt>
    <dgm:pt modelId="{9182D775-4D5F-418B-8ED6-2E2533E105D9}" type="parTrans" cxnId="{F11B6E63-B7E9-445F-AD61-1A9CFBD01BC6}">
      <dgm:prSet/>
      <dgm:spPr/>
      <dgm:t>
        <a:bodyPr/>
        <a:lstStyle/>
        <a:p>
          <a:endParaRPr lang="uk-UA"/>
        </a:p>
      </dgm:t>
    </dgm:pt>
    <dgm:pt modelId="{15EBC1A6-C4FD-4FD2-A024-26B0BA073A8F}" type="sibTrans" cxnId="{F11B6E63-B7E9-445F-AD61-1A9CFBD01BC6}">
      <dgm:prSet/>
      <dgm:spPr/>
      <dgm:t>
        <a:bodyPr/>
        <a:lstStyle/>
        <a:p>
          <a:endParaRPr lang="uk-UA"/>
        </a:p>
      </dgm:t>
    </dgm:pt>
    <dgm:pt modelId="{8BD55312-CC7D-4885-AF5F-4F63FC88B086}" type="pres">
      <dgm:prSet presAssocID="{DA1732EC-FCB2-4A31-993C-DF108F4CC482}" presName="linear" presStyleCnt="0">
        <dgm:presLayoutVars>
          <dgm:animLvl val="lvl"/>
          <dgm:resizeHandles val="exact"/>
        </dgm:presLayoutVars>
      </dgm:prSet>
      <dgm:spPr/>
    </dgm:pt>
    <dgm:pt modelId="{A37578D1-FA67-46B6-9D34-37D5F9B34D44}" type="pres">
      <dgm:prSet presAssocID="{094D386B-C56E-4AB2-87BF-170CCF28F9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3DC91F-AEE6-4DA5-9F86-4135D4A80F0B}" type="pres">
      <dgm:prSet presAssocID="{785DB733-EDAB-4B6D-9AA6-5EA3FBD2F022}" presName="spacer" presStyleCnt="0"/>
      <dgm:spPr/>
    </dgm:pt>
    <dgm:pt modelId="{C1EEFDC1-AFA4-4958-B9EF-7331D1AD8E4D}" type="pres">
      <dgm:prSet presAssocID="{4B9CD8EB-5984-4775-AB75-658575ABA3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D9DA6C-E5BF-4537-910C-4008498FAB79}" type="pres">
      <dgm:prSet presAssocID="{2C53D3F2-56AA-4937-9BA4-DD8180C2F257}" presName="spacer" presStyleCnt="0"/>
      <dgm:spPr/>
    </dgm:pt>
    <dgm:pt modelId="{799BFD3F-4485-4CB0-B8C8-64C410AA903B}" type="pres">
      <dgm:prSet presAssocID="{C25E83BD-B8A0-4BC1-873A-CFF1DEF99F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0BD0ED6-1155-4604-AB81-B821A9FBA5EC}" type="pres">
      <dgm:prSet presAssocID="{D409A774-E966-4835-854C-BC402FEE4EA3}" presName="spacer" presStyleCnt="0"/>
      <dgm:spPr/>
    </dgm:pt>
    <dgm:pt modelId="{FBB50F0C-6FBD-4A88-BCEA-021BF07B01D2}" type="pres">
      <dgm:prSet presAssocID="{B6FC0AF8-F6E6-4ABF-8EC6-71100C72CA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D7E7AA-B3C5-4AEF-A402-54ECAB04F7C2}" type="pres">
      <dgm:prSet presAssocID="{12C3666D-7D18-4391-AFAF-331B1B8E6DCB}" presName="spacer" presStyleCnt="0"/>
      <dgm:spPr/>
    </dgm:pt>
    <dgm:pt modelId="{3BD14A23-169B-4DE1-94F0-2509E7A6E5D2}" type="pres">
      <dgm:prSet presAssocID="{AE1354C5-D82E-405C-9E85-B81A22D9DA3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CB3662C-6EE8-4F84-AA9A-95F5933BD746}" type="presOf" srcId="{DA1732EC-FCB2-4A31-993C-DF108F4CC482}" destId="{8BD55312-CC7D-4885-AF5F-4F63FC88B086}" srcOrd="0" destOrd="0" presId="urn:microsoft.com/office/officeart/2005/8/layout/vList2"/>
    <dgm:cxn modelId="{EC681438-40EB-4838-B6A4-6159D79A62F4}" type="presOf" srcId="{C25E83BD-B8A0-4BC1-873A-CFF1DEF99FDA}" destId="{799BFD3F-4485-4CB0-B8C8-64C410AA903B}" srcOrd="0" destOrd="0" presId="urn:microsoft.com/office/officeart/2005/8/layout/vList2"/>
    <dgm:cxn modelId="{168EE43D-BF1A-4B5E-8483-E80B941A0A07}" type="presOf" srcId="{094D386B-C56E-4AB2-87BF-170CCF28F9E6}" destId="{A37578D1-FA67-46B6-9D34-37D5F9B34D44}" srcOrd="0" destOrd="0" presId="urn:microsoft.com/office/officeart/2005/8/layout/vList2"/>
    <dgm:cxn modelId="{F11B6E63-B7E9-445F-AD61-1A9CFBD01BC6}" srcId="{DA1732EC-FCB2-4A31-993C-DF108F4CC482}" destId="{AE1354C5-D82E-405C-9E85-B81A22D9DA3A}" srcOrd="4" destOrd="0" parTransId="{9182D775-4D5F-418B-8ED6-2E2533E105D9}" sibTransId="{15EBC1A6-C4FD-4FD2-A024-26B0BA073A8F}"/>
    <dgm:cxn modelId="{DB0F0156-D4AC-4B51-9D18-F7676B0EF1EB}" type="presOf" srcId="{B6FC0AF8-F6E6-4ABF-8EC6-71100C72CAD6}" destId="{FBB50F0C-6FBD-4A88-BCEA-021BF07B01D2}" srcOrd="0" destOrd="0" presId="urn:microsoft.com/office/officeart/2005/8/layout/vList2"/>
    <dgm:cxn modelId="{C9628C56-0E38-4850-AA51-6E704FB33488}" type="presOf" srcId="{AE1354C5-D82E-405C-9E85-B81A22D9DA3A}" destId="{3BD14A23-169B-4DE1-94F0-2509E7A6E5D2}" srcOrd="0" destOrd="0" presId="urn:microsoft.com/office/officeart/2005/8/layout/vList2"/>
    <dgm:cxn modelId="{759E5599-3CC7-4D30-A07A-2A7961C75469}" srcId="{DA1732EC-FCB2-4A31-993C-DF108F4CC482}" destId="{4B9CD8EB-5984-4775-AB75-658575ABA3E1}" srcOrd="1" destOrd="0" parTransId="{4F2EC01A-B9BD-47EF-B071-B53C7D3CB83A}" sibTransId="{2C53D3F2-56AA-4937-9BA4-DD8180C2F257}"/>
    <dgm:cxn modelId="{91B334A9-0C95-4E53-9A1C-72F82D0CAE2B}" srcId="{DA1732EC-FCB2-4A31-993C-DF108F4CC482}" destId="{C25E83BD-B8A0-4BC1-873A-CFF1DEF99FDA}" srcOrd="2" destOrd="0" parTransId="{9594BCC7-6A29-46C3-B2E8-0429CC44D1B5}" sibTransId="{D409A774-E966-4835-854C-BC402FEE4EA3}"/>
    <dgm:cxn modelId="{D99155B1-F04D-46DA-BC1C-620F5AC4AEFC}" srcId="{DA1732EC-FCB2-4A31-993C-DF108F4CC482}" destId="{094D386B-C56E-4AB2-87BF-170CCF28F9E6}" srcOrd="0" destOrd="0" parTransId="{8A027187-53F2-4D04-9CB7-DED4EE0DFCC8}" sibTransId="{785DB733-EDAB-4B6D-9AA6-5EA3FBD2F022}"/>
    <dgm:cxn modelId="{B6501EB3-467E-47C6-92D9-AFD78AF5B144}" srcId="{DA1732EC-FCB2-4A31-993C-DF108F4CC482}" destId="{B6FC0AF8-F6E6-4ABF-8EC6-71100C72CAD6}" srcOrd="3" destOrd="0" parTransId="{6DE82C9C-2371-4A8E-9663-D544069B3061}" sibTransId="{12C3666D-7D18-4391-AFAF-331B1B8E6DCB}"/>
    <dgm:cxn modelId="{D83DEDEB-0E6B-49CE-A8F1-9F429137139D}" type="presOf" srcId="{4B9CD8EB-5984-4775-AB75-658575ABA3E1}" destId="{C1EEFDC1-AFA4-4958-B9EF-7331D1AD8E4D}" srcOrd="0" destOrd="0" presId="urn:microsoft.com/office/officeart/2005/8/layout/vList2"/>
    <dgm:cxn modelId="{DF8634FB-87DD-4536-84D9-EB241ECFBE41}" type="presParOf" srcId="{8BD55312-CC7D-4885-AF5F-4F63FC88B086}" destId="{A37578D1-FA67-46B6-9D34-37D5F9B34D44}" srcOrd="0" destOrd="0" presId="urn:microsoft.com/office/officeart/2005/8/layout/vList2"/>
    <dgm:cxn modelId="{3F8A29D1-AF0E-4903-92CA-A98DDB962485}" type="presParOf" srcId="{8BD55312-CC7D-4885-AF5F-4F63FC88B086}" destId="{C93DC91F-AEE6-4DA5-9F86-4135D4A80F0B}" srcOrd="1" destOrd="0" presId="urn:microsoft.com/office/officeart/2005/8/layout/vList2"/>
    <dgm:cxn modelId="{ECF6B511-04D8-4D26-BB20-DDED2308359B}" type="presParOf" srcId="{8BD55312-CC7D-4885-AF5F-4F63FC88B086}" destId="{C1EEFDC1-AFA4-4958-B9EF-7331D1AD8E4D}" srcOrd="2" destOrd="0" presId="urn:microsoft.com/office/officeart/2005/8/layout/vList2"/>
    <dgm:cxn modelId="{AF105DFF-6851-45AF-B406-564365710BB0}" type="presParOf" srcId="{8BD55312-CC7D-4885-AF5F-4F63FC88B086}" destId="{78D9DA6C-E5BF-4537-910C-4008498FAB79}" srcOrd="3" destOrd="0" presId="urn:microsoft.com/office/officeart/2005/8/layout/vList2"/>
    <dgm:cxn modelId="{669CE134-EA8E-4C5D-9859-A063576495AB}" type="presParOf" srcId="{8BD55312-CC7D-4885-AF5F-4F63FC88B086}" destId="{799BFD3F-4485-4CB0-B8C8-64C410AA903B}" srcOrd="4" destOrd="0" presId="urn:microsoft.com/office/officeart/2005/8/layout/vList2"/>
    <dgm:cxn modelId="{0E3A1F48-D213-448E-9847-4CFC9BDF8C1F}" type="presParOf" srcId="{8BD55312-CC7D-4885-AF5F-4F63FC88B086}" destId="{60BD0ED6-1155-4604-AB81-B821A9FBA5EC}" srcOrd="5" destOrd="0" presId="urn:microsoft.com/office/officeart/2005/8/layout/vList2"/>
    <dgm:cxn modelId="{1CF4C9F2-DD10-45CD-BC95-FCB9D367CC52}" type="presParOf" srcId="{8BD55312-CC7D-4885-AF5F-4F63FC88B086}" destId="{FBB50F0C-6FBD-4A88-BCEA-021BF07B01D2}" srcOrd="6" destOrd="0" presId="urn:microsoft.com/office/officeart/2005/8/layout/vList2"/>
    <dgm:cxn modelId="{21681899-2E48-4A8B-9032-9F2781654D65}" type="presParOf" srcId="{8BD55312-CC7D-4885-AF5F-4F63FC88B086}" destId="{F5D7E7AA-B3C5-4AEF-A402-54ECAB04F7C2}" srcOrd="7" destOrd="0" presId="urn:microsoft.com/office/officeart/2005/8/layout/vList2"/>
    <dgm:cxn modelId="{5D943F33-07C2-42AD-BD49-BFD106DEA9EE}" type="presParOf" srcId="{8BD55312-CC7D-4885-AF5F-4F63FC88B086}" destId="{3BD14A23-169B-4DE1-94F0-2509E7A6E5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BE3B6-D365-4758-84F2-6F81DD8D3BE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955EDD2-DF15-400B-AF5B-F0E87A9CD3E0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система комунікативних якостей мовлення:</a:t>
          </a:r>
        </a:p>
      </dgm:t>
    </dgm:pt>
    <dgm:pt modelId="{5EB9D4EB-CA28-4ADD-B769-617F50E77E42}" type="parTrans" cxnId="{E02687EC-B9CD-4AC4-B076-08BA1DA8B725}">
      <dgm:prSet/>
      <dgm:spPr/>
      <dgm:t>
        <a:bodyPr/>
        <a:lstStyle/>
        <a:p>
          <a:endParaRPr lang="uk-UA"/>
        </a:p>
      </dgm:t>
    </dgm:pt>
    <dgm:pt modelId="{6BB59348-E506-43CA-8A6D-427C6472267A}" type="sibTrans" cxnId="{E02687EC-B9CD-4AC4-B076-08BA1DA8B725}">
      <dgm:prSet/>
      <dgm:spPr/>
      <dgm:t>
        <a:bodyPr/>
        <a:lstStyle/>
        <a:p>
          <a:endParaRPr lang="uk-UA"/>
        </a:p>
      </dgm:t>
    </dgm:pt>
    <dgm:pt modelId="{174A96E1-DCC5-45EE-85B6-45345DE32CFC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правильність</a:t>
          </a:r>
        </a:p>
      </dgm:t>
    </dgm:pt>
    <dgm:pt modelId="{76104CCA-3B94-478B-B74A-568DBE85171D}" type="parTrans" cxnId="{4D5A70E8-6861-4FA4-95F7-8EA07FF83EE0}">
      <dgm:prSet/>
      <dgm:spPr/>
      <dgm:t>
        <a:bodyPr/>
        <a:lstStyle/>
        <a:p>
          <a:endParaRPr lang="uk-UA"/>
        </a:p>
      </dgm:t>
    </dgm:pt>
    <dgm:pt modelId="{316840D7-47AB-46ED-9078-C44A3D747815}" type="sibTrans" cxnId="{4D5A70E8-6861-4FA4-95F7-8EA07FF83EE0}">
      <dgm:prSet/>
      <dgm:spPr/>
      <dgm:t>
        <a:bodyPr/>
        <a:lstStyle/>
        <a:p>
          <a:endParaRPr lang="uk-UA"/>
        </a:p>
      </dgm:t>
    </dgm:pt>
    <dgm:pt modelId="{4536BFDE-519C-495A-B55C-AD4786D2A4CF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точність</a:t>
          </a:r>
        </a:p>
      </dgm:t>
    </dgm:pt>
    <dgm:pt modelId="{6B69D3A7-4813-481A-9031-FDDDCC26C7C8}" type="parTrans" cxnId="{8194E66D-4A2F-43B1-A85C-274104F17D83}">
      <dgm:prSet/>
      <dgm:spPr/>
      <dgm:t>
        <a:bodyPr/>
        <a:lstStyle/>
        <a:p>
          <a:endParaRPr lang="uk-UA"/>
        </a:p>
      </dgm:t>
    </dgm:pt>
    <dgm:pt modelId="{50D38994-69EE-4D16-8D10-A4079234CED3}" type="sibTrans" cxnId="{8194E66D-4A2F-43B1-A85C-274104F17D83}">
      <dgm:prSet/>
      <dgm:spPr/>
      <dgm:t>
        <a:bodyPr/>
        <a:lstStyle/>
        <a:p>
          <a:endParaRPr lang="uk-UA"/>
        </a:p>
      </dgm:t>
    </dgm:pt>
    <dgm:pt modelId="{9BAEEBFA-0B54-4C07-8B84-6A8C47DE9D00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виразність</a:t>
          </a:r>
        </a:p>
      </dgm:t>
    </dgm:pt>
    <dgm:pt modelId="{0A94E997-8733-4F47-839C-11A760C8CC48}" type="parTrans" cxnId="{DADB63AA-A239-474B-9D3E-9C5A0198CFF0}">
      <dgm:prSet/>
      <dgm:spPr/>
      <dgm:t>
        <a:bodyPr/>
        <a:lstStyle/>
        <a:p>
          <a:endParaRPr lang="uk-UA"/>
        </a:p>
      </dgm:t>
    </dgm:pt>
    <dgm:pt modelId="{A071C4C3-EAFC-41F6-A787-9AAD0FE03BC1}" type="sibTrans" cxnId="{DADB63AA-A239-474B-9D3E-9C5A0198CFF0}">
      <dgm:prSet/>
      <dgm:spPr/>
      <dgm:t>
        <a:bodyPr/>
        <a:lstStyle/>
        <a:p>
          <a:endParaRPr lang="uk-UA"/>
        </a:p>
      </dgm:t>
    </dgm:pt>
    <dgm:pt modelId="{0C641C8E-E2C7-4D83-AA63-27C95B602F94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Ясність</a:t>
          </a:r>
        </a:p>
      </dgm:t>
    </dgm:pt>
    <dgm:pt modelId="{71615F00-AA30-42BA-B1FF-2F1556748F14}" type="parTrans" cxnId="{C0155D1E-7B16-499F-9F86-06773C129FE4}">
      <dgm:prSet/>
      <dgm:spPr/>
      <dgm:t>
        <a:bodyPr/>
        <a:lstStyle/>
        <a:p>
          <a:endParaRPr lang="uk-UA"/>
        </a:p>
      </dgm:t>
    </dgm:pt>
    <dgm:pt modelId="{398144BE-42A2-4E3E-8863-31BB7E6035DA}" type="sibTrans" cxnId="{C0155D1E-7B16-499F-9F86-06773C129FE4}">
      <dgm:prSet/>
      <dgm:spPr/>
      <dgm:t>
        <a:bodyPr/>
        <a:lstStyle/>
        <a:p>
          <a:endParaRPr lang="uk-UA"/>
        </a:p>
      </dgm:t>
    </dgm:pt>
    <dgm:pt modelId="{2C0CBD51-3E72-4494-B4FB-628E16B9A6A1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стислість</a:t>
          </a:r>
        </a:p>
      </dgm:t>
    </dgm:pt>
    <dgm:pt modelId="{031B1071-FFAD-48D5-98BB-037C8EB0CFF2}" type="parTrans" cxnId="{9F434BAD-B8FD-47A4-885B-1459E75A6914}">
      <dgm:prSet/>
      <dgm:spPr/>
      <dgm:t>
        <a:bodyPr/>
        <a:lstStyle/>
        <a:p>
          <a:endParaRPr lang="uk-UA"/>
        </a:p>
      </dgm:t>
    </dgm:pt>
    <dgm:pt modelId="{3BE3C65B-A8B5-409E-ACB3-D831B6020E13}" type="sibTrans" cxnId="{9F434BAD-B8FD-47A4-885B-1459E75A6914}">
      <dgm:prSet/>
      <dgm:spPr/>
      <dgm:t>
        <a:bodyPr/>
        <a:lstStyle/>
        <a:p>
          <a:endParaRPr lang="uk-UA"/>
        </a:p>
      </dgm:t>
    </dgm:pt>
    <dgm:pt modelId="{E6F65DD1-C5B9-438E-8412-EF2BB7A9F040}">
      <dgm:prSet custT="1"/>
      <dgm:spPr/>
      <dgm:t>
        <a:bodyPr/>
        <a:lstStyle/>
        <a:p>
          <a:r>
            <a:rPr lang="uk-UA" sz="1400" b="1" dirty="0">
              <a:solidFill>
                <a:schemeClr val="bg1"/>
              </a:solidFill>
            </a:rPr>
            <a:t>доцільність</a:t>
          </a:r>
        </a:p>
      </dgm:t>
    </dgm:pt>
    <dgm:pt modelId="{39E02155-E552-4DF6-A797-8BDFA769BFDA}" type="parTrans" cxnId="{F8D471E7-8CC2-429C-B2A9-5F72891E7FF5}">
      <dgm:prSet/>
      <dgm:spPr/>
      <dgm:t>
        <a:bodyPr/>
        <a:lstStyle/>
        <a:p>
          <a:endParaRPr lang="uk-UA"/>
        </a:p>
      </dgm:t>
    </dgm:pt>
    <dgm:pt modelId="{D8918ABE-F5A2-4D3C-AC1C-2C5C73EA69E7}" type="sibTrans" cxnId="{F8D471E7-8CC2-429C-B2A9-5F72891E7FF5}">
      <dgm:prSet/>
      <dgm:spPr/>
      <dgm:t>
        <a:bodyPr/>
        <a:lstStyle/>
        <a:p>
          <a:endParaRPr lang="uk-UA"/>
        </a:p>
      </dgm:t>
    </dgm:pt>
    <dgm:pt modelId="{451E983A-A932-43A3-BEE4-67D3CE9BAA5D}" type="pres">
      <dgm:prSet presAssocID="{412BE3B6-D365-4758-84F2-6F81DD8D3BEE}" presName="CompostProcess" presStyleCnt="0">
        <dgm:presLayoutVars>
          <dgm:dir/>
          <dgm:resizeHandles val="exact"/>
        </dgm:presLayoutVars>
      </dgm:prSet>
      <dgm:spPr/>
    </dgm:pt>
    <dgm:pt modelId="{1C4BCBF0-D625-4D2E-AEDC-CAE9379EFAF0}" type="pres">
      <dgm:prSet presAssocID="{412BE3B6-D365-4758-84F2-6F81DD8D3BEE}" presName="arrow" presStyleLbl="bgShp" presStyleIdx="0" presStyleCnt="1"/>
      <dgm:spPr/>
    </dgm:pt>
    <dgm:pt modelId="{22121B8D-C71C-42C9-A38D-6357F4FC1B63}" type="pres">
      <dgm:prSet presAssocID="{412BE3B6-D365-4758-84F2-6F81DD8D3BEE}" presName="linearProcess" presStyleCnt="0"/>
      <dgm:spPr/>
    </dgm:pt>
    <dgm:pt modelId="{F7A37492-92E2-4814-AB1F-0BA49ADC3045}" type="pres">
      <dgm:prSet presAssocID="{A955EDD2-DF15-400B-AF5B-F0E87A9CD3E0}" presName="textNode" presStyleLbl="node1" presStyleIdx="0" presStyleCnt="7" custScaleX="73073" custScaleY="185581">
        <dgm:presLayoutVars>
          <dgm:bulletEnabled val="1"/>
        </dgm:presLayoutVars>
      </dgm:prSet>
      <dgm:spPr/>
    </dgm:pt>
    <dgm:pt modelId="{EE317791-5961-4CC4-9987-446E3755D5E0}" type="pres">
      <dgm:prSet presAssocID="{6BB59348-E506-43CA-8A6D-427C6472267A}" presName="sibTrans" presStyleCnt="0"/>
      <dgm:spPr/>
    </dgm:pt>
    <dgm:pt modelId="{EC4CA2A5-864E-4A92-A5C4-7BAC7A6B5588}" type="pres">
      <dgm:prSet presAssocID="{174A96E1-DCC5-45EE-85B6-45345DE32CFC}" presName="textNode" presStyleLbl="node1" presStyleIdx="1" presStyleCnt="7" custScaleX="126264" custScaleY="103853">
        <dgm:presLayoutVars>
          <dgm:bulletEnabled val="1"/>
        </dgm:presLayoutVars>
      </dgm:prSet>
      <dgm:spPr/>
    </dgm:pt>
    <dgm:pt modelId="{6B6019D1-5D73-4DFD-A65E-0A33F7EC0B55}" type="pres">
      <dgm:prSet presAssocID="{316840D7-47AB-46ED-9078-C44A3D747815}" presName="sibTrans" presStyleCnt="0"/>
      <dgm:spPr/>
    </dgm:pt>
    <dgm:pt modelId="{C6B523E1-3B35-44CB-A3B0-4728420E9338}" type="pres">
      <dgm:prSet presAssocID="{4536BFDE-519C-495A-B55C-AD4786D2A4CF}" presName="textNode" presStyleLbl="node1" presStyleIdx="2" presStyleCnt="7" custScaleX="126264" custScaleY="103853">
        <dgm:presLayoutVars>
          <dgm:bulletEnabled val="1"/>
        </dgm:presLayoutVars>
      </dgm:prSet>
      <dgm:spPr/>
    </dgm:pt>
    <dgm:pt modelId="{9C203381-1DF7-4E0E-BA58-87F8F17945EC}" type="pres">
      <dgm:prSet presAssocID="{50D38994-69EE-4D16-8D10-A4079234CED3}" presName="sibTrans" presStyleCnt="0"/>
      <dgm:spPr/>
    </dgm:pt>
    <dgm:pt modelId="{565EA159-DA31-43C4-9437-9CE6E3D31125}" type="pres">
      <dgm:prSet presAssocID="{9BAEEBFA-0B54-4C07-8B84-6A8C47DE9D00}" presName="textNode" presStyleLbl="node1" presStyleIdx="3" presStyleCnt="7" custScaleX="126264" custScaleY="103853">
        <dgm:presLayoutVars>
          <dgm:bulletEnabled val="1"/>
        </dgm:presLayoutVars>
      </dgm:prSet>
      <dgm:spPr/>
    </dgm:pt>
    <dgm:pt modelId="{A891C992-AA2B-40D0-9ECE-728D1449C3A9}" type="pres">
      <dgm:prSet presAssocID="{A071C4C3-EAFC-41F6-A787-9AAD0FE03BC1}" presName="sibTrans" presStyleCnt="0"/>
      <dgm:spPr/>
    </dgm:pt>
    <dgm:pt modelId="{A864E327-E868-4F7A-9CE6-C352EDC83930}" type="pres">
      <dgm:prSet presAssocID="{0C641C8E-E2C7-4D83-AA63-27C95B602F94}" presName="textNode" presStyleLbl="node1" presStyleIdx="4" presStyleCnt="7" custScaleX="126264" custScaleY="103853">
        <dgm:presLayoutVars>
          <dgm:bulletEnabled val="1"/>
        </dgm:presLayoutVars>
      </dgm:prSet>
      <dgm:spPr/>
    </dgm:pt>
    <dgm:pt modelId="{5BA0339A-3B64-47F3-BFBC-19F6D2F1A53D}" type="pres">
      <dgm:prSet presAssocID="{398144BE-42A2-4E3E-8863-31BB7E6035DA}" presName="sibTrans" presStyleCnt="0"/>
      <dgm:spPr/>
    </dgm:pt>
    <dgm:pt modelId="{2861FA64-4FA2-4996-B4B4-535C71334D9B}" type="pres">
      <dgm:prSet presAssocID="{2C0CBD51-3E72-4494-B4FB-628E16B9A6A1}" presName="textNode" presStyleLbl="node1" presStyleIdx="5" presStyleCnt="7" custScaleX="126264" custScaleY="103853">
        <dgm:presLayoutVars>
          <dgm:bulletEnabled val="1"/>
        </dgm:presLayoutVars>
      </dgm:prSet>
      <dgm:spPr/>
    </dgm:pt>
    <dgm:pt modelId="{95D2F32F-6E3B-4547-8F63-4623DCAD9FD5}" type="pres">
      <dgm:prSet presAssocID="{3BE3C65B-A8B5-409E-ACB3-D831B6020E13}" presName="sibTrans" presStyleCnt="0"/>
      <dgm:spPr/>
    </dgm:pt>
    <dgm:pt modelId="{C6BC8354-372F-45EF-9DDF-27A32E80FA0D}" type="pres">
      <dgm:prSet presAssocID="{E6F65DD1-C5B9-438E-8412-EF2BB7A9F040}" presName="textNode" presStyleLbl="node1" presStyleIdx="6" presStyleCnt="7" custScaleX="126264" custScaleY="103853">
        <dgm:presLayoutVars>
          <dgm:bulletEnabled val="1"/>
        </dgm:presLayoutVars>
      </dgm:prSet>
      <dgm:spPr/>
    </dgm:pt>
  </dgm:ptLst>
  <dgm:cxnLst>
    <dgm:cxn modelId="{C0155D1E-7B16-499F-9F86-06773C129FE4}" srcId="{412BE3B6-D365-4758-84F2-6F81DD8D3BEE}" destId="{0C641C8E-E2C7-4D83-AA63-27C95B602F94}" srcOrd="4" destOrd="0" parTransId="{71615F00-AA30-42BA-B1FF-2F1556748F14}" sibTransId="{398144BE-42A2-4E3E-8863-31BB7E6035DA}"/>
    <dgm:cxn modelId="{A470AE26-D656-4166-BB72-709B5E716A9B}" type="presOf" srcId="{2C0CBD51-3E72-4494-B4FB-628E16B9A6A1}" destId="{2861FA64-4FA2-4996-B4B4-535C71334D9B}" srcOrd="0" destOrd="0" presId="urn:microsoft.com/office/officeart/2005/8/layout/hProcess9"/>
    <dgm:cxn modelId="{8194E66D-4A2F-43B1-A85C-274104F17D83}" srcId="{412BE3B6-D365-4758-84F2-6F81DD8D3BEE}" destId="{4536BFDE-519C-495A-B55C-AD4786D2A4CF}" srcOrd="2" destOrd="0" parTransId="{6B69D3A7-4813-481A-9031-FDDDCC26C7C8}" sibTransId="{50D38994-69EE-4D16-8D10-A4079234CED3}"/>
    <dgm:cxn modelId="{7030AB50-FE6B-4CD6-A71F-D8689DAE64E0}" type="presOf" srcId="{A955EDD2-DF15-400B-AF5B-F0E87A9CD3E0}" destId="{F7A37492-92E2-4814-AB1F-0BA49ADC3045}" srcOrd="0" destOrd="0" presId="urn:microsoft.com/office/officeart/2005/8/layout/hProcess9"/>
    <dgm:cxn modelId="{215CD785-BF28-4C0C-AF2F-56D564CFC8A4}" type="presOf" srcId="{4536BFDE-519C-495A-B55C-AD4786D2A4CF}" destId="{C6B523E1-3B35-44CB-A3B0-4728420E9338}" srcOrd="0" destOrd="0" presId="urn:microsoft.com/office/officeart/2005/8/layout/hProcess9"/>
    <dgm:cxn modelId="{DADB63AA-A239-474B-9D3E-9C5A0198CFF0}" srcId="{412BE3B6-D365-4758-84F2-6F81DD8D3BEE}" destId="{9BAEEBFA-0B54-4C07-8B84-6A8C47DE9D00}" srcOrd="3" destOrd="0" parTransId="{0A94E997-8733-4F47-839C-11A760C8CC48}" sibTransId="{A071C4C3-EAFC-41F6-A787-9AAD0FE03BC1}"/>
    <dgm:cxn modelId="{9F434BAD-B8FD-47A4-885B-1459E75A6914}" srcId="{412BE3B6-D365-4758-84F2-6F81DD8D3BEE}" destId="{2C0CBD51-3E72-4494-B4FB-628E16B9A6A1}" srcOrd="5" destOrd="0" parTransId="{031B1071-FFAD-48D5-98BB-037C8EB0CFF2}" sibTransId="{3BE3C65B-A8B5-409E-ACB3-D831B6020E13}"/>
    <dgm:cxn modelId="{7E8FAAAF-FE76-406B-9201-03467E6DE6BC}" type="presOf" srcId="{9BAEEBFA-0B54-4C07-8B84-6A8C47DE9D00}" destId="{565EA159-DA31-43C4-9437-9CE6E3D31125}" srcOrd="0" destOrd="0" presId="urn:microsoft.com/office/officeart/2005/8/layout/hProcess9"/>
    <dgm:cxn modelId="{A75F23DD-7474-4B9E-A60B-B00CADF18F90}" type="presOf" srcId="{0C641C8E-E2C7-4D83-AA63-27C95B602F94}" destId="{A864E327-E868-4F7A-9CE6-C352EDC83930}" srcOrd="0" destOrd="0" presId="urn:microsoft.com/office/officeart/2005/8/layout/hProcess9"/>
    <dgm:cxn modelId="{F8D471E7-8CC2-429C-B2A9-5F72891E7FF5}" srcId="{412BE3B6-D365-4758-84F2-6F81DD8D3BEE}" destId="{E6F65DD1-C5B9-438E-8412-EF2BB7A9F040}" srcOrd="6" destOrd="0" parTransId="{39E02155-E552-4DF6-A797-8BDFA769BFDA}" sibTransId="{D8918ABE-F5A2-4D3C-AC1C-2C5C73EA69E7}"/>
    <dgm:cxn modelId="{3B8F3CE8-2987-41D5-BAFC-D87C8AE084A0}" type="presOf" srcId="{E6F65DD1-C5B9-438E-8412-EF2BB7A9F040}" destId="{C6BC8354-372F-45EF-9DDF-27A32E80FA0D}" srcOrd="0" destOrd="0" presId="urn:microsoft.com/office/officeart/2005/8/layout/hProcess9"/>
    <dgm:cxn modelId="{4D5A70E8-6861-4FA4-95F7-8EA07FF83EE0}" srcId="{412BE3B6-D365-4758-84F2-6F81DD8D3BEE}" destId="{174A96E1-DCC5-45EE-85B6-45345DE32CFC}" srcOrd="1" destOrd="0" parTransId="{76104CCA-3B94-478B-B74A-568DBE85171D}" sibTransId="{316840D7-47AB-46ED-9078-C44A3D747815}"/>
    <dgm:cxn modelId="{E02687EC-B9CD-4AC4-B076-08BA1DA8B725}" srcId="{412BE3B6-D365-4758-84F2-6F81DD8D3BEE}" destId="{A955EDD2-DF15-400B-AF5B-F0E87A9CD3E0}" srcOrd="0" destOrd="0" parTransId="{5EB9D4EB-CA28-4ADD-B769-617F50E77E42}" sibTransId="{6BB59348-E506-43CA-8A6D-427C6472267A}"/>
    <dgm:cxn modelId="{10ACA2EF-643F-4CCF-9F5F-D6A76C2BA7D7}" type="presOf" srcId="{174A96E1-DCC5-45EE-85B6-45345DE32CFC}" destId="{EC4CA2A5-864E-4A92-A5C4-7BAC7A6B5588}" srcOrd="0" destOrd="0" presId="urn:microsoft.com/office/officeart/2005/8/layout/hProcess9"/>
    <dgm:cxn modelId="{AA8251FC-FE45-4A57-8A85-9EE9DBCD0296}" type="presOf" srcId="{412BE3B6-D365-4758-84F2-6F81DD8D3BEE}" destId="{451E983A-A932-43A3-BEE4-67D3CE9BAA5D}" srcOrd="0" destOrd="0" presId="urn:microsoft.com/office/officeart/2005/8/layout/hProcess9"/>
    <dgm:cxn modelId="{D20A919D-B9AF-4F09-B62C-DC458CF32C47}" type="presParOf" srcId="{451E983A-A932-43A3-BEE4-67D3CE9BAA5D}" destId="{1C4BCBF0-D625-4D2E-AEDC-CAE9379EFAF0}" srcOrd="0" destOrd="0" presId="urn:microsoft.com/office/officeart/2005/8/layout/hProcess9"/>
    <dgm:cxn modelId="{D3F8A6C2-613E-44F4-A58F-4E246A55A825}" type="presParOf" srcId="{451E983A-A932-43A3-BEE4-67D3CE9BAA5D}" destId="{22121B8D-C71C-42C9-A38D-6357F4FC1B63}" srcOrd="1" destOrd="0" presId="urn:microsoft.com/office/officeart/2005/8/layout/hProcess9"/>
    <dgm:cxn modelId="{C346EE72-11DD-4554-9878-343D3D5EBE70}" type="presParOf" srcId="{22121B8D-C71C-42C9-A38D-6357F4FC1B63}" destId="{F7A37492-92E2-4814-AB1F-0BA49ADC3045}" srcOrd="0" destOrd="0" presId="urn:microsoft.com/office/officeart/2005/8/layout/hProcess9"/>
    <dgm:cxn modelId="{CDAC0514-DF20-4FAA-9215-8C8B7748A622}" type="presParOf" srcId="{22121B8D-C71C-42C9-A38D-6357F4FC1B63}" destId="{EE317791-5961-4CC4-9987-446E3755D5E0}" srcOrd="1" destOrd="0" presId="urn:microsoft.com/office/officeart/2005/8/layout/hProcess9"/>
    <dgm:cxn modelId="{44018BAE-7C20-4207-AFBC-AAC6D638E095}" type="presParOf" srcId="{22121B8D-C71C-42C9-A38D-6357F4FC1B63}" destId="{EC4CA2A5-864E-4A92-A5C4-7BAC7A6B5588}" srcOrd="2" destOrd="0" presId="urn:microsoft.com/office/officeart/2005/8/layout/hProcess9"/>
    <dgm:cxn modelId="{82FF7BA0-B8CE-490C-BDB9-C4B78A56A4E7}" type="presParOf" srcId="{22121B8D-C71C-42C9-A38D-6357F4FC1B63}" destId="{6B6019D1-5D73-4DFD-A65E-0A33F7EC0B55}" srcOrd="3" destOrd="0" presId="urn:microsoft.com/office/officeart/2005/8/layout/hProcess9"/>
    <dgm:cxn modelId="{C663F5EA-0871-495D-98E2-988390E875D4}" type="presParOf" srcId="{22121B8D-C71C-42C9-A38D-6357F4FC1B63}" destId="{C6B523E1-3B35-44CB-A3B0-4728420E9338}" srcOrd="4" destOrd="0" presId="urn:microsoft.com/office/officeart/2005/8/layout/hProcess9"/>
    <dgm:cxn modelId="{BB37EF64-29DF-4FBC-963E-9848ED4C2D1A}" type="presParOf" srcId="{22121B8D-C71C-42C9-A38D-6357F4FC1B63}" destId="{9C203381-1DF7-4E0E-BA58-87F8F17945EC}" srcOrd="5" destOrd="0" presId="urn:microsoft.com/office/officeart/2005/8/layout/hProcess9"/>
    <dgm:cxn modelId="{62A3DA73-CF6A-4F8A-B278-5DFEB30C365E}" type="presParOf" srcId="{22121B8D-C71C-42C9-A38D-6357F4FC1B63}" destId="{565EA159-DA31-43C4-9437-9CE6E3D31125}" srcOrd="6" destOrd="0" presId="urn:microsoft.com/office/officeart/2005/8/layout/hProcess9"/>
    <dgm:cxn modelId="{928BFB10-B07E-49FF-A07E-C8B1E48C7721}" type="presParOf" srcId="{22121B8D-C71C-42C9-A38D-6357F4FC1B63}" destId="{A891C992-AA2B-40D0-9ECE-728D1449C3A9}" srcOrd="7" destOrd="0" presId="urn:microsoft.com/office/officeart/2005/8/layout/hProcess9"/>
    <dgm:cxn modelId="{E5CE71C6-C102-4387-8CD5-8133F26FB277}" type="presParOf" srcId="{22121B8D-C71C-42C9-A38D-6357F4FC1B63}" destId="{A864E327-E868-4F7A-9CE6-C352EDC83930}" srcOrd="8" destOrd="0" presId="urn:microsoft.com/office/officeart/2005/8/layout/hProcess9"/>
    <dgm:cxn modelId="{33A3486F-66FB-4B42-9FFB-A9A1BF6026CB}" type="presParOf" srcId="{22121B8D-C71C-42C9-A38D-6357F4FC1B63}" destId="{5BA0339A-3B64-47F3-BFBC-19F6D2F1A53D}" srcOrd="9" destOrd="0" presId="urn:microsoft.com/office/officeart/2005/8/layout/hProcess9"/>
    <dgm:cxn modelId="{D5C02796-428B-4A6F-9263-D1B318D2EFD0}" type="presParOf" srcId="{22121B8D-C71C-42C9-A38D-6357F4FC1B63}" destId="{2861FA64-4FA2-4996-B4B4-535C71334D9B}" srcOrd="10" destOrd="0" presId="urn:microsoft.com/office/officeart/2005/8/layout/hProcess9"/>
    <dgm:cxn modelId="{4519BF21-0B32-42A8-BC66-16E2CED12B6B}" type="presParOf" srcId="{22121B8D-C71C-42C9-A38D-6357F4FC1B63}" destId="{95D2F32F-6E3B-4547-8F63-4623DCAD9FD5}" srcOrd="11" destOrd="0" presId="urn:microsoft.com/office/officeart/2005/8/layout/hProcess9"/>
    <dgm:cxn modelId="{23951313-9AEC-4C63-91FE-170CC4799DFE}" type="presParOf" srcId="{22121B8D-C71C-42C9-A38D-6357F4FC1B63}" destId="{C6BC8354-372F-45EF-9DDF-27A32E80FA0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3E0B4-F586-4A72-BD0D-A759F910EC47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9F52CFF9-A3EF-481A-B902-1B8C54F81303}">
      <dgm:prSet/>
      <dgm:spPr/>
      <dgm:t>
        <a:bodyPr/>
        <a:lstStyle/>
        <a:p>
          <a:r>
            <a:rPr lang="uk-UA" b="1" dirty="0"/>
            <a:t>НОРМИ: </a:t>
          </a:r>
        </a:p>
      </dgm:t>
    </dgm:pt>
    <dgm:pt modelId="{26B3A0B4-0FC4-4447-887F-B796B06CF833}" type="parTrans" cxnId="{68C9EBB1-7AA9-43A6-995E-4F98B002A928}">
      <dgm:prSet/>
      <dgm:spPr/>
      <dgm:t>
        <a:bodyPr/>
        <a:lstStyle/>
        <a:p>
          <a:endParaRPr lang="uk-UA"/>
        </a:p>
      </dgm:t>
    </dgm:pt>
    <dgm:pt modelId="{028EB636-DF3B-497E-967D-22205DFE8A2C}" type="sibTrans" cxnId="{68C9EBB1-7AA9-43A6-995E-4F98B002A928}">
      <dgm:prSet/>
      <dgm:spPr/>
      <dgm:t>
        <a:bodyPr/>
        <a:lstStyle/>
        <a:p>
          <a:endParaRPr lang="uk-UA"/>
        </a:p>
      </dgm:t>
    </dgm:pt>
    <dgm:pt modelId="{76F80F05-33F8-4282-A271-76E1B3286837}">
      <dgm:prSet/>
      <dgm:spPr/>
      <dgm:t>
        <a:bodyPr/>
        <a:lstStyle/>
        <a:p>
          <a:r>
            <a:rPr lang="uk-UA" b="1" dirty="0"/>
            <a:t>лексичні, </a:t>
          </a:r>
        </a:p>
      </dgm:t>
    </dgm:pt>
    <dgm:pt modelId="{34F0FD38-5A9C-4AD1-BE8B-11C6BD51E4A2}" type="parTrans" cxnId="{FCD53FE2-3B6F-4E91-845D-BC38FC792957}">
      <dgm:prSet/>
      <dgm:spPr/>
      <dgm:t>
        <a:bodyPr/>
        <a:lstStyle/>
        <a:p>
          <a:endParaRPr lang="uk-UA"/>
        </a:p>
      </dgm:t>
    </dgm:pt>
    <dgm:pt modelId="{3BB19808-030A-4D97-ACDD-82F9A908551F}" type="sibTrans" cxnId="{FCD53FE2-3B6F-4E91-845D-BC38FC792957}">
      <dgm:prSet/>
      <dgm:spPr/>
      <dgm:t>
        <a:bodyPr/>
        <a:lstStyle/>
        <a:p>
          <a:endParaRPr lang="uk-UA"/>
        </a:p>
      </dgm:t>
    </dgm:pt>
    <dgm:pt modelId="{0E124942-874B-4BE6-998A-A6118E7E9781}">
      <dgm:prSet/>
      <dgm:spPr/>
      <dgm:t>
        <a:bodyPr/>
        <a:lstStyle/>
        <a:p>
          <a:r>
            <a:rPr lang="uk-UA" b="1" dirty="0"/>
            <a:t>граматичні, </a:t>
          </a:r>
        </a:p>
      </dgm:t>
    </dgm:pt>
    <dgm:pt modelId="{D89C30EF-4396-4480-918A-FF0A070406FA}" type="parTrans" cxnId="{D1FDBDDA-A13E-453A-8E2C-F8CB68338ADE}">
      <dgm:prSet/>
      <dgm:spPr/>
      <dgm:t>
        <a:bodyPr/>
        <a:lstStyle/>
        <a:p>
          <a:endParaRPr lang="uk-UA"/>
        </a:p>
      </dgm:t>
    </dgm:pt>
    <dgm:pt modelId="{5C5DA4FF-DE9F-41D0-99E9-E443E28A7FA4}" type="sibTrans" cxnId="{D1FDBDDA-A13E-453A-8E2C-F8CB68338ADE}">
      <dgm:prSet/>
      <dgm:spPr/>
      <dgm:t>
        <a:bodyPr/>
        <a:lstStyle/>
        <a:p>
          <a:endParaRPr lang="uk-UA"/>
        </a:p>
      </dgm:t>
    </dgm:pt>
    <dgm:pt modelId="{1F7DD8D7-47B0-4C60-9668-8DA965B2F225}">
      <dgm:prSet/>
      <dgm:spPr/>
      <dgm:t>
        <a:bodyPr/>
        <a:lstStyle/>
        <a:p>
          <a:r>
            <a:rPr lang="uk-UA" b="1" dirty="0"/>
            <a:t>орфоепічні</a:t>
          </a:r>
        </a:p>
      </dgm:t>
    </dgm:pt>
    <dgm:pt modelId="{64CE6FB2-A783-4C71-821A-56028095A522}" type="parTrans" cxnId="{C39EF5E5-AB93-4AE4-9A6F-431747E878E1}">
      <dgm:prSet/>
      <dgm:spPr/>
      <dgm:t>
        <a:bodyPr/>
        <a:lstStyle/>
        <a:p>
          <a:endParaRPr lang="uk-UA"/>
        </a:p>
      </dgm:t>
    </dgm:pt>
    <dgm:pt modelId="{29632253-84D1-4C5D-AD21-AA4315E581F9}" type="sibTrans" cxnId="{C39EF5E5-AB93-4AE4-9A6F-431747E878E1}">
      <dgm:prSet/>
      <dgm:spPr/>
      <dgm:t>
        <a:bodyPr/>
        <a:lstStyle/>
        <a:p>
          <a:endParaRPr lang="uk-UA"/>
        </a:p>
      </dgm:t>
    </dgm:pt>
    <dgm:pt modelId="{7E9CD510-393E-4272-A9BC-5E3F4E3E895B}" type="pres">
      <dgm:prSet presAssocID="{E233E0B4-F586-4A72-BD0D-A759F910EC47}" presName="compositeShape" presStyleCnt="0">
        <dgm:presLayoutVars>
          <dgm:dir/>
          <dgm:resizeHandles/>
        </dgm:presLayoutVars>
      </dgm:prSet>
      <dgm:spPr/>
    </dgm:pt>
    <dgm:pt modelId="{FB14342D-58DC-4E14-B1B2-24116F2480C3}" type="pres">
      <dgm:prSet presAssocID="{E233E0B4-F586-4A72-BD0D-A759F910EC47}" presName="pyramid" presStyleLbl="node1" presStyleIdx="0" presStyleCnt="1"/>
      <dgm:spPr/>
    </dgm:pt>
    <dgm:pt modelId="{5D556982-E98E-4162-8A5A-C5E65B37F4FF}" type="pres">
      <dgm:prSet presAssocID="{E233E0B4-F586-4A72-BD0D-A759F910EC47}" presName="theList" presStyleCnt="0"/>
      <dgm:spPr/>
    </dgm:pt>
    <dgm:pt modelId="{8C2805A6-9F43-4C38-BDA5-E060420AE01C}" type="pres">
      <dgm:prSet presAssocID="{9F52CFF9-A3EF-481A-B902-1B8C54F81303}" presName="aNode" presStyleLbl="fgAcc1" presStyleIdx="0" presStyleCnt="4">
        <dgm:presLayoutVars>
          <dgm:bulletEnabled val="1"/>
        </dgm:presLayoutVars>
      </dgm:prSet>
      <dgm:spPr/>
    </dgm:pt>
    <dgm:pt modelId="{147F1B5B-5E24-4547-B5BC-6BAC3E216AF6}" type="pres">
      <dgm:prSet presAssocID="{9F52CFF9-A3EF-481A-B902-1B8C54F81303}" presName="aSpace" presStyleCnt="0"/>
      <dgm:spPr/>
    </dgm:pt>
    <dgm:pt modelId="{8761136A-17AB-4A5F-AE85-44545FCB9FE6}" type="pres">
      <dgm:prSet presAssocID="{76F80F05-33F8-4282-A271-76E1B3286837}" presName="aNode" presStyleLbl="fgAcc1" presStyleIdx="1" presStyleCnt="4">
        <dgm:presLayoutVars>
          <dgm:bulletEnabled val="1"/>
        </dgm:presLayoutVars>
      </dgm:prSet>
      <dgm:spPr/>
    </dgm:pt>
    <dgm:pt modelId="{B340701F-F12B-4C9E-AF6A-7C0D46FF77D9}" type="pres">
      <dgm:prSet presAssocID="{76F80F05-33F8-4282-A271-76E1B3286837}" presName="aSpace" presStyleCnt="0"/>
      <dgm:spPr/>
    </dgm:pt>
    <dgm:pt modelId="{6152D723-A66C-47DA-8714-7AF4402E2092}" type="pres">
      <dgm:prSet presAssocID="{0E124942-874B-4BE6-998A-A6118E7E9781}" presName="aNode" presStyleLbl="fgAcc1" presStyleIdx="2" presStyleCnt="4">
        <dgm:presLayoutVars>
          <dgm:bulletEnabled val="1"/>
        </dgm:presLayoutVars>
      </dgm:prSet>
      <dgm:spPr/>
    </dgm:pt>
    <dgm:pt modelId="{D6D6B8E3-E435-4942-82B1-3726F47BB130}" type="pres">
      <dgm:prSet presAssocID="{0E124942-874B-4BE6-998A-A6118E7E9781}" presName="aSpace" presStyleCnt="0"/>
      <dgm:spPr/>
    </dgm:pt>
    <dgm:pt modelId="{F2B63CEF-A1D9-455F-93CC-199A1EA7FBA3}" type="pres">
      <dgm:prSet presAssocID="{1F7DD8D7-47B0-4C60-9668-8DA965B2F225}" presName="aNode" presStyleLbl="fgAcc1" presStyleIdx="3" presStyleCnt="4">
        <dgm:presLayoutVars>
          <dgm:bulletEnabled val="1"/>
        </dgm:presLayoutVars>
      </dgm:prSet>
      <dgm:spPr/>
    </dgm:pt>
    <dgm:pt modelId="{225E8C8B-51BE-4FC8-AEF4-7DF82EDE7229}" type="pres">
      <dgm:prSet presAssocID="{1F7DD8D7-47B0-4C60-9668-8DA965B2F225}" presName="aSpace" presStyleCnt="0"/>
      <dgm:spPr/>
    </dgm:pt>
  </dgm:ptLst>
  <dgm:cxnLst>
    <dgm:cxn modelId="{0387F31C-BEC8-40CF-91D9-14861C457B96}" type="presOf" srcId="{9F52CFF9-A3EF-481A-B902-1B8C54F81303}" destId="{8C2805A6-9F43-4C38-BDA5-E060420AE01C}" srcOrd="0" destOrd="0" presId="urn:microsoft.com/office/officeart/2005/8/layout/pyramid2"/>
    <dgm:cxn modelId="{D3C9302E-A231-40D8-ACA4-5A0D0A923D3D}" type="presOf" srcId="{76F80F05-33F8-4282-A271-76E1B3286837}" destId="{8761136A-17AB-4A5F-AE85-44545FCB9FE6}" srcOrd="0" destOrd="0" presId="urn:microsoft.com/office/officeart/2005/8/layout/pyramid2"/>
    <dgm:cxn modelId="{81451847-0393-41F0-BB0E-6E4121ADAD7A}" type="presOf" srcId="{1F7DD8D7-47B0-4C60-9668-8DA965B2F225}" destId="{F2B63CEF-A1D9-455F-93CC-199A1EA7FBA3}" srcOrd="0" destOrd="0" presId="urn:microsoft.com/office/officeart/2005/8/layout/pyramid2"/>
    <dgm:cxn modelId="{47A8F670-526A-4D27-8893-DE04B70D2ED2}" type="presOf" srcId="{0E124942-874B-4BE6-998A-A6118E7E9781}" destId="{6152D723-A66C-47DA-8714-7AF4402E2092}" srcOrd="0" destOrd="0" presId="urn:microsoft.com/office/officeart/2005/8/layout/pyramid2"/>
    <dgm:cxn modelId="{3782CB89-7B28-4875-AA93-4CAFF190A3F3}" type="presOf" srcId="{E233E0B4-F586-4A72-BD0D-A759F910EC47}" destId="{7E9CD510-393E-4272-A9BC-5E3F4E3E895B}" srcOrd="0" destOrd="0" presId="urn:microsoft.com/office/officeart/2005/8/layout/pyramid2"/>
    <dgm:cxn modelId="{68C9EBB1-7AA9-43A6-995E-4F98B002A928}" srcId="{E233E0B4-F586-4A72-BD0D-A759F910EC47}" destId="{9F52CFF9-A3EF-481A-B902-1B8C54F81303}" srcOrd="0" destOrd="0" parTransId="{26B3A0B4-0FC4-4447-887F-B796B06CF833}" sibTransId="{028EB636-DF3B-497E-967D-22205DFE8A2C}"/>
    <dgm:cxn modelId="{D1FDBDDA-A13E-453A-8E2C-F8CB68338ADE}" srcId="{E233E0B4-F586-4A72-BD0D-A759F910EC47}" destId="{0E124942-874B-4BE6-998A-A6118E7E9781}" srcOrd="2" destOrd="0" parTransId="{D89C30EF-4396-4480-918A-FF0A070406FA}" sibTransId="{5C5DA4FF-DE9F-41D0-99E9-E443E28A7FA4}"/>
    <dgm:cxn modelId="{FCD53FE2-3B6F-4E91-845D-BC38FC792957}" srcId="{E233E0B4-F586-4A72-BD0D-A759F910EC47}" destId="{76F80F05-33F8-4282-A271-76E1B3286837}" srcOrd="1" destOrd="0" parTransId="{34F0FD38-5A9C-4AD1-BE8B-11C6BD51E4A2}" sibTransId="{3BB19808-030A-4D97-ACDD-82F9A908551F}"/>
    <dgm:cxn modelId="{C39EF5E5-AB93-4AE4-9A6F-431747E878E1}" srcId="{E233E0B4-F586-4A72-BD0D-A759F910EC47}" destId="{1F7DD8D7-47B0-4C60-9668-8DA965B2F225}" srcOrd="3" destOrd="0" parTransId="{64CE6FB2-A783-4C71-821A-56028095A522}" sibTransId="{29632253-84D1-4C5D-AD21-AA4315E581F9}"/>
    <dgm:cxn modelId="{3E7DC4D3-578C-4844-87D4-B74EF0D060C0}" type="presParOf" srcId="{7E9CD510-393E-4272-A9BC-5E3F4E3E895B}" destId="{FB14342D-58DC-4E14-B1B2-24116F2480C3}" srcOrd="0" destOrd="0" presId="urn:microsoft.com/office/officeart/2005/8/layout/pyramid2"/>
    <dgm:cxn modelId="{2FA9309E-A234-48B0-8777-9FA999CF70FA}" type="presParOf" srcId="{7E9CD510-393E-4272-A9BC-5E3F4E3E895B}" destId="{5D556982-E98E-4162-8A5A-C5E65B37F4FF}" srcOrd="1" destOrd="0" presId="urn:microsoft.com/office/officeart/2005/8/layout/pyramid2"/>
    <dgm:cxn modelId="{E4C9A458-8EDD-4FD0-B525-1E5188506B47}" type="presParOf" srcId="{5D556982-E98E-4162-8A5A-C5E65B37F4FF}" destId="{8C2805A6-9F43-4C38-BDA5-E060420AE01C}" srcOrd="0" destOrd="0" presId="urn:microsoft.com/office/officeart/2005/8/layout/pyramid2"/>
    <dgm:cxn modelId="{ED8E1BDA-8D80-4E84-858D-70448877DB84}" type="presParOf" srcId="{5D556982-E98E-4162-8A5A-C5E65B37F4FF}" destId="{147F1B5B-5E24-4547-B5BC-6BAC3E216AF6}" srcOrd="1" destOrd="0" presId="urn:microsoft.com/office/officeart/2005/8/layout/pyramid2"/>
    <dgm:cxn modelId="{AD02E7C6-1A28-4D59-B322-391D236FA941}" type="presParOf" srcId="{5D556982-E98E-4162-8A5A-C5E65B37F4FF}" destId="{8761136A-17AB-4A5F-AE85-44545FCB9FE6}" srcOrd="2" destOrd="0" presId="urn:microsoft.com/office/officeart/2005/8/layout/pyramid2"/>
    <dgm:cxn modelId="{02D664DA-9A9C-41D4-BECD-7CFDAFAFA98F}" type="presParOf" srcId="{5D556982-E98E-4162-8A5A-C5E65B37F4FF}" destId="{B340701F-F12B-4C9E-AF6A-7C0D46FF77D9}" srcOrd="3" destOrd="0" presId="urn:microsoft.com/office/officeart/2005/8/layout/pyramid2"/>
    <dgm:cxn modelId="{1BABE2E8-A51F-4B5D-AA84-95D9B65E13D5}" type="presParOf" srcId="{5D556982-E98E-4162-8A5A-C5E65B37F4FF}" destId="{6152D723-A66C-47DA-8714-7AF4402E2092}" srcOrd="4" destOrd="0" presId="urn:microsoft.com/office/officeart/2005/8/layout/pyramid2"/>
    <dgm:cxn modelId="{C5D0E99A-D7D1-417F-AD70-4278457BF102}" type="presParOf" srcId="{5D556982-E98E-4162-8A5A-C5E65B37F4FF}" destId="{D6D6B8E3-E435-4942-82B1-3726F47BB130}" srcOrd="5" destOrd="0" presId="urn:microsoft.com/office/officeart/2005/8/layout/pyramid2"/>
    <dgm:cxn modelId="{0E2A4879-4BC3-4314-8FF7-449312E760F8}" type="presParOf" srcId="{5D556982-E98E-4162-8A5A-C5E65B37F4FF}" destId="{F2B63CEF-A1D9-455F-93CC-199A1EA7FBA3}" srcOrd="6" destOrd="0" presId="urn:microsoft.com/office/officeart/2005/8/layout/pyramid2"/>
    <dgm:cxn modelId="{84178EBA-752A-4A04-9BBE-30E9FDB52D70}" type="presParOf" srcId="{5D556982-E98E-4162-8A5A-C5E65B37F4FF}" destId="{225E8C8B-51BE-4FC8-AEF4-7DF82EDE722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E5B0A9-5648-49AF-8226-20E593D8BAD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473F38A5-96CB-4213-AA2C-3F1656B285C4}">
      <dgm:prSet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Лексичні норми передбачають :</a:t>
          </a:r>
        </a:p>
      </dgm:t>
    </dgm:pt>
    <dgm:pt modelId="{2CE75780-7053-45BC-A91B-90F977DA0BEB}" type="parTrans" cxnId="{08741D26-78DE-43A0-A983-E226C6128A10}">
      <dgm:prSet/>
      <dgm:spPr/>
      <dgm:t>
        <a:bodyPr/>
        <a:lstStyle/>
        <a:p>
          <a:endParaRPr lang="uk-UA"/>
        </a:p>
      </dgm:t>
    </dgm:pt>
    <dgm:pt modelId="{E282067F-079E-44D2-8ECC-A8DDB3B59237}" type="sibTrans" cxnId="{08741D26-78DE-43A0-A983-E226C6128A10}">
      <dgm:prSet/>
      <dgm:spPr/>
      <dgm:t>
        <a:bodyPr/>
        <a:lstStyle/>
        <a:p>
          <a:endParaRPr lang="uk-UA"/>
        </a:p>
      </dgm:t>
    </dgm:pt>
    <dgm:pt modelId="{3246A867-C12F-4056-8087-87BC41EABE00}">
      <dgm:prSet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розрізнення значень і семантичних відтінків слів</a:t>
          </a:r>
        </a:p>
      </dgm:t>
    </dgm:pt>
    <dgm:pt modelId="{A0D0A79E-08FE-4472-81B1-329444B9553E}" type="parTrans" cxnId="{B203CD75-4A02-4B03-B895-A9EA39371BEC}">
      <dgm:prSet/>
      <dgm:spPr/>
      <dgm:t>
        <a:bodyPr/>
        <a:lstStyle/>
        <a:p>
          <a:endParaRPr lang="uk-UA"/>
        </a:p>
      </dgm:t>
    </dgm:pt>
    <dgm:pt modelId="{8681411F-17CF-465E-BC71-DD946CE84A65}" type="sibTrans" cxnId="{B203CD75-4A02-4B03-B895-A9EA39371BEC}">
      <dgm:prSet/>
      <dgm:spPr/>
      <dgm:t>
        <a:bodyPr/>
        <a:lstStyle/>
        <a:p>
          <a:endParaRPr lang="uk-UA"/>
        </a:p>
      </dgm:t>
    </dgm:pt>
    <dgm:pt modelId="{E0036C4A-D8B7-4A14-99C6-65609B0FF31B}">
      <dgm:prSet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закономірності лексичної сполучуваності(дистрибуція).</a:t>
          </a:r>
        </a:p>
      </dgm:t>
    </dgm:pt>
    <dgm:pt modelId="{9016C188-DB2F-4276-BAAC-6494BDD8CD00}" type="parTrans" cxnId="{8DC04CF0-3ECD-4F84-BC0C-DFD377143CE5}">
      <dgm:prSet/>
      <dgm:spPr/>
      <dgm:t>
        <a:bodyPr/>
        <a:lstStyle/>
        <a:p>
          <a:endParaRPr lang="uk-UA"/>
        </a:p>
      </dgm:t>
    </dgm:pt>
    <dgm:pt modelId="{03039EE4-5CBA-462B-B036-B111976A5D32}" type="sibTrans" cxnId="{8DC04CF0-3ECD-4F84-BC0C-DFD377143CE5}">
      <dgm:prSet/>
      <dgm:spPr/>
      <dgm:t>
        <a:bodyPr/>
        <a:lstStyle/>
        <a:p>
          <a:endParaRPr lang="uk-UA"/>
        </a:p>
      </dgm:t>
    </dgm:pt>
    <dgm:pt modelId="{FCFDA001-D187-43EB-8E77-983D08D99792}" type="pres">
      <dgm:prSet presAssocID="{B6E5B0A9-5648-49AF-8226-20E593D8BAD6}" presName="CompostProcess" presStyleCnt="0">
        <dgm:presLayoutVars>
          <dgm:dir/>
          <dgm:resizeHandles val="exact"/>
        </dgm:presLayoutVars>
      </dgm:prSet>
      <dgm:spPr/>
    </dgm:pt>
    <dgm:pt modelId="{E9F1D502-4353-4C3A-B517-92B871A4528B}" type="pres">
      <dgm:prSet presAssocID="{B6E5B0A9-5648-49AF-8226-20E593D8BAD6}" presName="arrow" presStyleLbl="bgShp" presStyleIdx="0" presStyleCnt="1"/>
      <dgm:spPr/>
    </dgm:pt>
    <dgm:pt modelId="{D1C3348F-B13D-486C-A291-767F8C0AE0E8}" type="pres">
      <dgm:prSet presAssocID="{B6E5B0A9-5648-49AF-8226-20E593D8BAD6}" presName="linearProcess" presStyleCnt="0"/>
      <dgm:spPr/>
    </dgm:pt>
    <dgm:pt modelId="{2F532EA7-40CB-426F-ADD2-97C14011173E}" type="pres">
      <dgm:prSet presAssocID="{473F38A5-96CB-4213-AA2C-3F1656B285C4}" presName="textNode" presStyleLbl="node1" presStyleIdx="0" presStyleCnt="3">
        <dgm:presLayoutVars>
          <dgm:bulletEnabled val="1"/>
        </dgm:presLayoutVars>
      </dgm:prSet>
      <dgm:spPr/>
    </dgm:pt>
    <dgm:pt modelId="{DDDDE18B-0043-42DF-A696-80D11329BA05}" type="pres">
      <dgm:prSet presAssocID="{E282067F-079E-44D2-8ECC-A8DDB3B59237}" presName="sibTrans" presStyleCnt="0"/>
      <dgm:spPr/>
    </dgm:pt>
    <dgm:pt modelId="{F89011AB-D081-4CA4-8890-8722CDFFAC06}" type="pres">
      <dgm:prSet presAssocID="{3246A867-C12F-4056-8087-87BC41EABE00}" presName="textNode" presStyleLbl="node1" presStyleIdx="1" presStyleCnt="3">
        <dgm:presLayoutVars>
          <dgm:bulletEnabled val="1"/>
        </dgm:presLayoutVars>
      </dgm:prSet>
      <dgm:spPr/>
    </dgm:pt>
    <dgm:pt modelId="{40DB7804-D13C-406D-B208-17412B23B04D}" type="pres">
      <dgm:prSet presAssocID="{8681411F-17CF-465E-BC71-DD946CE84A65}" presName="sibTrans" presStyleCnt="0"/>
      <dgm:spPr/>
    </dgm:pt>
    <dgm:pt modelId="{CF6D4F9D-995E-431B-9E7D-2483ECF5FE5B}" type="pres">
      <dgm:prSet presAssocID="{E0036C4A-D8B7-4A14-99C6-65609B0FF31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49C6204-A7A9-4CCD-8BE2-1CED21171232}" type="presOf" srcId="{E0036C4A-D8B7-4A14-99C6-65609B0FF31B}" destId="{CF6D4F9D-995E-431B-9E7D-2483ECF5FE5B}" srcOrd="0" destOrd="0" presId="urn:microsoft.com/office/officeart/2005/8/layout/hProcess9"/>
    <dgm:cxn modelId="{C08D7212-7A40-4B86-838D-BE6D9780C36F}" type="presOf" srcId="{3246A867-C12F-4056-8087-87BC41EABE00}" destId="{F89011AB-D081-4CA4-8890-8722CDFFAC06}" srcOrd="0" destOrd="0" presId="urn:microsoft.com/office/officeart/2005/8/layout/hProcess9"/>
    <dgm:cxn modelId="{08741D26-78DE-43A0-A983-E226C6128A10}" srcId="{B6E5B0A9-5648-49AF-8226-20E593D8BAD6}" destId="{473F38A5-96CB-4213-AA2C-3F1656B285C4}" srcOrd="0" destOrd="0" parTransId="{2CE75780-7053-45BC-A91B-90F977DA0BEB}" sibTransId="{E282067F-079E-44D2-8ECC-A8DDB3B59237}"/>
    <dgm:cxn modelId="{B203CD75-4A02-4B03-B895-A9EA39371BEC}" srcId="{B6E5B0A9-5648-49AF-8226-20E593D8BAD6}" destId="{3246A867-C12F-4056-8087-87BC41EABE00}" srcOrd="1" destOrd="0" parTransId="{A0D0A79E-08FE-4472-81B1-329444B9553E}" sibTransId="{8681411F-17CF-465E-BC71-DD946CE84A65}"/>
    <dgm:cxn modelId="{88CBADC7-F173-46DF-BB37-2557057F9487}" type="presOf" srcId="{473F38A5-96CB-4213-AA2C-3F1656B285C4}" destId="{2F532EA7-40CB-426F-ADD2-97C14011173E}" srcOrd="0" destOrd="0" presId="urn:microsoft.com/office/officeart/2005/8/layout/hProcess9"/>
    <dgm:cxn modelId="{E5F7F5D9-637F-425D-858A-21A47AB6E0BD}" type="presOf" srcId="{B6E5B0A9-5648-49AF-8226-20E593D8BAD6}" destId="{FCFDA001-D187-43EB-8E77-983D08D99792}" srcOrd="0" destOrd="0" presId="urn:microsoft.com/office/officeart/2005/8/layout/hProcess9"/>
    <dgm:cxn modelId="{8DC04CF0-3ECD-4F84-BC0C-DFD377143CE5}" srcId="{B6E5B0A9-5648-49AF-8226-20E593D8BAD6}" destId="{E0036C4A-D8B7-4A14-99C6-65609B0FF31B}" srcOrd="2" destOrd="0" parTransId="{9016C188-DB2F-4276-BAAC-6494BDD8CD00}" sibTransId="{03039EE4-5CBA-462B-B036-B111976A5D32}"/>
    <dgm:cxn modelId="{E84D5270-233D-4EEA-9743-526D1B8C0712}" type="presParOf" srcId="{FCFDA001-D187-43EB-8E77-983D08D99792}" destId="{E9F1D502-4353-4C3A-B517-92B871A4528B}" srcOrd="0" destOrd="0" presId="urn:microsoft.com/office/officeart/2005/8/layout/hProcess9"/>
    <dgm:cxn modelId="{1BA5256D-DF5D-4042-A263-F2E2CAAE5F0E}" type="presParOf" srcId="{FCFDA001-D187-43EB-8E77-983D08D99792}" destId="{D1C3348F-B13D-486C-A291-767F8C0AE0E8}" srcOrd="1" destOrd="0" presId="urn:microsoft.com/office/officeart/2005/8/layout/hProcess9"/>
    <dgm:cxn modelId="{EDD34BA0-44EB-4108-B3F3-1D3FE7058F0E}" type="presParOf" srcId="{D1C3348F-B13D-486C-A291-767F8C0AE0E8}" destId="{2F532EA7-40CB-426F-ADD2-97C14011173E}" srcOrd="0" destOrd="0" presId="urn:microsoft.com/office/officeart/2005/8/layout/hProcess9"/>
    <dgm:cxn modelId="{6DA786D3-32AA-4BB3-A6DE-FBF0A1DC412B}" type="presParOf" srcId="{D1C3348F-B13D-486C-A291-767F8C0AE0E8}" destId="{DDDDE18B-0043-42DF-A696-80D11329BA05}" srcOrd="1" destOrd="0" presId="urn:microsoft.com/office/officeart/2005/8/layout/hProcess9"/>
    <dgm:cxn modelId="{5FB995FD-BCAF-46E1-A59F-D94649770E57}" type="presParOf" srcId="{D1C3348F-B13D-486C-A291-767F8C0AE0E8}" destId="{F89011AB-D081-4CA4-8890-8722CDFFAC06}" srcOrd="2" destOrd="0" presId="urn:microsoft.com/office/officeart/2005/8/layout/hProcess9"/>
    <dgm:cxn modelId="{FA1487FB-C44D-4173-BDAA-6E1B18797F6F}" type="presParOf" srcId="{D1C3348F-B13D-486C-A291-767F8C0AE0E8}" destId="{40DB7804-D13C-406D-B208-17412B23B04D}" srcOrd="3" destOrd="0" presId="urn:microsoft.com/office/officeart/2005/8/layout/hProcess9"/>
    <dgm:cxn modelId="{F5E02E96-5112-46AE-9020-C16D449F3EAE}" type="presParOf" srcId="{D1C3348F-B13D-486C-A291-767F8C0AE0E8}" destId="{CF6D4F9D-995E-431B-9E7D-2483ECF5FE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E1C36E-C6D4-44AF-8E46-29BF65100BCE}" type="doc">
      <dgm:prSet loTypeId="urn:microsoft.com/office/officeart/2005/8/layout/pyramid2" loCatId="pyramid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uk-UA"/>
        </a:p>
      </dgm:t>
    </dgm:pt>
    <dgm:pt modelId="{66906676-A3F9-4491-8CDA-7F048D685A64}">
      <dgm:prSet/>
      <dgm:spPr/>
      <dgm:t>
        <a:bodyPr/>
        <a:lstStyle/>
        <a:p>
          <a:r>
            <a:rPr lang="uk-UA"/>
            <a:t>вибір правильної синтаксичної форми,</a:t>
          </a:r>
        </a:p>
      </dgm:t>
    </dgm:pt>
    <dgm:pt modelId="{D287E46A-B479-4776-B89F-9B54E6D425D5}" type="parTrans" cxnId="{AECF69B6-2BDE-4EBF-BC80-FC9E3DE80D6E}">
      <dgm:prSet/>
      <dgm:spPr/>
      <dgm:t>
        <a:bodyPr/>
        <a:lstStyle/>
        <a:p>
          <a:endParaRPr lang="uk-UA"/>
        </a:p>
      </dgm:t>
    </dgm:pt>
    <dgm:pt modelId="{BD3EF2EB-E5A3-4A32-9F0F-22622546799A}" type="sibTrans" cxnId="{AECF69B6-2BDE-4EBF-BC80-FC9E3DE80D6E}">
      <dgm:prSet/>
      <dgm:spPr/>
      <dgm:t>
        <a:bodyPr/>
        <a:lstStyle/>
        <a:p>
          <a:endParaRPr lang="uk-UA"/>
        </a:p>
      </dgm:t>
    </dgm:pt>
    <dgm:pt modelId="{73243CFB-F615-4FA6-96B8-C4A2F484C801}">
      <dgm:prSet/>
      <dgm:spPr/>
      <dgm:t>
        <a:bodyPr/>
        <a:lstStyle/>
        <a:p>
          <a:r>
            <a:rPr lang="uk-UA"/>
            <a:t>правильного закінчення</a:t>
          </a:r>
        </a:p>
      </dgm:t>
    </dgm:pt>
    <dgm:pt modelId="{D97DEF5F-18A5-4634-BD86-27E8CB38B03C}" type="parTrans" cxnId="{51036911-E892-4729-9B8D-D83D716BD481}">
      <dgm:prSet/>
      <dgm:spPr/>
      <dgm:t>
        <a:bodyPr/>
        <a:lstStyle/>
        <a:p>
          <a:endParaRPr lang="uk-UA"/>
        </a:p>
      </dgm:t>
    </dgm:pt>
    <dgm:pt modelId="{C7F53E01-CCF4-46FD-95D0-288BF71FEE22}" type="sibTrans" cxnId="{51036911-E892-4729-9B8D-D83D716BD481}">
      <dgm:prSet/>
      <dgm:spPr/>
      <dgm:t>
        <a:bodyPr/>
        <a:lstStyle/>
        <a:p>
          <a:endParaRPr lang="uk-UA"/>
        </a:p>
      </dgm:t>
    </dgm:pt>
    <dgm:pt modelId="{1BDA8895-6C14-4F31-8B1A-96E81A675E17}">
      <dgm:prSet/>
      <dgm:spPr/>
      <dgm:t>
        <a:bodyPr/>
        <a:lstStyle/>
        <a:p>
          <a:r>
            <a:rPr lang="uk-UA"/>
            <a:t>відмінювання числівників</a:t>
          </a:r>
        </a:p>
      </dgm:t>
    </dgm:pt>
    <dgm:pt modelId="{29A4D0D5-7E44-48C0-A441-6AA7D3BCBBB4}" type="parTrans" cxnId="{711031F8-BED5-4B4D-B151-560132F7F1AE}">
      <dgm:prSet/>
      <dgm:spPr/>
      <dgm:t>
        <a:bodyPr/>
        <a:lstStyle/>
        <a:p>
          <a:endParaRPr lang="uk-UA"/>
        </a:p>
      </dgm:t>
    </dgm:pt>
    <dgm:pt modelId="{816C95EE-DD66-483D-B2E4-EFBCDCB99513}" type="sibTrans" cxnId="{711031F8-BED5-4B4D-B151-560132F7F1AE}">
      <dgm:prSet/>
      <dgm:spPr/>
      <dgm:t>
        <a:bodyPr/>
        <a:lstStyle/>
        <a:p>
          <a:endParaRPr lang="uk-UA"/>
        </a:p>
      </dgm:t>
    </dgm:pt>
    <dgm:pt modelId="{BAEE5FF9-CFBB-4459-81E6-38168C391404}">
      <dgm:prSet/>
      <dgm:spPr/>
      <dgm:t>
        <a:bodyPr/>
        <a:lstStyle/>
        <a:p>
          <a:r>
            <a:rPr lang="uk-UA"/>
            <a:t>ступені порівняння прикметників</a:t>
          </a:r>
        </a:p>
      </dgm:t>
    </dgm:pt>
    <dgm:pt modelId="{FA7076AB-747D-4054-AFC5-CBD39AF7E7B5}" type="parTrans" cxnId="{40B3CED7-99A1-4E32-93A6-5FAC5F998E7C}">
      <dgm:prSet/>
      <dgm:spPr/>
      <dgm:t>
        <a:bodyPr/>
        <a:lstStyle/>
        <a:p>
          <a:endParaRPr lang="uk-UA"/>
        </a:p>
      </dgm:t>
    </dgm:pt>
    <dgm:pt modelId="{05F3F85A-4B16-41D8-A590-041FAF72B282}" type="sibTrans" cxnId="{40B3CED7-99A1-4E32-93A6-5FAC5F998E7C}">
      <dgm:prSet/>
      <dgm:spPr/>
      <dgm:t>
        <a:bodyPr/>
        <a:lstStyle/>
        <a:p>
          <a:endParaRPr lang="uk-UA"/>
        </a:p>
      </dgm:t>
    </dgm:pt>
    <dgm:pt modelId="{664592C6-E106-477F-9D17-E8D6C9B2E3F0}">
      <dgm:prSet/>
      <dgm:spPr/>
      <dgm:t>
        <a:bodyPr/>
        <a:lstStyle/>
        <a:p>
          <a:r>
            <a:rPr lang="uk-UA"/>
            <a:t>уживання прийменників</a:t>
          </a:r>
        </a:p>
      </dgm:t>
    </dgm:pt>
    <dgm:pt modelId="{B721F727-72FE-4FA9-BBF3-5719BD33A609}" type="parTrans" cxnId="{D92CBFD0-B710-4192-B848-FBEFCC1A8B97}">
      <dgm:prSet/>
      <dgm:spPr/>
      <dgm:t>
        <a:bodyPr/>
        <a:lstStyle/>
        <a:p>
          <a:endParaRPr lang="uk-UA"/>
        </a:p>
      </dgm:t>
    </dgm:pt>
    <dgm:pt modelId="{EE2BD8A5-9C46-4C36-8208-11514191E783}" type="sibTrans" cxnId="{D92CBFD0-B710-4192-B848-FBEFCC1A8B97}">
      <dgm:prSet/>
      <dgm:spPr/>
      <dgm:t>
        <a:bodyPr/>
        <a:lstStyle/>
        <a:p>
          <a:endParaRPr lang="uk-UA"/>
        </a:p>
      </dgm:t>
    </dgm:pt>
    <dgm:pt modelId="{DDD2A5A7-0230-497C-82AF-77FA3518CBC7}" type="pres">
      <dgm:prSet presAssocID="{75E1C36E-C6D4-44AF-8E46-29BF65100BCE}" presName="compositeShape" presStyleCnt="0">
        <dgm:presLayoutVars>
          <dgm:dir/>
          <dgm:resizeHandles/>
        </dgm:presLayoutVars>
      </dgm:prSet>
      <dgm:spPr/>
    </dgm:pt>
    <dgm:pt modelId="{55A713A0-0E35-4B12-A23A-9A9BAF7193E4}" type="pres">
      <dgm:prSet presAssocID="{75E1C36E-C6D4-44AF-8E46-29BF65100BCE}" presName="pyramid" presStyleLbl="node1" presStyleIdx="0" presStyleCnt="1"/>
      <dgm:spPr/>
    </dgm:pt>
    <dgm:pt modelId="{C093FC44-FF17-49AE-AA39-5439FA562AC2}" type="pres">
      <dgm:prSet presAssocID="{75E1C36E-C6D4-44AF-8E46-29BF65100BCE}" presName="theList" presStyleCnt="0"/>
      <dgm:spPr/>
    </dgm:pt>
    <dgm:pt modelId="{133077E6-37A2-4F4E-8503-F5519B33BCB9}" type="pres">
      <dgm:prSet presAssocID="{66906676-A3F9-4491-8CDA-7F048D685A64}" presName="aNode" presStyleLbl="fgAcc1" presStyleIdx="0" presStyleCnt="5">
        <dgm:presLayoutVars>
          <dgm:bulletEnabled val="1"/>
        </dgm:presLayoutVars>
      </dgm:prSet>
      <dgm:spPr/>
    </dgm:pt>
    <dgm:pt modelId="{82988995-5E09-412E-8602-56D07ECE4D01}" type="pres">
      <dgm:prSet presAssocID="{66906676-A3F9-4491-8CDA-7F048D685A64}" presName="aSpace" presStyleCnt="0"/>
      <dgm:spPr/>
    </dgm:pt>
    <dgm:pt modelId="{0BF7FBDE-3503-4569-9844-0F4113E8B0E5}" type="pres">
      <dgm:prSet presAssocID="{73243CFB-F615-4FA6-96B8-C4A2F484C801}" presName="aNode" presStyleLbl="fgAcc1" presStyleIdx="1" presStyleCnt="5">
        <dgm:presLayoutVars>
          <dgm:bulletEnabled val="1"/>
        </dgm:presLayoutVars>
      </dgm:prSet>
      <dgm:spPr/>
    </dgm:pt>
    <dgm:pt modelId="{7732E7A9-1FEE-419D-89B6-1751C54C52FF}" type="pres">
      <dgm:prSet presAssocID="{73243CFB-F615-4FA6-96B8-C4A2F484C801}" presName="aSpace" presStyleCnt="0"/>
      <dgm:spPr/>
    </dgm:pt>
    <dgm:pt modelId="{C54CF422-8E43-497A-95D2-7E9E210933FF}" type="pres">
      <dgm:prSet presAssocID="{1BDA8895-6C14-4F31-8B1A-96E81A675E17}" presName="aNode" presStyleLbl="fgAcc1" presStyleIdx="2" presStyleCnt="5">
        <dgm:presLayoutVars>
          <dgm:bulletEnabled val="1"/>
        </dgm:presLayoutVars>
      </dgm:prSet>
      <dgm:spPr/>
    </dgm:pt>
    <dgm:pt modelId="{6711AA80-5B20-4942-B1EC-5B5ADAA4960F}" type="pres">
      <dgm:prSet presAssocID="{1BDA8895-6C14-4F31-8B1A-96E81A675E17}" presName="aSpace" presStyleCnt="0"/>
      <dgm:spPr/>
    </dgm:pt>
    <dgm:pt modelId="{5610D060-6881-4D94-9B2F-3810E1D78A1F}" type="pres">
      <dgm:prSet presAssocID="{BAEE5FF9-CFBB-4459-81E6-38168C391404}" presName="aNode" presStyleLbl="fgAcc1" presStyleIdx="3" presStyleCnt="5">
        <dgm:presLayoutVars>
          <dgm:bulletEnabled val="1"/>
        </dgm:presLayoutVars>
      </dgm:prSet>
      <dgm:spPr/>
    </dgm:pt>
    <dgm:pt modelId="{759B8740-CDC6-4AF5-AFC3-2AD4417B10D4}" type="pres">
      <dgm:prSet presAssocID="{BAEE5FF9-CFBB-4459-81E6-38168C391404}" presName="aSpace" presStyleCnt="0"/>
      <dgm:spPr/>
    </dgm:pt>
    <dgm:pt modelId="{611FF60C-B422-477B-BD69-23423226DDF0}" type="pres">
      <dgm:prSet presAssocID="{664592C6-E106-477F-9D17-E8D6C9B2E3F0}" presName="aNode" presStyleLbl="fgAcc1" presStyleIdx="4" presStyleCnt="5">
        <dgm:presLayoutVars>
          <dgm:bulletEnabled val="1"/>
        </dgm:presLayoutVars>
      </dgm:prSet>
      <dgm:spPr/>
    </dgm:pt>
    <dgm:pt modelId="{C9C64CAD-EBFB-4C35-AF55-92B35B016AF2}" type="pres">
      <dgm:prSet presAssocID="{664592C6-E106-477F-9D17-E8D6C9B2E3F0}" presName="aSpace" presStyleCnt="0"/>
      <dgm:spPr/>
    </dgm:pt>
  </dgm:ptLst>
  <dgm:cxnLst>
    <dgm:cxn modelId="{51036911-E892-4729-9B8D-D83D716BD481}" srcId="{75E1C36E-C6D4-44AF-8E46-29BF65100BCE}" destId="{73243CFB-F615-4FA6-96B8-C4A2F484C801}" srcOrd="1" destOrd="0" parTransId="{D97DEF5F-18A5-4634-BD86-27E8CB38B03C}" sibTransId="{C7F53E01-CCF4-46FD-95D0-288BF71FEE22}"/>
    <dgm:cxn modelId="{5B035A73-F070-4BD2-869B-D94EED0BA5E3}" type="presOf" srcId="{BAEE5FF9-CFBB-4459-81E6-38168C391404}" destId="{5610D060-6881-4D94-9B2F-3810E1D78A1F}" srcOrd="0" destOrd="0" presId="urn:microsoft.com/office/officeart/2005/8/layout/pyramid2"/>
    <dgm:cxn modelId="{C4766C7A-6052-45B3-806C-EC6604F150C5}" type="presOf" srcId="{75E1C36E-C6D4-44AF-8E46-29BF65100BCE}" destId="{DDD2A5A7-0230-497C-82AF-77FA3518CBC7}" srcOrd="0" destOrd="0" presId="urn:microsoft.com/office/officeart/2005/8/layout/pyramid2"/>
    <dgm:cxn modelId="{8EF1519D-38F0-46A2-9E89-0A6F07B1B7B8}" type="presOf" srcId="{66906676-A3F9-4491-8CDA-7F048D685A64}" destId="{133077E6-37A2-4F4E-8503-F5519B33BCB9}" srcOrd="0" destOrd="0" presId="urn:microsoft.com/office/officeart/2005/8/layout/pyramid2"/>
    <dgm:cxn modelId="{AECF69B6-2BDE-4EBF-BC80-FC9E3DE80D6E}" srcId="{75E1C36E-C6D4-44AF-8E46-29BF65100BCE}" destId="{66906676-A3F9-4491-8CDA-7F048D685A64}" srcOrd="0" destOrd="0" parTransId="{D287E46A-B479-4776-B89F-9B54E6D425D5}" sibTransId="{BD3EF2EB-E5A3-4A32-9F0F-22622546799A}"/>
    <dgm:cxn modelId="{D92CBFD0-B710-4192-B848-FBEFCC1A8B97}" srcId="{75E1C36E-C6D4-44AF-8E46-29BF65100BCE}" destId="{664592C6-E106-477F-9D17-E8D6C9B2E3F0}" srcOrd="4" destOrd="0" parTransId="{B721F727-72FE-4FA9-BBF3-5719BD33A609}" sibTransId="{EE2BD8A5-9C46-4C36-8208-11514191E783}"/>
    <dgm:cxn modelId="{426D7CD4-40EA-4B72-838C-D1E7B98219A9}" type="presOf" srcId="{664592C6-E106-477F-9D17-E8D6C9B2E3F0}" destId="{611FF60C-B422-477B-BD69-23423226DDF0}" srcOrd="0" destOrd="0" presId="urn:microsoft.com/office/officeart/2005/8/layout/pyramid2"/>
    <dgm:cxn modelId="{40B3CED7-99A1-4E32-93A6-5FAC5F998E7C}" srcId="{75E1C36E-C6D4-44AF-8E46-29BF65100BCE}" destId="{BAEE5FF9-CFBB-4459-81E6-38168C391404}" srcOrd="3" destOrd="0" parTransId="{FA7076AB-747D-4054-AFC5-CBD39AF7E7B5}" sibTransId="{05F3F85A-4B16-41D8-A590-041FAF72B282}"/>
    <dgm:cxn modelId="{49CBFAE9-B654-4A47-B8C7-6E6D819230E3}" type="presOf" srcId="{1BDA8895-6C14-4F31-8B1A-96E81A675E17}" destId="{C54CF422-8E43-497A-95D2-7E9E210933FF}" srcOrd="0" destOrd="0" presId="urn:microsoft.com/office/officeart/2005/8/layout/pyramid2"/>
    <dgm:cxn modelId="{C99BCEF3-A34E-4B17-88E2-6E4E5594DEDD}" type="presOf" srcId="{73243CFB-F615-4FA6-96B8-C4A2F484C801}" destId="{0BF7FBDE-3503-4569-9844-0F4113E8B0E5}" srcOrd="0" destOrd="0" presId="urn:microsoft.com/office/officeart/2005/8/layout/pyramid2"/>
    <dgm:cxn modelId="{711031F8-BED5-4B4D-B151-560132F7F1AE}" srcId="{75E1C36E-C6D4-44AF-8E46-29BF65100BCE}" destId="{1BDA8895-6C14-4F31-8B1A-96E81A675E17}" srcOrd="2" destOrd="0" parTransId="{29A4D0D5-7E44-48C0-A441-6AA7D3BCBBB4}" sibTransId="{816C95EE-DD66-483D-B2E4-EFBCDCB99513}"/>
    <dgm:cxn modelId="{982B85B4-11D5-4E3C-8791-6583850A7D95}" type="presParOf" srcId="{DDD2A5A7-0230-497C-82AF-77FA3518CBC7}" destId="{55A713A0-0E35-4B12-A23A-9A9BAF7193E4}" srcOrd="0" destOrd="0" presId="urn:microsoft.com/office/officeart/2005/8/layout/pyramid2"/>
    <dgm:cxn modelId="{1586DDDF-9AEF-4973-B488-7330B3D31582}" type="presParOf" srcId="{DDD2A5A7-0230-497C-82AF-77FA3518CBC7}" destId="{C093FC44-FF17-49AE-AA39-5439FA562AC2}" srcOrd="1" destOrd="0" presId="urn:microsoft.com/office/officeart/2005/8/layout/pyramid2"/>
    <dgm:cxn modelId="{616CC277-27B7-4A60-8478-EB0A4F113A8A}" type="presParOf" srcId="{C093FC44-FF17-49AE-AA39-5439FA562AC2}" destId="{133077E6-37A2-4F4E-8503-F5519B33BCB9}" srcOrd="0" destOrd="0" presId="urn:microsoft.com/office/officeart/2005/8/layout/pyramid2"/>
    <dgm:cxn modelId="{32C8E30F-168B-4ED5-80ED-C2531C03882D}" type="presParOf" srcId="{C093FC44-FF17-49AE-AA39-5439FA562AC2}" destId="{82988995-5E09-412E-8602-56D07ECE4D01}" srcOrd="1" destOrd="0" presId="urn:microsoft.com/office/officeart/2005/8/layout/pyramid2"/>
    <dgm:cxn modelId="{9F128C6C-772C-48D9-9231-EEA44FF15FFF}" type="presParOf" srcId="{C093FC44-FF17-49AE-AA39-5439FA562AC2}" destId="{0BF7FBDE-3503-4569-9844-0F4113E8B0E5}" srcOrd="2" destOrd="0" presId="urn:microsoft.com/office/officeart/2005/8/layout/pyramid2"/>
    <dgm:cxn modelId="{FBAD8857-71B1-4BB1-B207-B744A084B00F}" type="presParOf" srcId="{C093FC44-FF17-49AE-AA39-5439FA562AC2}" destId="{7732E7A9-1FEE-419D-89B6-1751C54C52FF}" srcOrd="3" destOrd="0" presId="urn:microsoft.com/office/officeart/2005/8/layout/pyramid2"/>
    <dgm:cxn modelId="{DEC93FFF-E535-402B-AE96-382168923D41}" type="presParOf" srcId="{C093FC44-FF17-49AE-AA39-5439FA562AC2}" destId="{C54CF422-8E43-497A-95D2-7E9E210933FF}" srcOrd="4" destOrd="0" presId="urn:microsoft.com/office/officeart/2005/8/layout/pyramid2"/>
    <dgm:cxn modelId="{E6CFB5DE-8E5C-4DA4-A3B9-B2299EA4DE37}" type="presParOf" srcId="{C093FC44-FF17-49AE-AA39-5439FA562AC2}" destId="{6711AA80-5B20-4942-B1EC-5B5ADAA4960F}" srcOrd="5" destOrd="0" presId="urn:microsoft.com/office/officeart/2005/8/layout/pyramid2"/>
    <dgm:cxn modelId="{BE6BEF73-924E-4BF2-AC5D-2A408DB4A18D}" type="presParOf" srcId="{C093FC44-FF17-49AE-AA39-5439FA562AC2}" destId="{5610D060-6881-4D94-9B2F-3810E1D78A1F}" srcOrd="6" destOrd="0" presId="urn:microsoft.com/office/officeart/2005/8/layout/pyramid2"/>
    <dgm:cxn modelId="{B5F91ABE-A088-4D94-8B2E-0617244E92E1}" type="presParOf" srcId="{C093FC44-FF17-49AE-AA39-5439FA562AC2}" destId="{759B8740-CDC6-4AF5-AFC3-2AD4417B10D4}" srcOrd="7" destOrd="0" presId="urn:microsoft.com/office/officeart/2005/8/layout/pyramid2"/>
    <dgm:cxn modelId="{A9AA76D3-C14C-4D64-99EB-E2A0423107EF}" type="presParOf" srcId="{C093FC44-FF17-49AE-AA39-5439FA562AC2}" destId="{611FF60C-B422-477B-BD69-23423226DDF0}" srcOrd="8" destOrd="0" presId="urn:microsoft.com/office/officeart/2005/8/layout/pyramid2"/>
    <dgm:cxn modelId="{1697534B-872E-4F37-AC47-E7C9742FF73D}" type="presParOf" srcId="{C093FC44-FF17-49AE-AA39-5439FA562AC2}" destId="{C9C64CAD-EBFB-4C35-AF55-92B35B016AF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CA4095-578E-4CA4-823E-033D91B5A4B4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uk-UA"/>
        </a:p>
      </dgm:t>
    </dgm:pt>
    <dgm:pt modelId="{52CDC963-4CEF-49A8-9E92-E8BE6C150915}">
      <dgm:prSet/>
      <dgm:spPr/>
      <dgm:t>
        <a:bodyPr/>
        <a:lstStyle/>
        <a:p>
          <a:r>
            <a:rPr lang="uk-UA" b="1" dirty="0"/>
            <a:t>наголошування </a:t>
          </a:r>
        </a:p>
      </dgm:t>
    </dgm:pt>
    <dgm:pt modelId="{F9C173CE-D5FE-4554-8098-E3CE2F069B21}" type="parTrans" cxnId="{EE6392B7-A85B-4EF6-8571-0E4949504FD7}">
      <dgm:prSet/>
      <dgm:spPr/>
      <dgm:t>
        <a:bodyPr/>
        <a:lstStyle/>
        <a:p>
          <a:endParaRPr lang="uk-UA"/>
        </a:p>
      </dgm:t>
    </dgm:pt>
    <dgm:pt modelId="{662C154C-0A40-4529-9A95-130921E54C1B}" type="sibTrans" cxnId="{EE6392B7-A85B-4EF6-8571-0E4949504FD7}">
      <dgm:prSet/>
      <dgm:spPr/>
      <dgm:t>
        <a:bodyPr/>
        <a:lstStyle/>
        <a:p>
          <a:endParaRPr lang="uk-UA"/>
        </a:p>
      </dgm:t>
    </dgm:pt>
    <dgm:pt modelId="{CAA8E135-B7E7-449D-B9B4-A20255EBD57D}">
      <dgm:prSet/>
      <dgm:spPr/>
      <dgm:t>
        <a:bodyPr/>
        <a:lstStyle/>
        <a:p>
          <a:r>
            <a:rPr lang="uk-UA" b="1" dirty="0"/>
            <a:t>інтонування</a:t>
          </a:r>
        </a:p>
      </dgm:t>
    </dgm:pt>
    <dgm:pt modelId="{E9C54A67-6A95-4811-BCE4-32B7F1874D61}" type="parTrans" cxnId="{F673A3F5-67D1-42CA-86C9-1501F053DD54}">
      <dgm:prSet/>
      <dgm:spPr/>
      <dgm:t>
        <a:bodyPr/>
        <a:lstStyle/>
        <a:p>
          <a:endParaRPr lang="uk-UA"/>
        </a:p>
      </dgm:t>
    </dgm:pt>
    <dgm:pt modelId="{4C2F1AEE-6234-4DA9-864D-361307785A4E}" type="sibTrans" cxnId="{F673A3F5-67D1-42CA-86C9-1501F053DD54}">
      <dgm:prSet/>
      <dgm:spPr/>
      <dgm:t>
        <a:bodyPr/>
        <a:lstStyle/>
        <a:p>
          <a:endParaRPr lang="uk-UA"/>
        </a:p>
      </dgm:t>
    </dgm:pt>
    <dgm:pt modelId="{D4EBBCDA-0297-4439-A179-6A8527391298}" type="pres">
      <dgm:prSet presAssocID="{22CA4095-578E-4CA4-823E-033D91B5A4B4}" presName="compositeShape" presStyleCnt="0">
        <dgm:presLayoutVars>
          <dgm:chMax val="7"/>
          <dgm:dir/>
          <dgm:resizeHandles val="exact"/>
        </dgm:presLayoutVars>
      </dgm:prSet>
      <dgm:spPr/>
    </dgm:pt>
    <dgm:pt modelId="{E2EC5A7D-6964-4847-B22B-3ECBA371EBBD}" type="pres">
      <dgm:prSet presAssocID="{52CDC963-4CEF-49A8-9E92-E8BE6C150915}" presName="circ1" presStyleLbl="vennNode1" presStyleIdx="0" presStyleCnt="2"/>
      <dgm:spPr/>
    </dgm:pt>
    <dgm:pt modelId="{B9F3DE44-A976-48E4-BD58-262C89B6A915}" type="pres">
      <dgm:prSet presAssocID="{52CDC963-4CEF-49A8-9E92-E8BE6C1509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6C4EA9-3A69-43CD-8A34-CB639C9A7B44}" type="pres">
      <dgm:prSet presAssocID="{CAA8E135-B7E7-449D-B9B4-A20255EBD57D}" presName="circ2" presStyleLbl="vennNode1" presStyleIdx="1" presStyleCnt="2"/>
      <dgm:spPr/>
    </dgm:pt>
    <dgm:pt modelId="{00A0BBF9-C795-416D-9C3A-50A4632B9331}" type="pres">
      <dgm:prSet presAssocID="{CAA8E135-B7E7-449D-B9B4-A20255EBD5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8155D30-AA00-4311-ACC3-B7DECD31BE96}" type="presOf" srcId="{CAA8E135-B7E7-449D-B9B4-A20255EBD57D}" destId="{00A0BBF9-C795-416D-9C3A-50A4632B9331}" srcOrd="1" destOrd="0" presId="urn:microsoft.com/office/officeart/2005/8/layout/venn1"/>
    <dgm:cxn modelId="{B47F0733-8011-4CAB-ABA0-301837348F8E}" type="presOf" srcId="{22CA4095-578E-4CA4-823E-033D91B5A4B4}" destId="{D4EBBCDA-0297-4439-A179-6A8527391298}" srcOrd="0" destOrd="0" presId="urn:microsoft.com/office/officeart/2005/8/layout/venn1"/>
    <dgm:cxn modelId="{FDD74F91-B431-455D-B93E-45675CF8B3ED}" type="presOf" srcId="{CAA8E135-B7E7-449D-B9B4-A20255EBD57D}" destId="{2E6C4EA9-3A69-43CD-8A34-CB639C9A7B44}" srcOrd="0" destOrd="0" presId="urn:microsoft.com/office/officeart/2005/8/layout/venn1"/>
    <dgm:cxn modelId="{EE6392B7-A85B-4EF6-8571-0E4949504FD7}" srcId="{22CA4095-578E-4CA4-823E-033D91B5A4B4}" destId="{52CDC963-4CEF-49A8-9E92-E8BE6C150915}" srcOrd="0" destOrd="0" parTransId="{F9C173CE-D5FE-4554-8098-E3CE2F069B21}" sibTransId="{662C154C-0A40-4529-9A95-130921E54C1B}"/>
    <dgm:cxn modelId="{EE5BB5D1-4395-4459-9EC3-DD834FBF9BB4}" type="presOf" srcId="{52CDC963-4CEF-49A8-9E92-E8BE6C150915}" destId="{B9F3DE44-A976-48E4-BD58-262C89B6A915}" srcOrd="1" destOrd="0" presId="urn:microsoft.com/office/officeart/2005/8/layout/venn1"/>
    <dgm:cxn modelId="{F673A3F5-67D1-42CA-86C9-1501F053DD54}" srcId="{22CA4095-578E-4CA4-823E-033D91B5A4B4}" destId="{CAA8E135-B7E7-449D-B9B4-A20255EBD57D}" srcOrd="1" destOrd="0" parTransId="{E9C54A67-6A95-4811-BCE4-32B7F1874D61}" sibTransId="{4C2F1AEE-6234-4DA9-864D-361307785A4E}"/>
    <dgm:cxn modelId="{EB73FEFA-E7CF-490E-852B-9CB80214B798}" type="presOf" srcId="{52CDC963-4CEF-49A8-9E92-E8BE6C150915}" destId="{E2EC5A7D-6964-4847-B22B-3ECBA371EBBD}" srcOrd="0" destOrd="0" presId="urn:microsoft.com/office/officeart/2005/8/layout/venn1"/>
    <dgm:cxn modelId="{F9169878-750A-4E42-AA60-E89F40DA41F2}" type="presParOf" srcId="{D4EBBCDA-0297-4439-A179-6A8527391298}" destId="{E2EC5A7D-6964-4847-B22B-3ECBA371EBBD}" srcOrd="0" destOrd="0" presId="urn:microsoft.com/office/officeart/2005/8/layout/venn1"/>
    <dgm:cxn modelId="{1CD63FDE-6BAA-4BBA-ADB2-1592A3499FE9}" type="presParOf" srcId="{D4EBBCDA-0297-4439-A179-6A8527391298}" destId="{B9F3DE44-A976-48E4-BD58-262C89B6A915}" srcOrd="1" destOrd="0" presId="urn:microsoft.com/office/officeart/2005/8/layout/venn1"/>
    <dgm:cxn modelId="{5E46C49B-8626-4FD1-B80C-F39DF8DE46D3}" type="presParOf" srcId="{D4EBBCDA-0297-4439-A179-6A8527391298}" destId="{2E6C4EA9-3A69-43CD-8A34-CB639C9A7B44}" srcOrd="2" destOrd="0" presId="urn:microsoft.com/office/officeart/2005/8/layout/venn1"/>
    <dgm:cxn modelId="{793B9D7C-2458-49E9-B4CC-3F2CA29C512E}" type="presParOf" srcId="{D4EBBCDA-0297-4439-A179-6A8527391298}" destId="{00A0BBF9-C795-416D-9C3A-50A4632B933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0F0058-3EF5-44E2-8DDB-89589E20789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262ED4F-AC76-4E0D-A6E4-43EAF8DC23F5}">
      <dgm:prSet phldrT="[Текст]"/>
      <dgm:spPr/>
      <dgm:t>
        <a:bodyPr/>
        <a:lstStyle/>
        <a:p>
          <a:r>
            <a:rPr lang="uk-UA" b="1" i="1" u="sng" dirty="0">
              <a:solidFill>
                <a:schemeClr val="bg1"/>
              </a:solidFill>
            </a:rPr>
            <a:t>метафора</a:t>
          </a:r>
          <a:r>
            <a:rPr lang="uk-UA" i="1" dirty="0">
              <a:solidFill>
                <a:schemeClr val="bg1"/>
              </a:solidFill>
            </a:rPr>
            <a:t> </a:t>
          </a:r>
          <a:r>
            <a:rPr lang="uk-UA" dirty="0">
              <a:solidFill>
                <a:schemeClr val="bg1"/>
              </a:solidFill>
            </a:rPr>
            <a:t>– перенос назви з одного предмета на інший; заміна прямого найменування словом у переносному значенні. </a:t>
          </a:r>
        </a:p>
      </dgm:t>
    </dgm:pt>
    <dgm:pt modelId="{5163928A-CC65-4045-8733-520D4391B147}" type="parTrans" cxnId="{85AF52EE-45A4-4C9D-801B-5B55B18A368F}">
      <dgm:prSet/>
      <dgm:spPr/>
      <dgm:t>
        <a:bodyPr/>
        <a:lstStyle/>
        <a:p>
          <a:endParaRPr lang="uk-UA"/>
        </a:p>
      </dgm:t>
    </dgm:pt>
    <dgm:pt modelId="{956B0F07-A9F1-49EC-897A-BFF20034EF01}" type="sibTrans" cxnId="{85AF52EE-45A4-4C9D-801B-5B55B18A368F}">
      <dgm:prSet/>
      <dgm:spPr/>
      <dgm:t>
        <a:bodyPr/>
        <a:lstStyle/>
        <a:p>
          <a:endParaRPr lang="uk-UA"/>
        </a:p>
      </dgm:t>
    </dgm:pt>
    <dgm:pt modelId="{2B1AAB24-B006-4CD2-B1B3-29C22836824C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1) інформація про те, що порівнюється; </a:t>
          </a:r>
        </a:p>
      </dgm:t>
    </dgm:pt>
    <dgm:pt modelId="{BDC6E1D9-F9C3-436D-A379-C8A3F95A0DA5}" type="parTrans" cxnId="{861283AD-4602-4AA6-9EF7-1409FF8FBCED}">
      <dgm:prSet/>
      <dgm:spPr/>
      <dgm:t>
        <a:bodyPr/>
        <a:lstStyle/>
        <a:p>
          <a:endParaRPr lang="uk-UA"/>
        </a:p>
      </dgm:t>
    </dgm:pt>
    <dgm:pt modelId="{938BDEC9-F9D8-404C-9BB5-399276FE6D68}" type="sibTrans" cxnId="{861283AD-4602-4AA6-9EF7-1409FF8FBCED}">
      <dgm:prSet/>
      <dgm:spPr/>
      <dgm:t>
        <a:bodyPr/>
        <a:lstStyle/>
        <a:p>
          <a:endParaRPr lang="uk-UA"/>
        </a:p>
      </dgm:t>
    </dgm:pt>
    <dgm:pt modelId="{C0126933-050D-49E7-A604-0C3848B118F5}">
      <dgm:prSet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2) про те, з чим порівнюється; а також </a:t>
          </a:r>
        </a:p>
      </dgm:t>
    </dgm:pt>
    <dgm:pt modelId="{DD614544-A0FD-4A9B-B7D7-56242C786534}" type="parTrans" cxnId="{03906EFB-060A-4ED8-9238-77CF112F7FB3}">
      <dgm:prSet/>
      <dgm:spPr/>
      <dgm:t>
        <a:bodyPr/>
        <a:lstStyle/>
        <a:p>
          <a:endParaRPr lang="uk-UA"/>
        </a:p>
      </dgm:t>
    </dgm:pt>
    <dgm:pt modelId="{0C567818-66B5-4CBF-A4E2-F547F31BE71B}" type="sibTrans" cxnId="{03906EFB-060A-4ED8-9238-77CF112F7FB3}">
      <dgm:prSet/>
      <dgm:spPr/>
      <dgm:t>
        <a:bodyPr/>
        <a:lstStyle/>
        <a:p>
          <a:endParaRPr lang="uk-UA"/>
        </a:p>
      </dgm:t>
    </dgm:pt>
    <dgm:pt modelId="{91D58B1F-6C7D-4D7F-857A-C3194258B14C}">
      <dgm:prSet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3) інформація про те, на основі чого створюється порівняння, тобто про рису (ознаку), спільну для обох предметів</a:t>
          </a:r>
        </a:p>
      </dgm:t>
    </dgm:pt>
    <dgm:pt modelId="{ED44F61B-4194-46DA-A912-3F236BFF4ECD}" type="parTrans" cxnId="{2F34783B-3D57-4F6A-A7CF-CF6BA01D3BAB}">
      <dgm:prSet/>
      <dgm:spPr/>
      <dgm:t>
        <a:bodyPr/>
        <a:lstStyle/>
        <a:p>
          <a:endParaRPr lang="uk-UA"/>
        </a:p>
      </dgm:t>
    </dgm:pt>
    <dgm:pt modelId="{C89B4A9C-8E38-4725-9611-B29D77D79D4B}" type="sibTrans" cxnId="{2F34783B-3D57-4F6A-A7CF-CF6BA01D3BAB}">
      <dgm:prSet/>
      <dgm:spPr/>
      <dgm:t>
        <a:bodyPr/>
        <a:lstStyle/>
        <a:p>
          <a:endParaRPr lang="uk-UA"/>
        </a:p>
      </dgm:t>
    </dgm:pt>
    <dgm:pt modelId="{CA515996-11B5-464D-9742-6E2448853995}">
      <dgm:prSet custT="1"/>
      <dgm:spPr/>
      <dgm:t>
        <a:bodyPr/>
        <a:lstStyle/>
        <a:p>
          <a:r>
            <a:rPr lang="uk-UA" sz="1800" b="1" i="1" dirty="0">
              <a:solidFill>
                <a:srgbClr val="FFFF00"/>
              </a:solidFill>
            </a:rPr>
            <a:t>гострий внутрішній зір, залізні нерви війни, закон вимагає, поле діяльності, ніжка стільця, зіткнення думок, золотий характер, м’яка людина, загострити питання. </a:t>
          </a:r>
          <a:endParaRPr lang="uk-UA" sz="1800" b="1" dirty="0">
            <a:solidFill>
              <a:srgbClr val="FFFF00"/>
            </a:solidFill>
          </a:endParaRPr>
        </a:p>
      </dgm:t>
    </dgm:pt>
    <dgm:pt modelId="{844C8983-BA58-4355-BA70-B1C77A961DEF}" type="parTrans" cxnId="{73F6E092-BD2D-4D89-B049-EFEFCAFF1556}">
      <dgm:prSet/>
      <dgm:spPr/>
      <dgm:t>
        <a:bodyPr/>
        <a:lstStyle/>
        <a:p>
          <a:endParaRPr lang="uk-UA"/>
        </a:p>
      </dgm:t>
    </dgm:pt>
    <dgm:pt modelId="{857C827C-AB0C-4870-BA0F-68DA91F7CEDC}" type="sibTrans" cxnId="{73F6E092-BD2D-4D89-B049-EFEFCAFF1556}">
      <dgm:prSet/>
      <dgm:spPr/>
      <dgm:t>
        <a:bodyPr/>
        <a:lstStyle/>
        <a:p>
          <a:endParaRPr lang="uk-UA"/>
        </a:p>
      </dgm:t>
    </dgm:pt>
    <dgm:pt modelId="{10169D3B-178D-4BAE-9C60-6023F615BF03}" type="pres">
      <dgm:prSet presAssocID="{ED0F0058-3EF5-44E2-8DDB-89589E2078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56FF3F-D8E9-4969-98C5-B9A51EEB7028}" type="pres">
      <dgm:prSet presAssocID="{B262ED4F-AC76-4E0D-A6E4-43EAF8DC23F5}" presName="root1" presStyleCnt="0"/>
      <dgm:spPr/>
    </dgm:pt>
    <dgm:pt modelId="{BCCD4ADC-8CA1-45BC-96DE-C4464584D2BF}" type="pres">
      <dgm:prSet presAssocID="{B262ED4F-AC76-4E0D-A6E4-43EAF8DC23F5}" presName="LevelOneTextNode" presStyleLbl="node0" presStyleIdx="0" presStyleCnt="1">
        <dgm:presLayoutVars>
          <dgm:chPref val="3"/>
        </dgm:presLayoutVars>
      </dgm:prSet>
      <dgm:spPr/>
    </dgm:pt>
    <dgm:pt modelId="{CD31308C-3603-4DF2-B58E-FD0863598BA9}" type="pres">
      <dgm:prSet presAssocID="{B262ED4F-AC76-4E0D-A6E4-43EAF8DC23F5}" presName="level2hierChild" presStyleCnt="0"/>
      <dgm:spPr/>
    </dgm:pt>
    <dgm:pt modelId="{05D4DE24-DD42-47FD-A593-CBB8C0B3D642}" type="pres">
      <dgm:prSet presAssocID="{BDC6E1D9-F9C3-436D-A379-C8A3F95A0DA5}" presName="conn2-1" presStyleLbl="parChTrans1D2" presStyleIdx="0" presStyleCnt="4"/>
      <dgm:spPr/>
    </dgm:pt>
    <dgm:pt modelId="{BDFF8E02-55FB-4F80-B5EB-1E7E83907DAC}" type="pres">
      <dgm:prSet presAssocID="{BDC6E1D9-F9C3-436D-A379-C8A3F95A0DA5}" presName="connTx" presStyleLbl="parChTrans1D2" presStyleIdx="0" presStyleCnt="4"/>
      <dgm:spPr/>
    </dgm:pt>
    <dgm:pt modelId="{A033CE2A-B2F7-4DCF-BC13-C2703A616FFB}" type="pres">
      <dgm:prSet presAssocID="{2B1AAB24-B006-4CD2-B1B3-29C22836824C}" presName="root2" presStyleCnt="0"/>
      <dgm:spPr/>
    </dgm:pt>
    <dgm:pt modelId="{32C04A00-2533-4C4B-AA5B-A6DBA2CCE1C0}" type="pres">
      <dgm:prSet presAssocID="{2B1AAB24-B006-4CD2-B1B3-29C22836824C}" presName="LevelTwoTextNode" presStyleLbl="node2" presStyleIdx="0" presStyleCnt="4">
        <dgm:presLayoutVars>
          <dgm:chPref val="3"/>
        </dgm:presLayoutVars>
      </dgm:prSet>
      <dgm:spPr/>
    </dgm:pt>
    <dgm:pt modelId="{23EB4C68-4C0F-49CC-BB9B-5B40F29A1C61}" type="pres">
      <dgm:prSet presAssocID="{2B1AAB24-B006-4CD2-B1B3-29C22836824C}" presName="level3hierChild" presStyleCnt="0"/>
      <dgm:spPr/>
    </dgm:pt>
    <dgm:pt modelId="{F35C3173-A915-408F-A269-424D37990277}" type="pres">
      <dgm:prSet presAssocID="{DD614544-A0FD-4A9B-B7D7-56242C786534}" presName="conn2-1" presStyleLbl="parChTrans1D2" presStyleIdx="1" presStyleCnt="4"/>
      <dgm:spPr/>
    </dgm:pt>
    <dgm:pt modelId="{C09E5907-67F7-4D42-9D47-4725F85DA337}" type="pres">
      <dgm:prSet presAssocID="{DD614544-A0FD-4A9B-B7D7-56242C786534}" presName="connTx" presStyleLbl="parChTrans1D2" presStyleIdx="1" presStyleCnt="4"/>
      <dgm:spPr/>
    </dgm:pt>
    <dgm:pt modelId="{EB659F2E-8FB2-4273-A54C-C750CDFED112}" type="pres">
      <dgm:prSet presAssocID="{C0126933-050D-49E7-A604-0C3848B118F5}" presName="root2" presStyleCnt="0"/>
      <dgm:spPr/>
    </dgm:pt>
    <dgm:pt modelId="{5C71CD31-1F06-4FF9-B121-BD6ECB510232}" type="pres">
      <dgm:prSet presAssocID="{C0126933-050D-49E7-A604-0C3848B118F5}" presName="LevelTwoTextNode" presStyleLbl="node2" presStyleIdx="1" presStyleCnt="4">
        <dgm:presLayoutVars>
          <dgm:chPref val="3"/>
        </dgm:presLayoutVars>
      </dgm:prSet>
      <dgm:spPr/>
    </dgm:pt>
    <dgm:pt modelId="{66264945-4A06-41BF-AFAE-D044F7B0833E}" type="pres">
      <dgm:prSet presAssocID="{C0126933-050D-49E7-A604-0C3848B118F5}" presName="level3hierChild" presStyleCnt="0"/>
      <dgm:spPr/>
    </dgm:pt>
    <dgm:pt modelId="{43371FDE-466A-43F5-BBDD-8C2FE1FEF87E}" type="pres">
      <dgm:prSet presAssocID="{ED44F61B-4194-46DA-A912-3F236BFF4ECD}" presName="conn2-1" presStyleLbl="parChTrans1D2" presStyleIdx="2" presStyleCnt="4"/>
      <dgm:spPr/>
    </dgm:pt>
    <dgm:pt modelId="{867DF5AD-0F9A-491E-967B-F92FA4ED92B5}" type="pres">
      <dgm:prSet presAssocID="{ED44F61B-4194-46DA-A912-3F236BFF4ECD}" presName="connTx" presStyleLbl="parChTrans1D2" presStyleIdx="2" presStyleCnt="4"/>
      <dgm:spPr/>
    </dgm:pt>
    <dgm:pt modelId="{9CF23B5A-81E0-4FE0-998B-1E3F12868120}" type="pres">
      <dgm:prSet presAssocID="{91D58B1F-6C7D-4D7F-857A-C3194258B14C}" presName="root2" presStyleCnt="0"/>
      <dgm:spPr/>
    </dgm:pt>
    <dgm:pt modelId="{7DFAC2CC-D1C5-45FB-84E0-A5EB97CF5403}" type="pres">
      <dgm:prSet presAssocID="{91D58B1F-6C7D-4D7F-857A-C3194258B14C}" presName="LevelTwoTextNode" presStyleLbl="node2" presStyleIdx="2" presStyleCnt="4">
        <dgm:presLayoutVars>
          <dgm:chPref val="3"/>
        </dgm:presLayoutVars>
      </dgm:prSet>
      <dgm:spPr/>
    </dgm:pt>
    <dgm:pt modelId="{C96DEB09-7956-4990-B440-F202833E0550}" type="pres">
      <dgm:prSet presAssocID="{91D58B1F-6C7D-4D7F-857A-C3194258B14C}" presName="level3hierChild" presStyleCnt="0"/>
      <dgm:spPr/>
    </dgm:pt>
    <dgm:pt modelId="{E74CAEF4-A938-4049-B34C-D55616671A97}" type="pres">
      <dgm:prSet presAssocID="{844C8983-BA58-4355-BA70-B1C77A961DEF}" presName="conn2-1" presStyleLbl="parChTrans1D2" presStyleIdx="3" presStyleCnt="4"/>
      <dgm:spPr/>
    </dgm:pt>
    <dgm:pt modelId="{810A3109-7954-49AB-AFE0-B2E798183020}" type="pres">
      <dgm:prSet presAssocID="{844C8983-BA58-4355-BA70-B1C77A961DEF}" presName="connTx" presStyleLbl="parChTrans1D2" presStyleIdx="3" presStyleCnt="4"/>
      <dgm:spPr/>
    </dgm:pt>
    <dgm:pt modelId="{DBC3D13D-8EB2-4A89-AE56-0E995E2604E2}" type="pres">
      <dgm:prSet presAssocID="{CA515996-11B5-464D-9742-6E2448853995}" presName="root2" presStyleCnt="0"/>
      <dgm:spPr/>
    </dgm:pt>
    <dgm:pt modelId="{AB2671AA-0C5C-4830-9CD4-E6D9BBD9C783}" type="pres">
      <dgm:prSet presAssocID="{CA515996-11B5-464D-9742-6E2448853995}" presName="LevelTwoTextNode" presStyleLbl="node2" presStyleIdx="3" presStyleCnt="4" custScaleX="212835" custScaleY="125277">
        <dgm:presLayoutVars>
          <dgm:chPref val="3"/>
        </dgm:presLayoutVars>
      </dgm:prSet>
      <dgm:spPr/>
    </dgm:pt>
    <dgm:pt modelId="{89F44CBE-E694-4CE2-9311-343609DD7E7E}" type="pres">
      <dgm:prSet presAssocID="{CA515996-11B5-464D-9742-6E2448853995}" presName="level3hierChild" presStyleCnt="0"/>
      <dgm:spPr/>
    </dgm:pt>
  </dgm:ptLst>
  <dgm:cxnLst>
    <dgm:cxn modelId="{4682920E-7BDC-4083-9C3F-283BAFD3FA01}" type="presOf" srcId="{91D58B1F-6C7D-4D7F-857A-C3194258B14C}" destId="{7DFAC2CC-D1C5-45FB-84E0-A5EB97CF5403}" srcOrd="0" destOrd="0" presId="urn:microsoft.com/office/officeart/2008/layout/HorizontalMultiLevelHierarchy"/>
    <dgm:cxn modelId="{D9FCB816-FC60-4F6A-8BFD-9CAF3D93D7D6}" type="presOf" srcId="{844C8983-BA58-4355-BA70-B1C77A961DEF}" destId="{E74CAEF4-A938-4049-B34C-D55616671A97}" srcOrd="0" destOrd="0" presId="urn:microsoft.com/office/officeart/2008/layout/HorizontalMultiLevelHierarchy"/>
    <dgm:cxn modelId="{C37F831A-AD5B-45B5-A627-8B69F6EED5F3}" type="presOf" srcId="{844C8983-BA58-4355-BA70-B1C77A961DEF}" destId="{810A3109-7954-49AB-AFE0-B2E798183020}" srcOrd="1" destOrd="0" presId="urn:microsoft.com/office/officeart/2008/layout/HorizontalMultiLevelHierarchy"/>
    <dgm:cxn modelId="{FCBBCB2B-81DC-446A-BD28-8C4D42083625}" type="presOf" srcId="{CA515996-11B5-464D-9742-6E2448853995}" destId="{AB2671AA-0C5C-4830-9CD4-E6D9BBD9C783}" srcOrd="0" destOrd="0" presId="urn:microsoft.com/office/officeart/2008/layout/HorizontalMultiLevelHierarchy"/>
    <dgm:cxn modelId="{2F34783B-3D57-4F6A-A7CF-CF6BA01D3BAB}" srcId="{B262ED4F-AC76-4E0D-A6E4-43EAF8DC23F5}" destId="{91D58B1F-6C7D-4D7F-857A-C3194258B14C}" srcOrd="2" destOrd="0" parTransId="{ED44F61B-4194-46DA-A912-3F236BFF4ECD}" sibTransId="{C89B4A9C-8E38-4725-9611-B29D77D79D4B}"/>
    <dgm:cxn modelId="{CBCC3542-9442-4D0E-8BA4-1F0977519662}" type="presOf" srcId="{2B1AAB24-B006-4CD2-B1B3-29C22836824C}" destId="{32C04A00-2533-4C4B-AA5B-A6DBA2CCE1C0}" srcOrd="0" destOrd="0" presId="urn:microsoft.com/office/officeart/2008/layout/HorizontalMultiLevelHierarchy"/>
    <dgm:cxn modelId="{5162F847-A33A-4D2E-9EC8-51E9D7B18501}" type="presOf" srcId="{BDC6E1D9-F9C3-436D-A379-C8A3F95A0DA5}" destId="{BDFF8E02-55FB-4F80-B5EB-1E7E83907DAC}" srcOrd="1" destOrd="0" presId="urn:microsoft.com/office/officeart/2008/layout/HorizontalMultiLevelHierarchy"/>
    <dgm:cxn modelId="{66C3FD72-7DA5-414E-9DCF-0FE26DD83BB4}" type="presOf" srcId="{ED44F61B-4194-46DA-A912-3F236BFF4ECD}" destId="{867DF5AD-0F9A-491E-967B-F92FA4ED92B5}" srcOrd="1" destOrd="0" presId="urn:microsoft.com/office/officeart/2008/layout/HorizontalMultiLevelHierarchy"/>
    <dgm:cxn modelId="{35C2965A-F5AB-4C06-A3BC-F1887256F21C}" type="presOf" srcId="{ED0F0058-3EF5-44E2-8DDB-89589E207898}" destId="{10169D3B-178D-4BAE-9C60-6023F615BF03}" srcOrd="0" destOrd="0" presId="urn:microsoft.com/office/officeart/2008/layout/HorizontalMultiLevelHierarchy"/>
    <dgm:cxn modelId="{73F6E092-BD2D-4D89-B049-EFEFCAFF1556}" srcId="{B262ED4F-AC76-4E0D-A6E4-43EAF8DC23F5}" destId="{CA515996-11B5-464D-9742-6E2448853995}" srcOrd="3" destOrd="0" parTransId="{844C8983-BA58-4355-BA70-B1C77A961DEF}" sibTransId="{857C827C-AB0C-4870-BA0F-68DA91F7CEDC}"/>
    <dgm:cxn modelId="{67ED33A2-C8D0-4228-BE84-DD6AE9C8A469}" type="presOf" srcId="{DD614544-A0FD-4A9B-B7D7-56242C786534}" destId="{C09E5907-67F7-4D42-9D47-4725F85DA337}" srcOrd="1" destOrd="0" presId="urn:microsoft.com/office/officeart/2008/layout/HorizontalMultiLevelHierarchy"/>
    <dgm:cxn modelId="{5F6C0EA3-0D52-4B1B-A629-3B20F35CC0D8}" type="presOf" srcId="{B262ED4F-AC76-4E0D-A6E4-43EAF8DC23F5}" destId="{BCCD4ADC-8CA1-45BC-96DE-C4464584D2BF}" srcOrd="0" destOrd="0" presId="urn:microsoft.com/office/officeart/2008/layout/HorizontalMultiLevelHierarchy"/>
    <dgm:cxn modelId="{AF96A7A3-B0A6-430C-9357-CB0507B93090}" type="presOf" srcId="{BDC6E1D9-F9C3-436D-A379-C8A3F95A0DA5}" destId="{05D4DE24-DD42-47FD-A593-CBB8C0B3D642}" srcOrd="0" destOrd="0" presId="urn:microsoft.com/office/officeart/2008/layout/HorizontalMultiLevelHierarchy"/>
    <dgm:cxn modelId="{861283AD-4602-4AA6-9EF7-1409FF8FBCED}" srcId="{B262ED4F-AC76-4E0D-A6E4-43EAF8DC23F5}" destId="{2B1AAB24-B006-4CD2-B1B3-29C22836824C}" srcOrd="0" destOrd="0" parTransId="{BDC6E1D9-F9C3-436D-A379-C8A3F95A0DA5}" sibTransId="{938BDEC9-F9D8-404C-9BB5-399276FE6D68}"/>
    <dgm:cxn modelId="{E86E85C9-267A-4491-82B2-3EE65BCC61A0}" type="presOf" srcId="{ED44F61B-4194-46DA-A912-3F236BFF4ECD}" destId="{43371FDE-466A-43F5-BBDD-8C2FE1FEF87E}" srcOrd="0" destOrd="0" presId="urn:microsoft.com/office/officeart/2008/layout/HorizontalMultiLevelHierarchy"/>
    <dgm:cxn modelId="{D4C5D3DE-9F67-4CEC-918D-D1A80FBAAF62}" type="presOf" srcId="{DD614544-A0FD-4A9B-B7D7-56242C786534}" destId="{F35C3173-A915-408F-A269-424D37990277}" srcOrd="0" destOrd="0" presId="urn:microsoft.com/office/officeart/2008/layout/HorizontalMultiLevelHierarchy"/>
    <dgm:cxn modelId="{0485B6EA-C969-4727-8E65-8036DC21F3F4}" type="presOf" srcId="{C0126933-050D-49E7-A604-0C3848B118F5}" destId="{5C71CD31-1F06-4FF9-B121-BD6ECB510232}" srcOrd="0" destOrd="0" presId="urn:microsoft.com/office/officeart/2008/layout/HorizontalMultiLevelHierarchy"/>
    <dgm:cxn modelId="{85AF52EE-45A4-4C9D-801B-5B55B18A368F}" srcId="{ED0F0058-3EF5-44E2-8DDB-89589E207898}" destId="{B262ED4F-AC76-4E0D-A6E4-43EAF8DC23F5}" srcOrd="0" destOrd="0" parTransId="{5163928A-CC65-4045-8733-520D4391B147}" sibTransId="{956B0F07-A9F1-49EC-897A-BFF20034EF01}"/>
    <dgm:cxn modelId="{03906EFB-060A-4ED8-9238-77CF112F7FB3}" srcId="{B262ED4F-AC76-4E0D-A6E4-43EAF8DC23F5}" destId="{C0126933-050D-49E7-A604-0C3848B118F5}" srcOrd="1" destOrd="0" parTransId="{DD614544-A0FD-4A9B-B7D7-56242C786534}" sibTransId="{0C567818-66B5-4CBF-A4E2-F547F31BE71B}"/>
    <dgm:cxn modelId="{A432A8A5-E212-44BB-9300-EE7C99B46296}" type="presParOf" srcId="{10169D3B-178D-4BAE-9C60-6023F615BF03}" destId="{7856FF3F-D8E9-4969-98C5-B9A51EEB7028}" srcOrd="0" destOrd="0" presId="urn:microsoft.com/office/officeart/2008/layout/HorizontalMultiLevelHierarchy"/>
    <dgm:cxn modelId="{D75790D2-9ADB-4FE6-BC19-027190C640CA}" type="presParOf" srcId="{7856FF3F-D8E9-4969-98C5-B9A51EEB7028}" destId="{BCCD4ADC-8CA1-45BC-96DE-C4464584D2BF}" srcOrd="0" destOrd="0" presId="urn:microsoft.com/office/officeart/2008/layout/HorizontalMultiLevelHierarchy"/>
    <dgm:cxn modelId="{BAE35D4B-2A2B-4CDC-86A6-B68C52CC15AF}" type="presParOf" srcId="{7856FF3F-D8E9-4969-98C5-B9A51EEB7028}" destId="{CD31308C-3603-4DF2-B58E-FD0863598BA9}" srcOrd="1" destOrd="0" presId="urn:microsoft.com/office/officeart/2008/layout/HorizontalMultiLevelHierarchy"/>
    <dgm:cxn modelId="{E371B5B5-00DA-4707-BAFC-DF5C94DE0135}" type="presParOf" srcId="{CD31308C-3603-4DF2-B58E-FD0863598BA9}" destId="{05D4DE24-DD42-47FD-A593-CBB8C0B3D642}" srcOrd="0" destOrd="0" presId="urn:microsoft.com/office/officeart/2008/layout/HorizontalMultiLevelHierarchy"/>
    <dgm:cxn modelId="{41FECB6A-9BFE-4B66-98CE-79773B08042E}" type="presParOf" srcId="{05D4DE24-DD42-47FD-A593-CBB8C0B3D642}" destId="{BDFF8E02-55FB-4F80-B5EB-1E7E83907DAC}" srcOrd="0" destOrd="0" presId="urn:microsoft.com/office/officeart/2008/layout/HorizontalMultiLevelHierarchy"/>
    <dgm:cxn modelId="{D00E4412-0D50-4675-8417-0E852A5959C9}" type="presParOf" srcId="{CD31308C-3603-4DF2-B58E-FD0863598BA9}" destId="{A033CE2A-B2F7-4DCF-BC13-C2703A616FFB}" srcOrd="1" destOrd="0" presId="urn:microsoft.com/office/officeart/2008/layout/HorizontalMultiLevelHierarchy"/>
    <dgm:cxn modelId="{D3684B6C-65FA-4FD9-B749-6F60F7F0A36F}" type="presParOf" srcId="{A033CE2A-B2F7-4DCF-BC13-C2703A616FFB}" destId="{32C04A00-2533-4C4B-AA5B-A6DBA2CCE1C0}" srcOrd="0" destOrd="0" presId="urn:microsoft.com/office/officeart/2008/layout/HorizontalMultiLevelHierarchy"/>
    <dgm:cxn modelId="{F6F51C03-D78E-4EAB-AE94-4A9C8BB27BC6}" type="presParOf" srcId="{A033CE2A-B2F7-4DCF-BC13-C2703A616FFB}" destId="{23EB4C68-4C0F-49CC-BB9B-5B40F29A1C61}" srcOrd="1" destOrd="0" presId="urn:microsoft.com/office/officeart/2008/layout/HorizontalMultiLevelHierarchy"/>
    <dgm:cxn modelId="{B9C748A7-413C-4260-8697-5E423C6B014C}" type="presParOf" srcId="{CD31308C-3603-4DF2-B58E-FD0863598BA9}" destId="{F35C3173-A915-408F-A269-424D37990277}" srcOrd="2" destOrd="0" presId="urn:microsoft.com/office/officeart/2008/layout/HorizontalMultiLevelHierarchy"/>
    <dgm:cxn modelId="{F6BDEC39-A181-4D50-9813-63936C6EBF58}" type="presParOf" srcId="{F35C3173-A915-408F-A269-424D37990277}" destId="{C09E5907-67F7-4D42-9D47-4725F85DA337}" srcOrd="0" destOrd="0" presId="urn:microsoft.com/office/officeart/2008/layout/HorizontalMultiLevelHierarchy"/>
    <dgm:cxn modelId="{82EB618D-1312-4949-BBCB-C0643E5F2A33}" type="presParOf" srcId="{CD31308C-3603-4DF2-B58E-FD0863598BA9}" destId="{EB659F2E-8FB2-4273-A54C-C750CDFED112}" srcOrd="3" destOrd="0" presId="urn:microsoft.com/office/officeart/2008/layout/HorizontalMultiLevelHierarchy"/>
    <dgm:cxn modelId="{44E0F9C9-EF3E-43C6-B3C2-132C02D90679}" type="presParOf" srcId="{EB659F2E-8FB2-4273-A54C-C750CDFED112}" destId="{5C71CD31-1F06-4FF9-B121-BD6ECB510232}" srcOrd="0" destOrd="0" presId="urn:microsoft.com/office/officeart/2008/layout/HorizontalMultiLevelHierarchy"/>
    <dgm:cxn modelId="{82C92E45-CD1B-49D0-8EEB-C65535A824FC}" type="presParOf" srcId="{EB659F2E-8FB2-4273-A54C-C750CDFED112}" destId="{66264945-4A06-41BF-AFAE-D044F7B0833E}" srcOrd="1" destOrd="0" presId="urn:microsoft.com/office/officeart/2008/layout/HorizontalMultiLevelHierarchy"/>
    <dgm:cxn modelId="{A4160E23-EA21-452A-80FD-9A61C323F579}" type="presParOf" srcId="{CD31308C-3603-4DF2-B58E-FD0863598BA9}" destId="{43371FDE-466A-43F5-BBDD-8C2FE1FEF87E}" srcOrd="4" destOrd="0" presId="urn:microsoft.com/office/officeart/2008/layout/HorizontalMultiLevelHierarchy"/>
    <dgm:cxn modelId="{1365765B-3EC0-47AC-B4FA-15F9ABEBCC48}" type="presParOf" srcId="{43371FDE-466A-43F5-BBDD-8C2FE1FEF87E}" destId="{867DF5AD-0F9A-491E-967B-F92FA4ED92B5}" srcOrd="0" destOrd="0" presId="urn:microsoft.com/office/officeart/2008/layout/HorizontalMultiLevelHierarchy"/>
    <dgm:cxn modelId="{9E1D8071-3A23-41CE-AE22-7F419386AAD0}" type="presParOf" srcId="{CD31308C-3603-4DF2-B58E-FD0863598BA9}" destId="{9CF23B5A-81E0-4FE0-998B-1E3F12868120}" srcOrd="5" destOrd="0" presId="urn:microsoft.com/office/officeart/2008/layout/HorizontalMultiLevelHierarchy"/>
    <dgm:cxn modelId="{D6A30C92-13B6-43A9-9EBC-0E420B768D3A}" type="presParOf" srcId="{9CF23B5A-81E0-4FE0-998B-1E3F12868120}" destId="{7DFAC2CC-D1C5-45FB-84E0-A5EB97CF5403}" srcOrd="0" destOrd="0" presId="urn:microsoft.com/office/officeart/2008/layout/HorizontalMultiLevelHierarchy"/>
    <dgm:cxn modelId="{C3B80533-8916-4785-B660-0F91142D48A7}" type="presParOf" srcId="{9CF23B5A-81E0-4FE0-998B-1E3F12868120}" destId="{C96DEB09-7956-4990-B440-F202833E0550}" srcOrd="1" destOrd="0" presId="urn:microsoft.com/office/officeart/2008/layout/HorizontalMultiLevelHierarchy"/>
    <dgm:cxn modelId="{A915D775-E2BD-43D1-8E8A-66F265E6B8C7}" type="presParOf" srcId="{CD31308C-3603-4DF2-B58E-FD0863598BA9}" destId="{E74CAEF4-A938-4049-B34C-D55616671A97}" srcOrd="6" destOrd="0" presId="urn:microsoft.com/office/officeart/2008/layout/HorizontalMultiLevelHierarchy"/>
    <dgm:cxn modelId="{7B416DD7-7E3A-41B0-A70A-5FB39CFD01F6}" type="presParOf" srcId="{E74CAEF4-A938-4049-B34C-D55616671A97}" destId="{810A3109-7954-49AB-AFE0-B2E798183020}" srcOrd="0" destOrd="0" presId="urn:microsoft.com/office/officeart/2008/layout/HorizontalMultiLevelHierarchy"/>
    <dgm:cxn modelId="{C95FCA5E-240A-4604-AD70-5F6C82016EC7}" type="presParOf" srcId="{CD31308C-3603-4DF2-B58E-FD0863598BA9}" destId="{DBC3D13D-8EB2-4A89-AE56-0E995E2604E2}" srcOrd="7" destOrd="0" presId="urn:microsoft.com/office/officeart/2008/layout/HorizontalMultiLevelHierarchy"/>
    <dgm:cxn modelId="{E99F6AFF-EAB3-4C1F-BCAE-48D62F203371}" type="presParOf" srcId="{DBC3D13D-8EB2-4A89-AE56-0E995E2604E2}" destId="{AB2671AA-0C5C-4830-9CD4-E6D9BBD9C783}" srcOrd="0" destOrd="0" presId="urn:microsoft.com/office/officeart/2008/layout/HorizontalMultiLevelHierarchy"/>
    <dgm:cxn modelId="{9C7D0714-4D73-44BB-A03B-73D7255BBDC3}" type="presParOf" srcId="{DBC3D13D-8EB2-4A89-AE56-0E995E2604E2}" destId="{89F44CBE-E694-4CE2-9311-343609DD7E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550FEF-75F6-4768-9587-AADAA9124A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839672F-4294-4A0E-B439-B43F161D4FF6}">
      <dgm:prSet/>
      <dgm:spPr/>
      <dgm:t>
        <a:bodyPr/>
        <a:lstStyle/>
        <a:p>
          <a:r>
            <a:rPr lang="uk-UA" b="1" dirty="0" err="1"/>
            <a:t>мікрофігури</a:t>
          </a:r>
          <a:r>
            <a:rPr lang="uk-UA" b="1" dirty="0"/>
            <a:t> </a:t>
          </a:r>
          <a:r>
            <a:rPr lang="uk-UA" dirty="0"/>
            <a:t>(трансформація структури слова чи словосполучення) </a:t>
          </a:r>
        </a:p>
      </dgm:t>
    </dgm:pt>
    <dgm:pt modelId="{EA94BF7A-1C42-4634-94E6-513812CFCC93}" type="parTrans" cxnId="{FF1B446D-7A8E-41B0-AB3C-6CF1E6AD128E}">
      <dgm:prSet/>
      <dgm:spPr/>
      <dgm:t>
        <a:bodyPr/>
        <a:lstStyle/>
        <a:p>
          <a:endParaRPr lang="uk-UA"/>
        </a:p>
      </dgm:t>
    </dgm:pt>
    <dgm:pt modelId="{74AEAB73-E020-4EA1-929B-77AD1D06C726}" type="sibTrans" cxnId="{FF1B446D-7A8E-41B0-AB3C-6CF1E6AD128E}">
      <dgm:prSet/>
      <dgm:spPr/>
      <dgm:t>
        <a:bodyPr/>
        <a:lstStyle/>
        <a:p>
          <a:endParaRPr lang="uk-UA"/>
        </a:p>
      </dgm:t>
    </dgm:pt>
    <dgm:pt modelId="{9F85C43C-2B1E-4431-955B-42EBB4A07374}">
      <dgm:prSet/>
      <dgm:spPr/>
      <dgm:t>
        <a:bodyPr/>
        <a:lstStyle/>
        <a:p>
          <a:r>
            <a:rPr lang="uk-UA" b="1"/>
            <a:t>макрофігури </a:t>
          </a:r>
          <a:r>
            <a:rPr lang="uk-UA"/>
            <a:t>(трансформація структури речення, наприклад, </a:t>
          </a:r>
          <a:r>
            <a:rPr lang="uk-UA" b="1"/>
            <a:t>анномінація </a:t>
          </a:r>
          <a:r>
            <a:rPr lang="uk-UA"/>
            <a:t>– фігура, смисл якої – знайти подібність у звучанні двох слів, і, використовуючи це, створити третє слово, синтезуючи значення обох даних слів (наприклад: </a:t>
          </a:r>
          <a:r>
            <a:rPr lang="uk-UA" i="1"/>
            <a:t>прихватизація, обмануальна терапія</a:t>
          </a:r>
          <a:r>
            <a:rPr lang="uk-UA"/>
            <a:t>). </a:t>
          </a:r>
        </a:p>
      </dgm:t>
    </dgm:pt>
    <dgm:pt modelId="{C071691B-1951-4A02-B485-38E7E4D0E1BA}" type="parTrans" cxnId="{7C12AFD9-5D46-438E-8F38-79DABAC122ED}">
      <dgm:prSet/>
      <dgm:spPr/>
      <dgm:t>
        <a:bodyPr/>
        <a:lstStyle/>
        <a:p>
          <a:endParaRPr lang="uk-UA"/>
        </a:p>
      </dgm:t>
    </dgm:pt>
    <dgm:pt modelId="{3CDB975B-63C2-4770-B158-25D253060D10}" type="sibTrans" cxnId="{7C12AFD9-5D46-438E-8F38-79DABAC122ED}">
      <dgm:prSet/>
      <dgm:spPr/>
      <dgm:t>
        <a:bodyPr/>
        <a:lstStyle/>
        <a:p>
          <a:endParaRPr lang="uk-UA"/>
        </a:p>
      </dgm:t>
    </dgm:pt>
    <dgm:pt modelId="{7BAF2A53-87CD-4659-8FC5-6D2FD6A6C8DC}" type="pres">
      <dgm:prSet presAssocID="{21550FEF-75F6-4768-9587-AADAA9124A02}" presName="linear" presStyleCnt="0">
        <dgm:presLayoutVars>
          <dgm:animLvl val="lvl"/>
          <dgm:resizeHandles val="exact"/>
        </dgm:presLayoutVars>
      </dgm:prSet>
      <dgm:spPr/>
    </dgm:pt>
    <dgm:pt modelId="{3DABD6F5-E60E-40C8-8E10-F6162D3C346D}" type="pres">
      <dgm:prSet presAssocID="{0839672F-4294-4A0E-B439-B43F161D4F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60A5D7-8DC4-42A3-ADFE-6C9096316CFB}" type="pres">
      <dgm:prSet presAssocID="{74AEAB73-E020-4EA1-929B-77AD1D06C726}" presName="spacer" presStyleCnt="0"/>
      <dgm:spPr/>
    </dgm:pt>
    <dgm:pt modelId="{1AE11930-3D7D-4566-8C65-56ACFF2D9EEA}" type="pres">
      <dgm:prSet presAssocID="{9F85C43C-2B1E-4431-955B-42EBB4A073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4EC413-958C-4ABE-82AB-4BB5FDBB9A94}" type="presOf" srcId="{9F85C43C-2B1E-4431-955B-42EBB4A07374}" destId="{1AE11930-3D7D-4566-8C65-56ACFF2D9EEA}" srcOrd="0" destOrd="0" presId="urn:microsoft.com/office/officeart/2005/8/layout/vList2"/>
    <dgm:cxn modelId="{A9C0D369-412F-4594-B65A-9FBB3167FE54}" type="presOf" srcId="{0839672F-4294-4A0E-B439-B43F161D4FF6}" destId="{3DABD6F5-E60E-40C8-8E10-F6162D3C346D}" srcOrd="0" destOrd="0" presId="urn:microsoft.com/office/officeart/2005/8/layout/vList2"/>
    <dgm:cxn modelId="{FF1B446D-7A8E-41B0-AB3C-6CF1E6AD128E}" srcId="{21550FEF-75F6-4768-9587-AADAA9124A02}" destId="{0839672F-4294-4A0E-B439-B43F161D4FF6}" srcOrd="0" destOrd="0" parTransId="{EA94BF7A-1C42-4634-94E6-513812CFCC93}" sibTransId="{74AEAB73-E020-4EA1-929B-77AD1D06C726}"/>
    <dgm:cxn modelId="{FE26EC93-897D-4503-BBCE-029A104AA53B}" type="presOf" srcId="{21550FEF-75F6-4768-9587-AADAA9124A02}" destId="{7BAF2A53-87CD-4659-8FC5-6D2FD6A6C8DC}" srcOrd="0" destOrd="0" presId="urn:microsoft.com/office/officeart/2005/8/layout/vList2"/>
    <dgm:cxn modelId="{7C12AFD9-5D46-438E-8F38-79DABAC122ED}" srcId="{21550FEF-75F6-4768-9587-AADAA9124A02}" destId="{9F85C43C-2B1E-4431-955B-42EBB4A07374}" srcOrd="1" destOrd="0" parTransId="{C071691B-1951-4A02-B485-38E7E4D0E1BA}" sibTransId="{3CDB975B-63C2-4770-B158-25D253060D10}"/>
    <dgm:cxn modelId="{7129666E-40F4-4B0C-834D-75F800F0FB6F}" type="presParOf" srcId="{7BAF2A53-87CD-4659-8FC5-6D2FD6A6C8DC}" destId="{3DABD6F5-E60E-40C8-8E10-F6162D3C346D}" srcOrd="0" destOrd="0" presId="urn:microsoft.com/office/officeart/2005/8/layout/vList2"/>
    <dgm:cxn modelId="{410C037E-03AC-44F4-90C8-45D877D655F2}" type="presParOf" srcId="{7BAF2A53-87CD-4659-8FC5-6D2FD6A6C8DC}" destId="{7E60A5D7-8DC4-42A3-ADFE-6C9096316CFB}" srcOrd="1" destOrd="0" presId="urn:microsoft.com/office/officeart/2005/8/layout/vList2"/>
    <dgm:cxn modelId="{7EFC2947-17AE-4B4C-9BC8-8C9A909CE366}" type="presParOf" srcId="{7BAF2A53-87CD-4659-8FC5-6D2FD6A6C8DC}" destId="{1AE11930-3D7D-4566-8C65-56ACFF2D9E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C1C6E-E2E8-4CDF-8F7D-521C82E1CCAC}">
      <dsp:nvSpPr>
        <dsp:cNvPr id="0" name=""/>
        <dsp:cNvSpPr/>
      </dsp:nvSpPr>
      <dsp:spPr>
        <a:xfrm>
          <a:off x="1585275" y="0"/>
          <a:ext cx="5756276" cy="575627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1CA8D-7787-4B50-A5E2-E5CD97FE6CBF}">
      <dsp:nvSpPr>
        <dsp:cNvPr id="0" name=""/>
        <dsp:cNvSpPr/>
      </dsp:nvSpPr>
      <dsp:spPr>
        <a:xfrm>
          <a:off x="4463413" y="576341"/>
          <a:ext cx="3741579" cy="1027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три завдання публічної промови:</a:t>
          </a:r>
        </a:p>
      </dsp:txBody>
      <dsp:txXfrm>
        <a:off x="4513576" y="626504"/>
        <a:ext cx="3641253" cy="927259"/>
      </dsp:txXfrm>
    </dsp:sp>
    <dsp:sp modelId="{93ECA817-787C-4857-917A-8C5F4F109C8B}">
      <dsp:nvSpPr>
        <dsp:cNvPr id="0" name=""/>
        <dsp:cNvSpPr/>
      </dsp:nvSpPr>
      <dsp:spPr>
        <a:xfrm>
          <a:off x="4463413" y="1732375"/>
          <a:ext cx="3741579" cy="1027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83203"/>
              <a:satOff val="4004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запропонувати певний матеріал </a:t>
          </a:r>
          <a:r>
            <a:rPr lang="uk-UA" sz="1800" b="1" i="1" kern="1200" dirty="0">
              <a:solidFill>
                <a:srgbClr val="FF0000"/>
              </a:solidFill>
            </a:rPr>
            <a:t>(</a:t>
          </a:r>
          <a:r>
            <a:rPr lang="uk-UA" sz="1800" b="1" i="1" kern="1200" dirty="0" err="1">
              <a:solidFill>
                <a:srgbClr val="FF0000"/>
              </a:solidFill>
            </a:rPr>
            <a:t>інвенція</a:t>
          </a:r>
          <a:r>
            <a:rPr lang="uk-UA" sz="1800" b="1" i="1" kern="1200" dirty="0">
              <a:solidFill>
                <a:srgbClr val="FF0000"/>
              </a:solidFill>
            </a:rPr>
            <a:t>)</a:t>
          </a:r>
          <a:r>
            <a:rPr lang="uk-UA" sz="1800" b="1" kern="1200" dirty="0">
              <a:solidFill>
                <a:srgbClr val="FF0000"/>
              </a:solidFill>
            </a:rPr>
            <a:t> </a:t>
          </a:r>
        </a:p>
      </dsp:txBody>
      <dsp:txXfrm>
        <a:off x="4513576" y="1782538"/>
        <a:ext cx="3641253" cy="927259"/>
      </dsp:txXfrm>
    </dsp:sp>
    <dsp:sp modelId="{4BE37006-249A-4235-B1A5-7132BAA5AF6C}">
      <dsp:nvSpPr>
        <dsp:cNvPr id="0" name=""/>
        <dsp:cNvSpPr/>
      </dsp:nvSpPr>
      <dsp:spPr>
        <a:xfrm>
          <a:off x="4463413" y="2888408"/>
          <a:ext cx="3741579" cy="1027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166405"/>
              <a:satOff val="8007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розташувати цей матеріал так, щоб його було легко сприймати </a:t>
          </a:r>
          <a:r>
            <a:rPr lang="uk-UA" sz="1800" b="1" i="1" kern="1200" dirty="0">
              <a:solidFill>
                <a:srgbClr val="0070C0"/>
              </a:solidFill>
            </a:rPr>
            <a:t>(диспозиція=логіка) </a:t>
          </a:r>
          <a:endParaRPr lang="uk-UA" sz="1800" b="1" kern="1200" dirty="0">
            <a:solidFill>
              <a:srgbClr val="0070C0"/>
            </a:solidFill>
          </a:endParaRPr>
        </a:p>
      </dsp:txBody>
      <dsp:txXfrm>
        <a:off x="4513576" y="2938571"/>
        <a:ext cx="3641253" cy="927259"/>
      </dsp:txXfrm>
    </dsp:sp>
    <dsp:sp modelId="{6CE37090-ABDF-4835-8B9C-CFEB75BD3A5C}">
      <dsp:nvSpPr>
        <dsp:cNvPr id="0" name=""/>
        <dsp:cNvSpPr/>
      </dsp:nvSpPr>
      <dsp:spPr>
        <a:xfrm>
          <a:off x="3433281" y="4044442"/>
          <a:ext cx="5801842" cy="1007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„подати” матеріал у певний спосіб, тобто добирати для нього найкращу словесну форму </a:t>
          </a:r>
          <a:r>
            <a:rPr lang="uk-UA" sz="1800" b="1" i="1" kern="1200" dirty="0">
              <a:solidFill>
                <a:srgbClr val="00B050"/>
              </a:solidFill>
            </a:rPr>
            <a:t>– </a:t>
          </a:r>
          <a:r>
            <a:rPr lang="uk-UA" sz="1800" b="1" i="1" kern="1200" dirty="0" err="1">
              <a:solidFill>
                <a:srgbClr val="00B050"/>
              </a:solidFill>
            </a:rPr>
            <a:t>елокуція</a:t>
          </a:r>
          <a:endParaRPr lang="uk-UA" sz="1800" b="1" kern="1200" dirty="0">
            <a:solidFill>
              <a:srgbClr val="00B050"/>
            </a:solidFill>
          </a:endParaRPr>
        </a:p>
      </dsp:txBody>
      <dsp:txXfrm>
        <a:off x="3482441" y="4093602"/>
        <a:ext cx="5703522" cy="908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578D1-FA67-46B6-9D34-37D5F9B34D44}">
      <dsp:nvSpPr>
        <dsp:cNvPr id="0" name=""/>
        <dsp:cNvSpPr/>
      </dsp:nvSpPr>
      <dsp:spPr>
        <a:xfrm>
          <a:off x="0" y="434813"/>
          <a:ext cx="3540711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C00000"/>
              </a:solidFill>
            </a:rPr>
            <a:t>Елокуція ще з античних часів передбачала: </a:t>
          </a:r>
        </a:p>
      </dsp:txBody>
      <dsp:txXfrm>
        <a:off x="38838" y="473651"/>
        <a:ext cx="3463035" cy="717924"/>
      </dsp:txXfrm>
    </dsp:sp>
    <dsp:sp modelId="{C1EEFDC1-AFA4-4958-B9EF-7331D1AD8E4D}">
      <dsp:nvSpPr>
        <dsp:cNvPr id="0" name=""/>
        <dsp:cNvSpPr/>
      </dsp:nvSpPr>
      <dsp:spPr>
        <a:xfrm>
          <a:off x="0" y="1288013"/>
          <a:ext cx="3540711" cy="795600"/>
        </a:xfrm>
        <a:prstGeom prst="roundRect">
          <a:avLst/>
        </a:prstGeom>
        <a:solidFill>
          <a:schemeClr val="accent5">
            <a:hueOff val="581886"/>
            <a:satOff val="1939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C00000"/>
              </a:solidFill>
            </a:rPr>
            <a:t>підбір доцільних </a:t>
          </a:r>
          <a:r>
            <a:rPr lang="uk-UA" sz="2000" b="1" kern="1200" dirty="0" err="1">
              <a:solidFill>
                <a:srgbClr val="C00000"/>
              </a:solidFill>
            </a:rPr>
            <a:t>мовних</a:t>
          </a:r>
          <a:r>
            <a:rPr lang="uk-UA" sz="2000" b="1" kern="1200" dirty="0">
              <a:solidFill>
                <a:srgbClr val="C00000"/>
              </a:solidFill>
            </a:rPr>
            <a:t> засобів (</a:t>
          </a:r>
          <a:r>
            <a:rPr lang="uk-UA" sz="2000" b="1" kern="1200" dirty="0" err="1">
              <a:solidFill>
                <a:srgbClr val="C00000"/>
              </a:solidFill>
            </a:rPr>
            <a:t>aptum</a:t>
          </a:r>
          <a:r>
            <a:rPr lang="uk-UA" sz="2000" b="1" kern="1200" dirty="0">
              <a:solidFill>
                <a:srgbClr val="C00000"/>
              </a:solidFill>
            </a:rPr>
            <a:t>),</a:t>
          </a:r>
        </a:p>
      </dsp:txBody>
      <dsp:txXfrm>
        <a:off x="38838" y="1326851"/>
        <a:ext cx="3463035" cy="717924"/>
      </dsp:txXfrm>
    </dsp:sp>
    <dsp:sp modelId="{799BFD3F-4485-4CB0-B8C8-64C410AA903B}">
      <dsp:nvSpPr>
        <dsp:cNvPr id="0" name=""/>
        <dsp:cNvSpPr/>
      </dsp:nvSpPr>
      <dsp:spPr>
        <a:xfrm>
          <a:off x="0" y="2141213"/>
          <a:ext cx="3540711" cy="795600"/>
        </a:xfrm>
        <a:prstGeom prst="round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C00000"/>
              </a:solidFill>
            </a:rPr>
            <a:t>граматичну правильність мовлення (</a:t>
          </a:r>
          <a:r>
            <a:rPr lang="uk-UA" sz="2000" b="1" kern="1200" dirty="0" err="1">
              <a:solidFill>
                <a:srgbClr val="C00000"/>
              </a:solidFill>
            </a:rPr>
            <a:t>puritas</a:t>
          </a:r>
          <a:r>
            <a:rPr lang="uk-UA" sz="2000" b="1" kern="1200" dirty="0">
              <a:solidFill>
                <a:srgbClr val="C00000"/>
              </a:solidFill>
            </a:rPr>
            <a:t>), </a:t>
          </a:r>
        </a:p>
      </dsp:txBody>
      <dsp:txXfrm>
        <a:off x="38838" y="2180051"/>
        <a:ext cx="3463035" cy="717924"/>
      </dsp:txXfrm>
    </dsp:sp>
    <dsp:sp modelId="{FBB50F0C-6FBD-4A88-BCEA-021BF07B01D2}">
      <dsp:nvSpPr>
        <dsp:cNvPr id="0" name=""/>
        <dsp:cNvSpPr/>
      </dsp:nvSpPr>
      <dsp:spPr>
        <a:xfrm>
          <a:off x="0" y="2994413"/>
          <a:ext cx="3540711" cy="795600"/>
        </a:xfrm>
        <a:prstGeom prst="roundRect">
          <a:avLst/>
        </a:prstGeom>
        <a:solidFill>
          <a:schemeClr val="accent5">
            <a:hueOff val="1745659"/>
            <a:satOff val="5816"/>
            <a:lumOff val="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C00000"/>
              </a:solidFill>
            </a:rPr>
            <a:t>ясність думки (</a:t>
          </a:r>
          <a:r>
            <a:rPr lang="uk-UA" sz="2000" b="1" kern="1200" dirty="0" err="1">
              <a:solidFill>
                <a:srgbClr val="C00000"/>
              </a:solidFill>
            </a:rPr>
            <a:t>perspecuitas</a:t>
          </a:r>
          <a:r>
            <a:rPr lang="uk-UA" sz="2000" b="1" kern="1200" dirty="0">
              <a:solidFill>
                <a:srgbClr val="C00000"/>
              </a:solidFill>
            </a:rPr>
            <a:t>), </a:t>
          </a:r>
        </a:p>
      </dsp:txBody>
      <dsp:txXfrm>
        <a:off x="38838" y="3033251"/>
        <a:ext cx="3463035" cy="717924"/>
      </dsp:txXfrm>
    </dsp:sp>
    <dsp:sp modelId="{3BD14A23-169B-4DE1-94F0-2509E7A6E5D2}">
      <dsp:nvSpPr>
        <dsp:cNvPr id="0" name=""/>
        <dsp:cNvSpPr/>
      </dsp:nvSpPr>
      <dsp:spPr>
        <a:xfrm>
          <a:off x="0" y="3847613"/>
          <a:ext cx="3540711" cy="795600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C00000"/>
              </a:solidFill>
            </a:rPr>
            <a:t>якість висловлювання (</a:t>
          </a:r>
          <a:r>
            <a:rPr lang="uk-UA" sz="2000" b="1" kern="1200" dirty="0" err="1">
              <a:solidFill>
                <a:srgbClr val="C00000"/>
              </a:solidFill>
            </a:rPr>
            <a:t>ornatus</a:t>
          </a:r>
          <a:r>
            <a:rPr lang="uk-UA" sz="2000" b="1" kern="1200" dirty="0">
              <a:solidFill>
                <a:srgbClr val="C00000"/>
              </a:solidFill>
            </a:rPr>
            <a:t>). </a:t>
          </a:r>
        </a:p>
      </dsp:txBody>
      <dsp:txXfrm>
        <a:off x="38838" y="3886451"/>
        <a:ext cx="3463035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BCBF0-D625-4D2E-AEDC-CAE9379EFAF0}">
      <dsp:nvSpPr>
        <dsp:cNvPr id="0" name=""/>
        <dsp:cNvSpPr/>
      </dsp:nvSpPr>
      <dsp:spPr>
        <a:xfrm>
          <a:off x="667767" y="0"/>
          <a:ext cx="7568028" cy="601372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37492-92E2-4814-AB1F-0BA49ADC3045}">
      <dsp:nvSpPr>
        <dsp:cNvPr id="0" name=""/>
        <dsp:cNvSpPr/>
      </dsp:nvSpPr>
      <dsp:spPr>
        <a:xfrm>
          <a:off x="702" y="774796"/>
          <a:ext cx="719802" cy="44641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система комунікативних якостей мовлення:</a:t>
          </a:r>
        </a:p>
      </dsp:txBody>
      <dsp:txXfrm>
        <a:off x="35840" y="809934"/>
        <a:ext cx="649526" cy="4393857"/>
      </dsp:txXfrm>
    </dsp:sp>
    <dsp:sp modelId="{EC4CA2A5-864E-4A92-A5C4-7BAC7A6B5588}">
      <dsp:nvSpPr>
        <dsp:cNvPr id="0" name=""/>
        <dsp:cNvSpPr/>
      </dsp:nvSpPr>
      <dsp:spPr>
        <a:xfrm>
          <a:off x="840472" y="1757776"/>
          <a:ext cx="1243758" cy="2498174"/>
        </a:xfrm>
        <a:prstGeom prst="roundRect">
          <a:avLst/>
        </a:prstGeom>
        <a:solidFill>
          <a:schemeClr val="accent2">
            <a:hueOff val="191582"/>
            <a:satOff val="-3129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правильність</a:t>
          </a:r>
        </a:p>
      </dsp:txBody>
      <dsp:txXfrm>
        <a:off x="901187" y="1818491"/>
        <a:ext cx="1122328" cy="2376744"/>
      </dsp:txXfrm>
    </dsp:sp>
    <dsp:sp modelId="{C6B523E1-3B35-44CB-A3B0-4728420E9338}">
      <dsp:nvSpPr>
        <dsp:cNvPr id="0" name=""/>
        <dsp:cNvSpPr/>
      </dsp:nvSpPr>
      <dsp:spPr>
        <a:xfrm>
          <a:off x="2204198" y="1757776"/>
          <a:ext cx="1243758" cy="2498174"/>
        </a:xfrm>
        <a:prstGeom prst="roundRect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точність</a:t>
          </a:r>
        </a:p>
      </dsp:txBody>
      <dsp:txXfrm>
        <a:off x="2264913" y="1818491"/>
        <a:ext cx="1122328" cy="2376744"/>
      </dsp:txXfrm>
    </dsp:sp>
    <dsp:sp modelId="{565EA159-DA31-43C4-9437-9CE6E3D31125}">
      <dsp:nvSpPr>
        <dsp:cNvPr id="0" name=""/>
        <dsp:cNvSpPr/>
      </dsp:nvSpPr>
      <dsp:spPr>
        <a:xfrm>
          <a:off x="3567924" y="1757776"/>
          <a:ext cx="1243758" cy="2498174"/>
        </a:xfrm>
        <a:prstGeom prst="roundRect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виразність</a:t>
          </a:r>
        </a:p>
      </dsp:txBody>
      <dsp:txXfrm>
        <a:off x="3628639" y="1818491"/>
        <a:ext cx="1122328" cy="2376744"/>
      </dsp:txXfrm>
    </dsp:sp>
    <dsp:sp modelId="{A864E327-E868-4F7A-9CE6-C352EDC83930}">
      <dsp:nvSpPr>
        <dsp:cNvPr id="0" name=""/>
        <dsp:cNvSpPr/>
      </dsp:nvSpPr>
      <dsp:spPr>
        <a:xfrm>
          <a:off x="4931650" y="1757776"/>
          <a:ext cx="1243758" cy="2498174"/>
        </a:xfrm>
        <a:prstGeom prst="roundRect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Ясність</a:t>
          </a:r>
        </a:p>
      </dsp:txBody>
      <dsp:txXfrm>
        <a:off x="4992365" y="1818491"/>
        <a:ext cx="1122328" cy="2376744"/>
      </dsp:txXfrm>
    </dsp:sp>
    <dsp:sp modelId="{2861FA64-4FA2-4996-B4B4-535C71334D9B}">
      <dsp:nvSpPr>
        <dsp:cNvPr id="0" name=""/>
        <dsp:cNvSpPr/>
      </dsp:nvSpPr>
      <dsp:spPr>
        <a:xfrm>
          <a:off x="6295375" y="1757776"/>
          <a:ext cx="1243758" cy="2498174"/>
        </a:xfrm>
        <a:prstGeom prst="roundRect">
          <a:avLst/>
        </a:prstGeom>
        <a:solidFill>
          <a:schemeClr val="accent2">
            <a:hueOff val="957908"/>
            <a:satOff val="-15643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стислість</a:t>
          </a:r>
        </a:p>
      </dsp:txBody>
      <dsp:txXfrm>
        <a:off x="6356090" y="1818491"/>
        <a:ext cx="1122328" cy="2376744"/>
      </dsp:txXfrm>
    </dsp:sp>
    <dsp:sp modelId="{C6BC8354-372F-45EF-9DDF-27A32E80FA0D}">
      <dsp:nvSpPr>
        <dsp:cNvPr id="0" name=""/>
        <dsp:cNvSpPr/>
      </dsp:nvSpPr>
      <dsp:spPr>
        <a:xfrm>
          <a:off x="7659101" y="1757776"/>
          <a:ext cx="1243758" cy="2498174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bg1"/>
              </a:solidFill>
            </a:rPr>
            <a:t>доцільність</a:t>
          </a:r>
        </a:p>
      </dsp:txBody>
      <dsp:txXfrm>
        <a:off x="7719816" y="1818491"/>
        <a:ext cx="1122328" cy="2376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4342D-58DC-4E14-B1B2-24116F2480C3}">
      <dsp:nvSpPr>
        <dsp:cNvPr id="0" name=""/>
        <dsp:cNvSpPr/>
      </dsp:nvSpPr>
      <dsp:spPr>
        <a:xfrm>
          <a:off x="2380654" y="0"/>
          <a:ext cx="5268774" cy="526877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05A6-9F43-4C38-BDA5-E060420AE01C}">
      <dsp:nvSpPr>
        <dsp:cNvPr id="0" name=""/>
        <dsp:cNvSpPr/>
      </dsp:nvSpPr>
      <dsp:spPr>
        <a:xfrm>
          <a:off x="5015041" y="527391"/>
          <a:ext cx="3424703" cy="936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НОРМИ: </a:t>
          </a:r>
        </a:p>
      </dsp:txBody>
      <dsp:txXfrm>
        <a:off x="5060754" y="573104"/>
        <a:ext cx="3333277" cy="845016"/>
      </dsp:txXfrm>
    </dsp:sp>
    <dsp:sp modelId="{8761136A-17AB-4A5F-AE85-44545FCB9FE6}">
      <dsp:nvSpPr>
        <dsp:cNvPr id="0" name=""/>
        <dsp:cNvSpPr/>
      </dsp:nvSpPr>
      <dsp:spPr>
        <a:xfrm>
          <a:off x="5015041" y="1580889"/>
          <a:ext cx="3424703" cy="936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55189"/>
              <a:satOff val="-10844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лексичні, </a:t>
          </a:r>
        </a:p>
      </dsp:txBody>
      <dsp:txXfrm>
        <a:off x="5060754" y="1626602"/>
        <a:ext cx="3333277" cy="845016"/>
      </dsp:txXfrm>
    </dsp:sp>
    <dsp:sp modelId="{6152D723-A66C-47DA-8714-7AF4402E2092}">
      <dsp:nvSpPr>
        <dsp:cNvPr id="0" name=""/>
        <dsp:cNvSpPr/>
      </dsp:nvSpPr>
      <dsp:spPr>
        <a:xfrm>
          <a:off x="5015041" y="2634387"/>
          <a:ext cx="3424703" cy="936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10378"/>
              <a:satOff val="-21688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граматичні, </a:t>
          </a:r>
        </a:p>
      </dsp:txBody>
      <dsp:txXfrm>
        <a:off x="5060754" y="2680100"/>
        <a:ext cx="3333277" cy="845016"/>
      </dsp:txXfrm>
    </dsp:sp>
    <dsp:sp modelId="{F2B63CEF-A1D9-455F-93CC-199A1EA7FBA3}">
      <dsp:nvSpPr>
        <dsp:cNvPr id="0" name=""/>
        <dsp:cNvSpPr/>
      </dsp:nvSpPr>
      <dsp:spPr>
        <a:xfrm>
          <a:off x="5015041" y="3687884"/>
          <a:ext cx="3424703" cy="936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65567"/>
              <a:satOff val="-32532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орфоепічні</a:t>
          </a:r>
        </a:p>
      </dsp:txBody>
      <dsp:txXfrm>
        <a:off x="5060754" y="3733597"/>
        <a:ext cx="3333277" cy="845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1D502-4353-4C3A-B517-92B871A4528B}">
      <dsp:nvSpPr>
        <dsp:cNvPr id="0" name=""/>
        <dsp:cNvSpPr/>
      </dsp:nvSpPr>
      <dsp:spPr>
        <a:xfrm>
          <a:off x="811529" y="0"/>
          <a:ext cx="9197340" cy="402412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32EA7-40CB-426F-ADD2-97C14011173E}">
      <dsp:nvSpPr>
        <dsp:cNvPr id="0" name=""/>
        <dsp:cNvSpPr/>
      </dsp:nvSpPr>
      <dsp:spPr>
        <a:xfrm>
          <a:off x="11623" y="1207237"/>
          <a:ext cx="3482816" cy="16096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</a:rPr>
            <a:t>Лексичні норми передбачають :</a:t>
          </a:r>
        </a:p>
      </dsp:txBody>
      <dsp:txXfrm>
        <a:off x="90200" y="1285814"/>
        <a:ext cx="3325662" cy="1452496"/>
      </dsp:txXfrm>
    </dsp:sp>
    <dsp:sp modelId="{F89011AB-D081-4CA4-8890-8722CDFFAC06}">
      <dsp:nvSpPr>
        <dsp:cNvPr id="0" name=""/>
        <dsp:cNvSpPr/>
      </dsp:nvSpPr>
      <dsp:spPr>
        <a:xfrm>
          <a:off x="3668791" y="1207237"/>
          <a:ext cx="3482816" cy="1609650"/>
        </a:xfrm>
        <a:prstGeom prst="round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</a:rPr>
            <a:t>розрізнення значень і семантичних відтінків слів</a:t>
          </a:r>
        </a:p>
      </dsp:txBody>
      <dsp:txXfrm>
        <a:off x="3747368" y="1285814"/>
        <a:ext cx="3325662" cy="1452496"/>
      </dsp:txXfrm>
    </dsp:sp>
    <dsp:sp modelId="{CF6D4F9D-995E-431B-9E7D-2483ECF5FE5B}">
      <dsp:nvSpPr>
        <dsp:cNvPr id="0" name=""/>
        <dsp:cNvSpPr/>
      </dsp:nvSpPr>
      <dsp:spPr>
        <a:xfrm>
          <a:off x="7325960" y="1207237"/>
          <a:ext cx="3482816" cy="1609650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FFFF00"/>
              </a:solidFill>
            </a:rPr>
            <a:t>закономірності лексичної сполучуваності(дистрибуція).</a:t>
          </a:r>
        </a:p>
      </dsp:txBody>
      <dsp:txXfrm>
        <a:off x="7404537" y="1285814"/>
        <a:ext cx="3325662" cy="1452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713A0-0E35-4B12-A23A-9A9BAF7193E4}">
      <dsp:nvSpPr>
        <dsp:cNvPr id="0" name=""/>
        <dsp:cNvSpPr/>
      </dsp:nvSpPr>
      <dsp:spPr>
        <a:xfrm>
          <a:off x="2139518" y="0"/>
          <a:ext cx="5726096" cy="5726096"/>
        </a:xfrm>
        <a:prstGeom prst="triangl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77E6-37A2-4F4E-8503-F5519B33BCB9}">
      <dsp:nvSpPr>
        <dsp:cNvPr id="0" name=""/>
        <dsp:cNvSpPr/>
      </dsp:nvSpPr>
      <dsp:spPr>
        <a:xfrm>
          <a:off x="5002567" y="573168"/>
          <a:ext cx="3721963" cy="814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вибір правильної синтаксичної форми,</a:t>
          </a:r>
        </a:p>
      </dsp:txBody>
      <dsp:txXfrm>
        <a:off x="5042312" y="612913"/>
        <a:ext cx="3642473" cy="734689"/>
      </dsp:txXfrm>
    </dsp:sp>
    <dsp:sp modelId="{0BF7FBDE-3503-4569-9844-0F4113E8B0E5}">
      <dsp:nvSpPr>
        <dsp:cNvPr id="0" name=""/>
        <dsp:cNvSpPr/>
      </dsp:nvSpPr>
      <dsp:spPr>
        <a:xfrm>
          <a:off x="5002567" y="1489120"/>
          <a:ext cx="3721963" cy="814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правильного закінчення</a:t>
          </a:r>
        </a:p>
      </dsp:txBody>
      <dsp:txXfrm>
        <a:off x="5042312" y="1528865"/>
        <a:ext cx="3642473" cy="734689"/>
      </dsp:txXfrm>
    </dsp:sp>
    <dsp:sp modelId="{C54CF422-8E43-497A-95D2-7E9E210933FF}">
      <dsp:nvSpPr>
        <dsp:cNvPr id="0" name=""/>
        <dsp:cNvSpPr/>
      </dsp:nvSpPr>
      <dsp:spPr>
        <a:xfrm>
          <a:off x="5002567" y="2405072"/>
          <a:ext cx="3721963" cy="814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відмінювання числівників</a:t>
          </a:r>
        </a:p>
      </dsp:txBody>
      <dsp:txXfrm>
        <a:off x="5042312" y="2444817"/>
        <a:ext cx="3642473" cy="734689"/>
      </dsp:txXfrm>
    </dsp:sp>
    <dsp:sp modelId="{5610D060-6881-4D94-9B2F-3810E1D78A1F}">
      <dsp:nvSpPr>
        <dsp:cNvPr id="0" name=""/>
        <dsp:cNvSpPr/>
      </dsp:nvSpPr>
      <dsp:spPr>
        <a:xfrm>
          <a:off x="5002567" y="3321024"/>
          <a:ext cx="3721963" cy="814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ступені порівняння прикметників</a:t>
          </a:r>
        </a:p>
      </dsp:txBody>
      <dsp:txXfrm>
        <a:off x="5042312" y="3360769"/>
        <a:ext cx="3642473" cy="734689"/>
      </dsp:txXfrm>
    </dsp:sp>
    <dsp:sp modelId="{611FF60C-B422-477B-BD69-23423226DDF0}">
      <dsp:nvSpPr>
        <dsp:cNvPr id="0" name=""/>
        <dsp:cNvSpPr/>
      </dsp:nvSpPr>
      <dsp:spPr>
        <a:xfrm>
          <a:off x="5002567" y="4236976"/>
          <a:ext cx="3721963" cy="814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уживання прийменників</a:t>
          </a:r>
        </a:p>
      </dsp:txBody>
      <dsp:txXfrm>
        <a:off x="5042312" y="4276721"/>
        <a:ext cx="3642473" cy="734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5A7D-6964-4847-B22B-3ECBA371EBBD}">
      <dsp:nvSpPr>
        <dsp:cNvPr id="0" name=""/>
        <dsp:cNvSpPr/>
      </dsp:nvSpPr>
      <dsp:spPr>
        <a:xfrm>
          <a:off x="1966836" y="10945"/>
          <a:ext cx="4002233" cy="40022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наголошування </a:t>
          </a:r>
        </a:p>
      </dsp:txBody>
      <dsp:txXfrm>
        <a:off x="2525707" y="482895"/>
        <a:ext cx="2307594" cy="3058335"/>
      </dsp:txXfrm>
    </dsp:sp>
    <dsp:sp modelId="{2E6C4EA9-3A69-43CD-8A34-CB639C9A7B44}">
      <dsp:nvSpPr>
        <dsp:cNvPr id="0" name=""/>
        <dsp:cNvSpPr/>
      </dsp:nvSpPr>
      <dsp:spPr>
        <a:xfrm>
          <a:off x="4851329" y="10945"/>
          <a:ext cx="4002233" cy="40022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інтонування</a:t>
          </a:r>
        </a:p>
      </dsp:txBody>
      <dsp:txXfrm>
        <a:off x="5987098" y="482895"/>
        <a:ext cx="2307594" cy="3058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AEF4-A938-4049-B34C-D55616671A97}">
      <dsp:nvSpPr>
        <dsp:cNvPr id="0" name=""/>
        <dsp:cNvSpPr/>
      </dsp:nvSpPr>
      <dsp:spPr>
        <a:xfrm>
          <a:off x="1765323" y="2896055"/>
          <a:ext cx="720519" cy="20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259" y="0"/>
              </a:lnTo>
              <a:lnTo>
                <a:pt x="360259" y="2059411"/>
              </a:lnTo>
              <a:lnTo>
                <a:pt x="720519" y="20594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2071037" y="3871215"/>
        <a:ext cx="109090" cy="109090"/>
      </dsp:txXfrm>
    </dsp:sp>
    <dsp:sp modelId="{43371FDE-466A-43F5-BBDD-8C2FE1FEF87E}">
      <dsp:nvSpPr>
        <dsp:cNvPr id="0" name=""/>
        <dsp:cNvSpPr/>
      </dsp:nvSpPr>
      <dsp:spPr>
        <a:xfrm>
          <a:off x="1765323" y="2896055"/>
          <a:ext cx="720519" cy="54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259" y="0"/>
              </a:lnTo>
              <a:lnTo>
                <a:pt x="360259" y="547655"/>
              </a:lnTo>
              <a:lnTo>
                <a:pt x="720519" y="54765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102957" y="3147256"/>
        <a:ext cx="45251" cy="45251"/>
      </dsp:txXfrm>
    </dsp:sp>
    <dsp:sp modelId="{F35C3173-A915-408F-A269-424D37990277}">
      <dsp:nvSpPr>
        <dsp:cNvPr id="0" name=""/>
        <dsp:cNvSpPr/>
      </dsp:nvSpPr>
      <dsp:spPr>
        <a:xfrm>
          <a:off x="1765323" y="2070769"/>
          <a:ext cx="720519" cy="825285"/>
        </a:xfrm>
        <a:custGeom>
          <a:avLst/>
          <a:gdLst/>
          <a:ahLst/>
          <a:cxnLst/>
          <a:rect l="0" t="0" r="0" b="0"/>
          <a:pathLst>
            <a:path>
              <a:moveTo>
                <a:pt x="0" y="825285"/>
              </a:moveTo>
              <a:lnTo>
                <a:pt x="360259" y="825285"/>
              </a:lnTo>
              <a:lnTo>
                <a:pt x="360259" y="0"/>
              </a:lnTo>
              <a:lnTo>
                <a:pt x="72051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098194" y="2456023"/>
        <a:ext cx="54777" cy="54777"/>
      </dsp:txXfrm>
    </dsp:sp>
    <dsp:sp modelId="{05D4DE24-DD42-47FD-A593-CBB8C0B3D642}">
      <dsp:nvSpPr>
        <dsp:cNvPr id="0" name=""/>
        <dsp:cNvSpPr/>
      </dsp:nvSpPr>
      <dsp:spPr>
        <a:xfrm>
          <a:off x="1765323" y="697828"/>
          <a:ext cx="720519" cy="2198226"/>
        </a:xfrm>
        <a:custGeom>
          <a:avLst/>
          <a:gdLst/>
          <a:ahLst/>
          <a:cxnLst/>
          <a:rect l="0" t="0" r="0" b="0"/>
          <a:pathLst>
            <a:path>
              <a:moveTo>
                <a:pt x="0" y="2198226"/>
              </a:moveTo>
              <a:lnTo>
                <a:pt x="360259" y="2198226"/>
              </a:lnTo>
              <a:lnTo>
                <a:pt x="360259" y="0"/>
              </a:lnTo>
              <a:lnTo>
                <a:pt x="72051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2067750" y="1739109"/>
        <a:ext cx="115664" cy="115664"/>
      </dsp:txXfrm>
    </dsp:sp>
    <dsp:sp modelId="{BCCD4ADC-8CA1-45BC-96DE-C4464584D2BF}">
      <dsp:nvSpPr>
        <dsp:cNvPr id="0" name=""/>
        <dsp:cNvSpPr/>
      </dsp:nvSpPr>
      <dsp:spPr>
        <a:xfrm rot="16200000">
          <a:off x="-1674253" y="2346878"/>
          <a:ext cx="5780802" cy="1098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1" u="sng" kern="1200" dirty="0">
              <a:solidFill>
                <a:schemeClr val="bg1"/>
              </a:solidFill>
            </a:rPr>
            <a:t>метафора</a:t>
          </a:r>
          <a:r>
            <a:rPr lang="uk-UA" sz="1900" i="1" kern="1200" dirty="0">
              <a:solidFill>
                <a:schemeClr val="bg1"/>
              </a:solidFill>
            </a:rPr>
            <a:t> </a:t>
          </a:r>
          <a:r>
            <a:rPr lang="uk-UA" sz="1900" kern="1200" dirty="0">
              <a:solidFill>
                <a:schemeClr val="bg1"/>
              </a:solidFill>
            </a:rPr>
            <a:t>– перенос назви з одного предмета на інший; заміна прямого найменування словом у переносному значенні. </a:t>
          </a:r>
        </a:p>
      </dsp:txBody>
      <dsp:txXfrm>
        <a:off x="-1674253" y="2346878"/>
        <a:ext cx="5780802" cy="1098352"/>
      </dsp:txXfrm>
    </dsp:sp>
    <dsp:sp modelId="{32C04A00-2533-4C4B-AA5B-A6DBA2CCE1C0}">
      <dsp:nvSpPr>
        <dsp:cNvPr id="0" name=""/>
        <dsp:cNvSpPr/>
      </dsp:nvSpPr>
      <dsp:spPr>
        <a:xfrm>
          <a:off x="2485842" y="148652"/>
          <a:ext cx="3602596" cy="1098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bg1"/>
              </a:solidFill>
            </a:rPr>
            <a:t>1) інформація про те, що порівнюється; </a:t>
          </a:r>
        </a:p>
      </dsp:txBody>
      <dsp:txXfrm>
        <a:off x="2485842" y="148652"/>
        <a:ext cx="3602596" cy="1098352"/>
      </dsp:txXfrm>
    </dsp:sp>
    <dsp:sp modelId="{5C71CD31-1F06-4FF9-B121-BD6ECB510232}">
      <dsp:nvSpPr>
        <dsp:cNvPr id="0" name=""/>
        <dsp:cNvSpPr/>
      </dsp:nvSpPr>
      <dsp:spPr>
        <a:xfrm>
          <a:off x="2485842" y="1521593"/>
          <a:ext cx="3602596" cy="1098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bg1"/>
              </a:solidFill>
            </a:rPr>
            <a:t>2) про те, з чим порівнюється; а також </a:t>
          </a:r>
        </a:p>
      </dsp:txBody>
      <dsp:txXfrm>
        <a:off x="2485842" y="1521593"/>
        <a:ext cx="3602596" cy="1098352"/>
      </dsp:txXfrm>
    </dsp:sp>
    <dsp:sp modelId="{7DFAC2CC-D1C5-45FB-84E0-A5EB97CF5403}">
      <dsp:nvSpPr>
        <dsp:cNvPr id="0" name=""/>
        <dsp:cNvSpPr/>
      </dsp:nvSpPr>
      <dsp:spPr>
        <a:xfrm>
          <a:off x="2485842" y="2894533"/>
          <a:ext cx="3602596" cy="1098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bg1"/>
              </a:solidFill>
            </a:rPr>
            <a:t>3) інформація про те, на основі чого створюється порівняння, тобто про рису (ознаку), спільну для обох предметів</a:t>
          </a:r>
        </a:p>
      </dsp:txBody>
      <dsp:txXfrm>
        <a:off x="2485842" y="2894533"/>
        <a:ext cx="3602596" cy="1098352"/>
      </dsp:txXfrm>
    </dsp:sp>
    <dsp:sp modelId="{AB2671AA-0C5C-4830-9CD4-E6D9BBD9C783}">
      <dsp:nvSpPr>
        <dsp:cNvPr id="0" name=""/>
        <dsp:cNvSpPr/>
      </dsp:nvSpPr>
      <dsp:spPr>
        <a:xfrm>
          <a:off x="2485842" y="4267474"/>
          <a:ext cx="7667585" cy="1375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FFFF00"/>
              </a:solidFill>
            </a:rPr>
            <a:t>гострий внутрішній зір, залізні нерви війни, закон вимагає, поле діяльності, ніжка стільця, зіткнення думок, золотий характер, м’яка людина, загострити питання. </a:t>
          </a:r>
          <a:endParaRPr lang="uk-UA" sz="1800" b="1" kern="1200" dirty="0">
            <a:solidFill>
              <a:srgbClr val="FFFF00"/>
            </a:solidFill>
          </a:endParaRPr>
        </a:p>
      </dsp:txBody>
      <dsp:txXfrm>
        <a:off x="2485842" y="4267474"/>
        <a:ext cx="7667585" cy="1375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D6F5-E60E-40C8-8E10-F6162D3C346D}">
      <dsp:nvSpPr>
        <dsp:cNvPr id="0" name=""/>
        <dsp:cNvSpPr/>
      </dsp:nvSpPr>
      <dsp:spPr>
        <a:xfrm>
          <a:off x="0" y="33560"/>
          <a:ext cx="10820400" cy="22624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 err="1"/>
            <a:t>мікрофігури</a:t>
          </a:r>
          <a:r>
            <a:rPr lang="uk-UA" sz="2600" b="1" kern="1200" dirty="0"/>
            <a:t> </a:t>
          </a:r>
          <a:r>
            <a:rPr lang="uk-UA" sz="2600" kern="1200" dirty="0"/>
            <a:t>(трансформація структури слова чи словосполучення) </a:t>
          </a:r>
        </a:p>
      </dsp:txBody>
      <dsp:txXfrm>
        <a:off x="110446" y="144006"/>
        <a:ext cx="10599508" cy="2041595"/>
      </dsp:txXfrm>
    </dsp:sp>
    <dsp:sp modelId="{1AE11930-3D7D-4566-8C65-56ACFF2D9EEA}">
      <dsp:nvSpPr>
        <dsp:cNvPr id="0" name=""/>
        <dsp:cNvSpPr/>
      </dsp:nvSpPr>
      <dsp:spPr>
        <a:xfrm>
          <a:off x="0" y="2370927"/>
          <a:ext cx="10820400" cy="2262487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макрофігури </a:t>
          </a:r>
          <a:r>
            <a:rPr lang="uk-UA" sz="2600" kern="1200"/>
            <a:t>(трансформація структури речення, наприклад, </a:t>
          </a:r>
          <a:r>
            <a:rPr lang="uk-UA" sz="2600" b="1" kern="1200"/>
            <a:t>анномінація </a:t>
          </a:r>
          <a:r>
            <a:rPr lang="uk-UA" sz="2600" kern="1200"/>
            <a:t>– фігура, смисл якої – знайти подібність у звучанні двох слів, і, використовуючи це, створити третє слово, синтезуючи значення обох даних слів (наприклад: </a:t>
          </a:r>
          <a:r>
            <a:rPr lang="uk-UA" sz="2600" i="1" kern="1200"/>
            <a:t>прихватизація, обмануальна терапія</a:t>
          </a:r>
          <a:r>
            <a:rPr lang="uk-UA" sz="2600" kern="1200"/>
            <a:t>). </a:t>
          </a:r>
        </a:p>
      </dsp:txBody>
      <dsp:txXfrm>
        <a:off x="110446" y="2481373"/>
        <a:ext cx="10599508" cy="204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format.ua/products/yak-pysaty-dobre.-klasychnyj-posibnyk-zi-stvorennya-nehudozhnih-tekstiv-709510" TargetMode="External"/><Relationship Id="rId2" Type="http://schemas.openxmlformats.org/officeDocument/2006/relationships/hyperlink" Target="https://nashformat.ua/products/uspishni-vystupy-na-ted.-retsepty-najkraschyh-spikeriv-709012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vat.com.ua/vydavnytstva/pan-macmillan/" TargetMode="External"/><Relationship Id="rId4" Type="http://schemas.openxmlformats.org/officeDocument/2006/relationships/hyperlink" Target="https://www.yakaboo.ua/ua/talk-like-ted-1938408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33449-A0A1-45AC-91FF-4404F3B8A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Стилістичні фігури й тропи в публічному виступі</a:t>
            </a:r>
            <a:br>
              <a:rPr lang="uk-UA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600" dirty="0">
              <a:highlight>
                <a:srgbClr val="FFFF00"/>
              </a:highligh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5CFF06-9430-4091-BA09-6FC9FDC9E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259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4A76D-222D-4CDC-997C-5A0F31B7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54" y="258346"/>
            <a:ext cx="8610600" cy="1293028"/>
          </a:xfrm>
        </p:spPr>
        <p:txBody>
          <a:bodyPr/>
          <a:lstStyle/>
          <a:p>
            <a:pPr algn="ctr"/>
            <a: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Граматичні норми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CA11337-5A45-4496-84BC-46CDB47DA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17795"/>
              </p:ext>
            </p:extLst>
          </p:nvPr>
        </p:nvGraphicFramePr>
        <p:xfrm>
          <a:off x="685799" y="1003177"/>
          <a:ext cx="10864049" cy="572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09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2B031-4D3F-413B-A0D1-3D6B1D6E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Орфоепічні норми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817FEDC-A5FB-4246-9006-C26C4A972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922850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40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3144B-3680-45C7-A65D-45D4A8A0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827" y="0"/>
            <a:ext cx="8610600" cy="852256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2. Тропи й засоби виразності в публічному виступі </a:t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0411B0D-B9BB-4341-89A4-6AF5E03FA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34986"/>
              </p:ext>
            </p:extLst>
          </p:nvPr>
        </p:nvGraphicFramePr>
        <p:xfrm>
          <a:off x="685800" y="426129"/>
          <a:ext cx="10820400" cy="579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16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269BC8-370F-48B3-9B77-8EF22F63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8" y="275208"/>
            <a:ext cx="10627823" cy="5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BC386-7CD1-4892-BB04-671DD147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028916"/>
          </a:xfrm>
        </p:spPr>
        <p:txBody>
          <a:bodyPr/>
          <a:lstStyle/>
          <a:p>
            <a:pPr algn="ctr"/>
            <a:r>
              <a:rPr lang="uk-UA" sz="18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різкі метафори - 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оригінальні, несподівані, образність яких незаперечна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9567FC-5775-45CA-8EB2-1C7A9975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387831" cy="4024125"/>
          </a:xfrm>
        </p:spPr>
        <p:txBody>
          <a:bodyPr/>
          <a:lstStyle/>
          <a:p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Матюки, абревіатури, різні словесні кентаври – це </a:t>
            </a:r>
            <a:r>
              <a:rPr lang="uk-UA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мовні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тромби, що призводять до загальнонаціонального паралічу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(П. Мовчан). </a:t>
            </a:r>
          </a:p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безтактність дуже часто виростає на добре угноєному ґрунті великодержавного російського шовінізму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(І. Драч) </a:t>
            </a:r>
          </a:p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морі байдужості штормів не буває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(В. Чемерис).</a:t>
            </a:r>
          </a:p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досі ще рятуємо дистрофію тіл, а за прогресуючу дистрофію душ – нам байдуже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(В. Стус).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004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01A91-98B6-40D8-8E2E-DD7DFE20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4" y="559293"/>
            <a:ext cx="10758256" cy="4607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Завдання : створіть метафори зі словами (можна утворювати словоформи)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6309FB-E43A-48EE-AFC2-096E429D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4460"/>
            <a:ext cx="10820400" cy="5028411"/>
          </a:xfrm>
        </p:spPr>
        <p:txBody>
          <a:bodyPr/>
          <a:lstStyle/>
          <a:p>
            <a:r>
              <a:rPr lang="uk-UA" dirty="0"/>
              <a:t>Хвороба, життя, блокпост;</a:t>
            </a:r>
          </a:p>
          <a:p>
            <a:r>
              <a:rPr lang="uk-UA" dirty="0"/>
              <a:t>Емоції, багаж, війна;</a:t>
            </a:r>
          </a:p>
          <a:p>
            <a:r>
              <a:rPr lang="uk-UA" dirty="0"/>
              <a:t>Торнадо, думка, виснаження</a:t>
            </a:r>
          </a:p>
          <a:p>
            <a:r>
              <a:rPr lang="uk-UA" dirty="0"/>
              <a:t>Мовчанка, озеро, замерзати</a:t>
            </a:r>
          </a:p>
          <a:p>
            <a:r>
              <a:rPr lang="uk-UA" dirty="0"/>
              <a:t>4.5.0, життя</a:t>
            </a:r>
          </a:p>
          <a:p>
            <a:r>
              <a:rPr lang="uk-UA" dirty="0"/>
              <a:t>Сигнал, слабкий, кохання</a:t>
            </a:r>
          </a:p>
          <a:p>
            <a:r>
              <a:rPr lang="uk-UA" dirty="0"/>
              <a:t>Злодій, великий, час</a:t>
            </a:r>
          </a:p>
          <a:p>
            <a:r>
              <a:rPr lang="uk-UA" dirty="0"/>
              <a:t>Серце, Дніпрогес, Запоріжжя</a:t>
            </a:r>
          </a:p>
          <a:p>
            <a:r>
              <a:rPr lang="uk-UA" dirty="0"/>
              <a:t>Мрія, евакуація, </a:t>
            </a:r>
            <a:r>
              <a:rPr lang="uk-UA" dirty="0" err="1"/>
              <a:t>поверенення</a:t>
            </a:r>
            <a:endParaRPr lang="uk-UA" dirty="0"/>
          </a:p>
          <a:p>
            <a:r>
              <a:rPr lang="uk-UA" dirty="0"/>
              <a:t>Піксель, щастя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523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B33AD-0F58-42FF-9218-11E8F18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805" y="0"/>
            <a:ext cx="8610600" cy="781235"/>
          </a:xfrm>
        </p:spPr>
        <p:txBody>
          <a:bodyPr/>
          <a:lstStyle/>
          <a:p>
            <a:r>
              <a:rPr lang="uk-UA" sz="40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порівняння й антитеза</a:t>
            </a:r>
            <a: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2A6C6-E7C6-41BB-94A1-CD7F8FAF9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58789"/>
            <a:ext cx="5334000" cy="5259896"/>
          </a:xfrm>
        </p:spPr>
        <p:txBody>
          <a:bodyPr/>
          <a:lstStyle/>
          <a:p>
            <a:r>
              <a:rPr lang="uk-UA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Чим більше розбіжностей у предметах порівняння, тим краще порівняння”</a:t>
            </a:r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свині в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багні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вони насолоджуються, валяючись у нечистотах сріблолюбства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(І. Златоуст).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відмову мою у задумах його [російського царя], убивчих для нашої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отчизни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вибито мене по щоках, як безчесну блудницю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(І. Мазепа).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 гордий, мов козацький предок мій, що перед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можними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скинув шапки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(Б. Олійник).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Душа зруйнована, як Троя, своїх убивць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переживе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(Л. Костенко). 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F4E44E-C7EA-4E5F-A2C0-F85BE21AA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78889"/>
            <a:ext cx="5334000" cy="5339795"/>
          </a:xfrm>
        </p:spPr>
        <p:txBody>
          <a:bodyPr/>
          <a:lstStyle/>
          <a:p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Ефективність антитези в тому, що обидві частини антитези взаємно висвітлюють одна одну, думка виграє в силі, при цьому вона подається у стислій формі, що посилює виразність. </a:t>
            </a:r>
          </a:p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„Найбільше бо з усіх лих не біль, а ганьба, біль минає, а ганьба довічна”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(П. Загребельний).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тіло, а душа є людиною”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(Г. Сковорода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„Закон паперовий, беззаконня – реальне”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(П. Мовчан).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 сотня мов, а правда лиш одна”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(М. Рильський).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21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70BE6-E878-41D2-A77C-8D7AEC57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07" y="0"/>
            <a:ext cx="8610600" cy="81674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Визначте тип тропа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49D7B0-B3ED-45E4-9905-5E4C2ADE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96646"/>
            <a:ext cx="10820400" cy="5832628"/>
          </a:xfrm>
        </p:spPr>
        <p:txBody>
          <a:bodyPr/>
          <a:lstStyle/>
          <a:p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«Думав, доля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зустрінеться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—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спіткалося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горе» (Тарас Шевченко)-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антитеза</a:t>
            </a:r>
          </a:p>
          <a:p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 «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Ти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— як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ніч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, я — як день»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-антитеза</a:t>
            </a:r>
          </a:p>
          <a:p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«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Чого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являєшся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мені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сні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?»- 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ритор.питання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«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Наші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плани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 </a:t>
            </a:r>
            <a:r>
              <a:rPr lang="ru-RU" i="0" dirty="0" err="1">
                <a:solidFill>
                  <a:srgbClr val="FFFF00"/>
                </a:solidFill>
                <a:effectLst/>
                <a:latin typeface="Google Sans"/>
              </a:rPr>
              <a:t>подібні</a:t>
            </a:r>
            <a:r>
              <a:rPr lang="ru-RU" i="0" dirty="0">
                <a:solidFill>
                  <a:srgbClr val="FFFF00"/>
                </a:solidFill>
                <a:effectLst/>
                <a:latin typeface="Google Sans"/>
              </a:rPr>
              <a:t> до </a:t>
            </a:r>
            <a:r>
              <a:rPr lang="ru-RU" i="0" dirty="0" err="1">
                <a:solidFill>
                  <a:srgbClr val="FFFF00"/>
                </a:solidFill>
                <a:effectLst/>
                <a:latin typeface="Google Sans"/>
              </a:rPr>
              <a:t>карткових</a:t>
            </a:r>
            <a:r>
              <a:rPr lang="ru-RU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i="0" dirty="0" err="1">
                <a:solidFill>
                  <a:srgbClr val="FFFF00"/>
                </a:solidFill>
                <a:effectLst/>
                <a:latin typeface="Google Sans"/>
              </a:rPr>
              <a:t>будиночків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що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руйнуються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від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найменшого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вітру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» -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ритор.порівняння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dirty="0">
                <a:solidFill>
                  <a:srgbClr val="FFFF00"/>
                </a:solidFill>
                <a:latin typeface="Google Sans"/>
              </a:rPr>
              <a:t>«</a:t>
            </a:r>
            <a:r>
              <a:rPr lang="ru-RU" dirty="0" err="1">
                <a:solidFill>
                  <a:srgbClr val="FFFF00"/>
                </a:solidFill>
                <a:latin typeface="Google Sans"/>
              </a:rPr>
              <a:t>Багатство</a:t>
            </a:r>
            <a:r>
              <a:rPr lang="ru-RU" dirty="0">
                <a:solidFill>
                  <a:srgbClr val="FFFF0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oogle Sans"/>
              </a:rPr>
              <a:t>дме</a:t>
            </a:r>
            <a:r>
              <a:rPr lang="ru-RU" dirty="0">
                <a:solidFill>
                  <a:srgbClr val="FFFF00"/>
                </a:solidFill>
                <a:latin typeface="Google Sans"/>
              </a:rPr>
              <a:t>, а </a:t>
            </a:r>
            <a:r>
              <a:rPr lang="ru-RU" dirty="0" err="1">
                <a:solidFill>
                  <a:srgbClr val="FFFF00"/>
                </a:solidFill>
                <a:latin typeface="Google Sans"/>
              </a:rPr>
              <a:t>бідність</a:t>
            </a:r>
            <a:r>
              <a:rPr lang="ru-RU" dirty="0">
                <a:solidFill>
                  <a:srgbClr val="FFFF0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oogle Sans"/>
              </a:rPr>
              <a:t>вдвоє</a:t>
            </a:r>
            <a:r>
              <a:rPr lang="ru-RU" dirty="0">
                <a:solidFill>
                  <a:srgbClr val="FFFF0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oogle Sans"/>
              </a:rPr>
              <a:t>гне</a:t>
            </a:r>
            <a:r>
              <a:rPr lang="ru-RU" dirty="0">
                <a:solidFill>
                  <a:srgbClr val="FFFF00"/>
                </a:solidFill>
                <a:latin typeface="Google Sans"/>
              </a:rPr>
              <a:t>» (</a:t>
            </a:r>
            <a:r>
              <a:rPr lang="ru-RU" dirty="0" err="1">
                <a:solidFill>
                  <a:srgbClr val="FFFF00"/>
                </a:solidFill>
                <a:latin typeface="Google Sans"/>
              </a:rPr>
              <a:t>прислів’я</a:t>
            </a:r>
            <a:r>
              <a:rPr lang="ru-RU" dirty="0">
                <a:solidFill>
                  <a:srgbClr val="FFFF00"/>
                </a:solidFill>
                <a:latin typeface="Google Sans"/>
              </a:rPr>
              <a:t>) - </a:t>
            </a:r>
            <a:r>
              <a:rPr lang="ru-RU" dirty="0">
                <a:solidFill>
                  <a:srgbClr val="FF0000"/>
                </a:solidFill>
                <a:latin typeface="Google Sans"/>
              </a:rPr>
              <a:t>антитеза</a:t>
            </a:r>
          </a:p>
          <a:p>
            <a:r>
              <a:rPr lang="ru-RU" b="1" i="0" dirty="0" err="1">
                <a:solidFill>
                  <a:srgbClr val="FFFF00"/>
                </a:solidFill>
                <a:effectLst/>
                <a:latin typeface="Google Sans"/>
              </a:rPr>
              <a:t>Скільки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зірок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небі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, </a:t>
            </a:r>
            <a:r>
              <a:rPr lang="ru-RU" b="1" i="0" dirty="0" err="1">
                <a:solidFill>
                  <a:srgbClr val="FFFF00"/>
                </a:solidFill>
                <a:effectLst/>
                <a:latin typeface="Google Sans"/>
              </a:rPr>
              <a:t>стільки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 й думок у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моїй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голові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.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-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ритор.порівняння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«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Комусь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—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щоб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хліба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скибка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.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Комусь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—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щоб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тільки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лаври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» (Л. Костенко). </a:t>
            </a:r>
            <a:r>
              <a:rPr lang="ru-RU" b="0" i="0" dirty="0">
                <a:solidFill>
                  <a:schemeClr val="bg1"/>
                </a:solidFill>
                <a:effectLst/>
                <a:latin typeface="Google Sans"/>
              </a:rPr>
              <a:t>-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антитеза</a:t>
            </a:r>
          </a:p>
          <a:p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Синіє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день, </a:t>
            </a:r>
            <a:r>
              <a:rPr lang="ru-RU" b="1" i="0" dirty="0">
                <a:solidFill>
                  <a:srgbClr val="FFFF00"/>
                </a:solidFill>
                <a:effectLst/>
                <a:latin typeface="Google Sans"/>
              </a:rPr>
              <a:t>як </a:t>
            </a:r>
            <a:r>
              <a:rPr lang="ru-RU" b="1" i="0" dirty="0" err="1">
                <a:solidFill>
                  <a:srgbClr val="FFFF00"/>
                </a:solidFill>
                <a:effectLst/>
                <a:latin typeface="Google Sans"/>
              </a:rPr>
              <a:t>пізні</a:t>
            </a:r>
            <a:r>
              <a:rPr lang="ru-RU" b="1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FFFF00"/>
                </a:solidFill>
                <a:effectLst/>
                <a:latin typeface="Google Sans"/>
              </a:rPr>
              <a:t>капусти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» (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Ліна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Костенко).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-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ритор.порівняння</a:t>
            </a:r>
            <a:endParaRPr lang="ru-RU" dirty="0">
              <a:solidFill>
                <a:srgbClr val="FF0000"/>
              </a:solidFill>
              <a:latin typeface="Google Sans"/>
            </a:endParaRPr>
          </a:p>
          <a:p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Бути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чи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не бути» (В.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Шекспір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).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– антитеза</a:t>
            </a:r>
          </a:p>
          <a:p>
            <a:r>
              <a:rPr lang="uk-UA" b="0" i="0" dirty="0">
                <a:solidFill>
                  <a:srgbClr val="FFFF00"/>
                </a:solidFill>
                <a:effectLst/>
                <a:latin typeface="Google Sans"/>
              </a:rPr>
              <a:t>"Російська армія діє як залізобетонна плита — тисне масою, але повільно, тоді як ЗСУ діють як сталевий скальпель — точними ударами руйнують логістику» -</a:t>
            </a:r>
            <a:r>
              <a:rPr lang="uk-UA" b="0" i="0" dirty="0">
                <a:solidFill>
                  <a:srgbClr val="FF0000"/>
                </a:solidFill>
                <a:effectLst/>
                <a:latin typeface="Google Sans"/>
              </a:rPr>
              <a:t>порівняння</a:t>
            </a:r>
            <a:endParaRPr lang="ru-RU" dirty="0">
              <a:solidFill>
                <a:srgbClr val="FF0000"/>
              </a:solidFill>
              <a:latin typeface="Google Sans"/>
            </a:endParaRPr>
          </a:p>
          <a:p>
            <a:r>
              <a:rPr lang="uk-UA" b="0" i="0" dirty="0">
                <a:solidFill>
                  <a:srgbClr val="FFFF00"/>
                </a:solidFill>
                <a:effectLst/>
                <a:latin typeface="Google Sans"/>
              </a:rPr>
              <a:t>«Теза — антитеза — синтез»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Google Sans"/>
              </a:rPr>
              <a:t>– антитеза</a:t>
            </a:r>
          </a:p>
          <a:p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Артилерійська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дуель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звучала </a:t>
            </a:r>
            <a:r>
              <a:rPr lang="ru-RU" b="1" i="0" dirty="0">
                <a:solidFill>
                  <a:srgbClr val="FFFF00"/>
                </a:solidFill>
                <a:effectLst/>
                <a:latin typeface="Google Sans"/>
              </a:rPr>
              <a:t>як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розгнівані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боги,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що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трощать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скелі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 в </a:t>
            </a:r>
            <a:r>
              <a:rPr lang="ru-RU" b="0" i="0" dirty="0" err="1">
                <a:solidFill>
                  <a:srgbClr val="FFFF00"/>
                </a:solidFill>
                <a:effectLst/>
                <a:latin typeface="Google Sans"/>
              </a:rPr>
              <a:t>небі</a:t>
            </a:r>
            <a:r>
              <a:rPr lang="ru-RU" b="0" i="0" dirty="0">
                <a:solidFill>
                  <a:srgbClr val="FFFF00"/>
                </a:solidFill>
                <a:effectLst/>
                <a:latin typeface="Google Sans"/>
              </a:rPr>
              <a:t>".</a:t>
            </a:r>
          </a:p>
          <a:p>
            <a:endParaRPr lang="ru-RU" b="0" i="0" dirty="0">
              <a:solidFill>
                <a:srgbClr val="92D050"/>
              </a:solidFill>
              <a:effectLst/>
              <a:latin typeface="Google Sans"/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40B48-C9D1-4097-9D53-E916C2DA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53" y="-719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</a:rPr>
              <a:t>Традиційні стилістичні тропи: </a:t>
            </a:r>
            <a:r>
              <a:rPr lang="uk-UA" sz="2400" b="1" i="1" u="sng" dirty="0">
                <a:solidFill>
                  <a:srgbClr val="FFFF00"/>
                </a:solidFill>
              </a:rPr>
              <a:t>епітет</a:t>
            </a:r>
            <a:r>
              <a:rPr lang="uk-UA" sz="2400" dirty="0">
                <a:solidFill>
                  <a:srgbClr val="FFFF00"/>
                </a:solidFill>
              </a:rPr>
              <a:t>, </a:t>
            </a:r>
            <a:r>
              <a:rPr lang="uk-UA" sz="24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алегорія й персоніфікаці</a:t>
            </a:r>
            <a:r>
              <a:rPr lang="uk-UA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uk-UA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гіпербола, літота</a:t>
            </a:r>
            <a:endParaRPr lang="uk-UA" sz="2400" b="1" i="1" u="sng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B3638D22-9197-48EE-815F-011CA0E70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142699"/>
              </p:ext>
            </p:extLst>
          </p:nvPr>
        </p:nvGraphicFramePr>
        <p:xfrm>
          <a:off x="685800" y="2193925"/>
          <a:ext cx="10820400" cy="339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3365639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вдача твоя вбивчо-життєдайна, і намір твій жорстокий та святий”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(М. </a:t>
                      </a:r>
                      <a:r>
                        <a:rPr lang="uk-UA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Стрельбицький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), „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пекельний злочин 11 вересня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„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остогидла </a:t>
                      </a:r>
                      <a:r>
                        <a:rPr lang="uk-UA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радянськість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„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кричуща комфортність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„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розкріпачене невігластво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(І. Дзюба), „</a:t>
                      </a:r>
                      <a:r>
                        <a:rPr lang="uk-UA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зубодробильні</a:t>
                      </a:r>
                      <a:r>
                        <a:rPr lang="uk-UA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пригоди</a:t>
                      </a:r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Митрофани вищих навчальних закладів; Дядечко Сем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 Америку); „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Титанік”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(про становище України); Приклади </a:t>
                      </a: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персоніфікацій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„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Війна харчується грішми, війна звеселяється кров’ю – те саме і до нас було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(Данило Тупало). „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 лише здається, ніби ми впливаємо на слово, спотворюючи його сутність. Слово мстиве – воно неодмінно за це покарає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(Павло Мовчан). „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Травень – вічний єретик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(Іван Драч).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5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uk-UA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ніхто не кохав. Через тисячу літ лиш приходить подібне кохання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8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8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58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8BD3-C05A-49FF-8A80-19241F28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65" y="116426"/>
            <a:ext cx="8610600" cy="5228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Визначте тип тропа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7F64F-92D0-43AC-A6AE-5C6D1164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96644"/>
            <a:ext cx="10820400" cy="5322041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effectLst/>
                <a:latin typeface="Google Sans"/>
              </a:rPr>
              <a:t>"ССО — </a:t>
            </a:r>
            <a:r>
              <a:rPr lang="ru-RU" b="0" i="0" dirty="0" err="1">
                <a:effectLst/>
                <a:latin typeface="Google Sans"/>
              </a:rPr>
              <a:t>це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хірургічна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операція</a:t>
            </a:r>
            <a:r>
              <a:rPr lang="ru-RU" b="0" i="0" dirty="0">
                <a:effectLst/>
                <a:latin typeface="Google Sans"/>
              </a:rPr>
              <a:t>, де </a:t>
            </a:r>
            <a:r>
              <a:rPr lang="ru-RU" b="0" i="0" dirty="0" err="1">
                <a:effectLst/>
                <a:latin typeface="Google Sans"/>
              </a:rPr>
              <a:t>кожен</a:t>
            </a:r>
            <a:r>
              <a:rPr lang="ru-RU" b="0" i="0" dirty="0">
                <a:effectLst/>
                <a:latin typeface="Google Sans"/>
              </a:rPr>
              <a:t> рух </a:t>
            </a:r>
            <a:r>
              <a:rPr lang="ru-RU" b="0" i="0" dirty="0" err="1">
                <a:effectLst/>
                <a:latin typeface="Google Sans"/>
              </a:rPr>
              <a:t>розрахований</a:t>
            </a:r>
            <a:r>
              <a:rPr lang="ru-RU" b="0" i="0" dirty="0">
                <a:effectLst/>
                <a:latin typeface="Google Sans"/>
              </a:rPr>
              <a:t>, а регулярна </a:t>
            </a:r>
            <a:r>
              <a:rPr lang="ru-RU" b="0" i="0" dirty="0" err="1">
                <a:effectLst/>
                <a:latin typeface="Google Sans"/>
              </a:rPr>
              <a:t>піхота</a:t>
            </a:r>
            <a:r>
              <a:rPr lang="ru-RU" b="0" i="0" dirty="0">
                <a:effectLst/>
                <a:latin typeface="Google Sans"/>
              </a:rPr>
              <a:t> — </a:t>
            </a:r>
            <a:r>
              <a:rPr lang="ru-RU" b="0" i="0" dirty="0" err="1">
                <a:effectLst/>
                <a:latin typeface="Google Sans"/>
              </a:rPr>
              <a:t>це</a:t>
            </a:r>
            <a:r>
              <a:rPr lang="ru-RU" b="0" i="0" dirty="0">
                <a:effectLst/>
                <a:latin typeface="Google Sans"/>
              </a:rPr>
              <a:t> молот, </a:t>
            </a:r>
            <a:r>
              <a:rPr lang="ru-RU" b="0" i="0" dirty="0" err="1">
                <a:effectLst/>
                <a:latin typeface="Google Sans"/>
              </a:rPr>
              <a:t>що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вбиває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цвяхи</a:t>
            </a:r>
            <a:r>
              <a:rPr lang="ru-RU" dirty="0">
                <a:latin typeface="Google Sans"/>
              </a:rPr>
              <a:t>» 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>
                <a:solidFill>
                  <a:schemeClr val="bg1"/>
                </a:solidFill>
                <a:effectLst/>
                <a:latin typeface="Google Sans"/>
              </a:rPr>
              <a:t>-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порівняння+антитеза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b="0" i="0" dirty="0">
                <a:effectLst/>
                <a:latin typeface="Google Sans"/>
              </a:rPr>
              <a:t>«</a:t>
            </a:r>
            <a:r>
              <a:rPr lang="ru-RU" i="0" dirty="0" err="1">
                <a:effectLst/>
                <a:latin typeface="Google Sans"/>
              </a:rPr>
              <a:t>Чи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довго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ще</a:t>
            </a:r>
            <a:r>
              <a:rPr lang="ru-RU" i="0" dirty="0">
                <a:effectLst/>
                <a:latin typeface="Google Sans"/>
              </a:rPr>
              <a:t> на </a:t>
            </a:r>
            <a:r>
              <a:rPr lang="ru-RU" i="0" dirty="0" err="1">
                <a:effectLst/>
                <a:latin typeface="Google Sans"/>
              </a:rPr>
              <a:t>цій</a:t>
            </a:r>
            <a:r>
              <a:rPr lang="ru-RU" i="0" dirty="0">
                <a:effectLst/>
                <a:latin typeface="Google Sans"/>
              </a:rPr>
              <a:t> </a:t>
            </a:r>
            <a:r>
              <a:rPr lang="ru-RU" i="0" dirty="0" err="1">
                <a:effectLst/>
                <a:latin typeface="Google Sans"/>
              </a:rPr>
              <a:t>непокірній</a:t>
            </a:r>
            <a:r>
              <a:rPr lang="ru-RU" i="0" dirty="0">
                <a:effectLst/>
                <a:latin typeface="Google Sans"/>
              </a:rPr>
              <a:t> </a:t>
            </a:r>
            <a:r>
              <a:rPr lang="ru-RU" i="0" dirty="0" err="1">
                <a:effectLst/>
                <a:latin typeface="Google Sans"/>
              </a:rPr>
              <a:t>землі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будуть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панувати</a:t>
            </a:r>
            <a:r>
              <a:rPr lang="ru-RU" i="0" dirty="0">
                <a:effectLst/>
                <a:latin typeface="Google Sans"/>
              </a:rPr>
              <a:t> </a:t>
            </a:r>
            <a:r>
              <a:rPr lang="ru-RU" i="0" dirty="0" err="1">
                <a:solidFill>
                  <a:srgbClr val="FF0000"/>
                </a:solidFill>
                <a:effectLst/>
                <a:latin typeface="Google Sans"/>
              </a:rPr>
              <a:t>темні</a:t>
            </a:r>
            <a:r>
              <a:rPr lang="ru-RU" i="0" dirty="0">
                <a:solidFill>
                  <a:srgbClr val="FF0000"/>
                </a:solidFill>
                <a:effectLst/>
                <a:latin typeface="Google Sans"/>
              </a:rPr>
              <a:t> </a:t>
            </a:r>
            <a:r>
              <a:rPr lang="ru-RU" i="0" dirty="0" err="1">
                <a:effectLst/>
                <a:latin typeface="Google Sans"/>
              </a:rPr>
              <a:t>сили</a:t>
            </a:r>
            <a:r>
              <a:rPr lang="ru-RU" b="0" i="0" dirty="0">
                <a:effectLst/>
                <a:latin typeface="Google Sans"/>
              </a:rPr>
              <a:t>?» </a:t>
            </a:r>
            <a:r>
              <a:rPr lang="ru-RU" b="0" i="0" dirty="0">
                <a:solidFill>
                  <a:schemeClr val="bg1"/>
                </a:solidFill>
                <a:effectLst/>
                <a:latin typeface="Google Sans"/>
              </a:rPr>
              <a:t>-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епітети+персоніфікація+рит.питання+інверсія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i="0" dirty="0">
                <a:effectLst/>
                <a:latin typeface="Google Sans"/>
              </a:rPr>
              <a:t>«Коли заговорили </a:t>
            </a:r>
            <a:r>
              <a:rPr lang="ru-RU" i="0" dirty="0" err="1">
                <a:effectLst/>
                <a:latin typeface="Google Sans"/>
              </a:rPr>
              <a:t>гармати</a:t>
            </a:r>
            <a:r>
              <a:rPr lang="ru-RU" i="0" dirty="0">
                <a:effectLst/>
                <a:latin typeface="Google Sans"/>
              </a:rPr>
              <a:t>, </a:t>
            </a:r>
            <a:r>
              <a:rPr lang="ru-RU" i="0" dirty="0" err="1">
                <a:effectLst/>
                <a:latin typeface="Google Sans"/>
              </a:rPr>
              <a:t>музи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мовчать</a:t>
            </a:r>
            <a:r>
              <a:rPr lang="ru-RU" i="0" dirty="0">
                <a:effectLst/>
                <a:latin typeface="Google Sans"/>
              </a:rPr>
              <a:t>» </a:t>
            </a:r>
            <a:r>
              <a:rPr lang="ru-RU" i="0" dirty="0">
                <a:solidFill>
                  <a:srgbClr val="FF0000"/>
                </a:solidFill>
                <a:effectLst/>
                <a:latin typeface="Google Sans"/>
              </a:rPr>
              <a:t>-</a:t>
            </a:r>
            <a:r>
              <a:rPr lang="ru-RU" i="0" dirty="0" err="1">
                <a:solidFill>
                  <a:srgbClr val="FF0000"/>
                </a:solidFill>
                <a:effectLst/>
                <a:latin typeface="Google Sans"/>
              </a:rPr>
              <a:t>персоніфікація</a:t>
            </a:r>
            <a:r>
              <a:rPr lang="ru-RU" i="0" dirty="0">
                <a:solidFill>
                  <a:srgbClr val="FF0000"/>
                </a:solidFill>
                <a:effectLst/>
                <a:latin typeface="Google Sans"/>
              </a:rPr>
              <a:t>+ </a:t>
            </a:r>
            <a:r>
              <a:rPr lang="ru-RU" i="0" dirty="0" err="1">
                <a:solidFill>
                  <a:srgbClr val="FF0000"/>
                </a:solidFill>
                <a:effectLst/>
                <a:latin typeface="Google Sans"/>
              </a:rPr>
              <a:t>алегорія+антитеза</a:t>
            </a:r>
            <a:endParaRPr lang="ru-RU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b="0" i="0" dirty="0">
                <a:effectLst/>
                <a:latin typeface="Google Sans"/>
              </a:rPr>
              <a:t>Я </a:t>
            </a:r>
            <a:r>
              <a:rPr lang="ru-RU" b="0" i="0" dirty="0" err="1">
                <a:effectLst/>
                <a:latin typeface="Google Sans"/>
              </a:rPr>
              <a:t>прочекав</a:t>
            </a:r>
            <a:r>
              <a:rPr lang="ru-RU" b="0" i="0" dirty="0">
                <a:effectLst/>
                <a:latin typeface="Google Sans"/>
              </a:rPr>
              <a:t> тебе </a:t>
            </a:r>
            <a:r>
              <a:rPr lang="ru-RU" i="0" dirty="0" err="1">
                <a:effectLst/>
                <a:latin typeface="Google Sans"/>
              </a:rPr>
              <a:t>тисячу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років</a:t>
            </a:r>
            <a:r>
              <a:rPr lang="ru-RU" b="0" i="0" dirty="0">
                <a:effectLst/>
                <a:latin typeface="Google Sans"/>
              </a:rPr>
              <a:t>! </a:t>
            </a:r>
            <a:r>
              <a:rPr lang="ru-RU" b="0" i="0" dirty="0">
                <a:solidFill>
                  <a:schemeClr val="bg1"/>
                </a:solidFill>
                <a:effectLst/>
                <a:latin typeface="Google Sans"/>
              </a:rPr>
              <a:t>–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гіпербола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uk-UA" i="0" dirty="0">
                <a:effectLst/>
                <a:latin typeface="Google Sans"/>
              </a:rPr>
              <a:t>«Він пройшов усю війну і не дістав жодної подряпини» </a:t>
            </a:r>
            <a:r>
              <a:rPr lang="uk-UA" i="0" dirty="0">
                <a:solidFill>
                  <a:srgbClr val="FF0000"/>
                </a:solidFill>
                <a:effectLst/>
                <a:latin typeface="Google Sans"/>
              </a:rPr>
              <a:t>- літота</a:t>
            </a:r>
            <a:endParaRPr lang="ru-RU" dirty="0">
              <a:solidFill>
                <a:srgbClr val="FF0000"/>
              </a:solidFill>
              <a:latin typeface="Google Sans"/>
            </a:endParaRPr>
          </a:p>
          <a:p>
            <a:r>
              <a:rPr lang="ru-RU" i="0" dirty="0">
                <a:effectLst/>
                <a:latin typeface="Google Sans"/>
              </a:rPr>
              <a:t>«Тиша стала </a:t>
            </a:r>
            <a:r>
              <a:rPr lang="ru-RU" i="0" dirty="0" err="1">
                <a:effectLst/>
                <a:latin typeface="Google Sans"/>
              </a:rPr>
              <a:t>найстрашнішим</a:t>
            </a:r>
            <a:r>
              <a:rPr lang="ru-RU" i="0" dirty="0">
                <a:effectLst/>
                <a:latin typeface="Google Sans"/>
              </a:rPr>
              <a:t> ворогом, коли вона </a:t>
            </a:r>
            <a:r>
              <a:rPr lang="ru-RU" i="0" dirty="0" err="1">
                <a:effectLst/>
                <a:latin typeface="Google Sans"/>
              </a:rPr>
              <a:t>вибухає</a:t>
            </a:r>
            <a:r>
              <a:rPr lang="ru-RU" i="0" dirty="0">
                <a:effectLst/>
                <a:latin typeface="Google Sans"/>
              </a:rPr>
              <a:t> криком сирен» -</a:t>
            </a:r>
            <a:r>
              <a:rPr lang="ru-RU" i="0" dirty="0" err="1">
                <a:effectLst/>
                <a:latin typeface="Google Sans"/>
              </a:rPr>
              <a:t>персоніфікація+</a:t>
            </a:r>
            <a:r>
              <a:rPr lang="ru-RU" i="0" dirty="0" err="1">
                <a:solidFill>
                  <a:srgbClr val="FF0000"/>
                </a:solidFill>
                <a:effectLst/>
                <a:latin typeface="Google Sans"/>
              </a:rPr>
              <a:t>алегорія+гіперболізація</a:t>
            </a:r>
            <a:r>
              <a:rPr lang="ru-RU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endParaRPr lang="ru-RU" dirty="0">
              <a:solidFill>
                <a:srgbClr val="FF0000"/>
              </a:solidFill>
              <a:latin typeface="Google Sans"/>
            </a:endParaRPr>
          </a:p>
          <a:p>
            <a:r>
              <a:rPr lang="ru-RU" b="0" i="0" dirty="0">
                <a:effectLst/>
                <a:latin typeface="Google Sans"/>
              </a:rPr>
              <a:t>"</a:t>
            </a:r>
            <a:r>
              <a:rPr lang="ru-RU" b="0" i="0" dirty="0" err="1">
                <a:effectLst/>
                <a:latin typeface="Google Sans"/>
              </a:rPr>
              <a:t>Гібридна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війна</a:t>
            </a:r>
            <a:r>
              <a:rPr lang="ru-RU" b="0" i="0" dirty="0">
                <a:effectLst/>
                <a:latin typeface="Google Sans"/>
              </a:rPr>
              <a:t> — </a:t>
            </a:r>
            <a:r>
              <a:rPr lang="ru-RU" b="0" i="0" dirty="0" err="1">
                <a:effectLst/>
                <a:latin typeface="Google Sans"/>
              </a:rPr>
              <a:t>це</a:t>
            </a:r>
            <a:r>
              <a:rPr lang="ru-RU" b="0" i="0" dirty="0">
                <a:effectLst/>
                <a:latin typeface="Google Sans"/>
              </a:rPr>
              <a:t> </a:t>
            </a:r>
            <a:r>
              <a:rPr lang="ru-RU" b="1" i="0" dirty="0">
                <a:effectLst/>
                <a:latin typeface="Google Sans"/>
              </a:rPr>
              <a:t>як</a:t>
            </a:r>
            <a:r>
              <a:rPr lang="ru-RU" b="0" i="0" dirty="0">
                <a:effectLst/>
                <a:latin typeface="Google Sans"/>
              </a:rPr>
              <a:t> </a:t>
            </a:r>
            <a:r>
              <a:rPr lang="ru-RU" b="0" i="0" dirty="0" err="1">
                <a:effectLst/>
                <a:latin typeface="Google Sans"/>
              </a:rPr>
              <a:t>отрута</a:t>
            </a:r>
            <a:r>
              <a:rPr lang="ru-RU" b="0" i="0" dirty="0">
                <a:effectLst/>
                <a:latin typeface="Google Sans"/>
              </a:rPr>
              <a:t> в </a:t>
            </a:r>
            <a:r>
              <a:rPr lang="ru-RU" b="0" i="0" dirty="0" err="1">
                <a:effectLst/>
                <a:latin typeface="Google Sans"/>
              </a:rPr>
              <a:t>їжі</a:t>
            </a:r>
            <a:r>
              <a:rPr lang="ru-RU" b="0" i="0" dirty="0">
                <a:effectLst/>
                <a:latin typeface="Google Sans"/>
              </a:rPr>
              <a:t>: </a:t>
            </a:r>
            <a:r>
              <a:rPr lang="ru-RU" b="0" i="0" dirty="0" err="1">
                <a:effectLst/>
                <a:latin typeface="Google Sans"/>
              </a:rPr>
              <a:t>ви</a:t>
            </a:r>
            <a:r>
              <a:rPr lang="ru-RU" b="0" i="0" dirty="0">
                <a:effectLst/>
                <a:latin typeface="Google Sans"/>
              </a:rPr>
              <a:t> не </a:t>
            </a:r>
            <a:r>
              <a:rPr lang="ru-RU" b="0" i="0" dirty="0" err="1">
                <a:effectLst/>
                <a:latin typeface="Google Sans"/>
              </a:rPr>
              <a:t>бачите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зброї</a:t>
            </a:r>
            <a:r>
              <a:rPr lang="ru-RU" b="0" i="0" dirty="0">
                <a:effectLst/>
                <a:latin typeface="Google Sans"/>
              </a:rPr>
              <a:t>, але </a:t>
            </a:r>
            <a:r>
              <a:rPr lang="ru-RU" b="0" i="0" dirty="0" err="1">
                <a:effectLst/>
                <a:latin typeface="Google Sans"/>
              </a:rPr>
              <a:t>стаєте</a:t>
            </a:r>
            <a:r>
              <a:rPr lang="ru-RU" b="0" i="0" dirty="0">
                <a:effectLst/>
                <a:latin typeface="Google Sans"/>
              </a:rPr>
              <a:t> </a:t>
            </a:r>
            <a:r>
              <a:rPr lang="ru-RU" b="0" i="0" dirty="0" err="1">
                <a:effectLst/>
                <a:latin typeface="Google Sans"/>
              </a:rPr>
              <a:t>слабшими</a:t>
            </a:r>
            <a:r>
              <a:rPr lang="ru-RU" b="0" i="0" dirty="0">
                <a:effectLst/>
                <a:latin typeface="Google Sans"/>
              </a:rPr>
              <a:t> з </a:t>
            </a:r>
            <a:r>
              <a:rPr lang="ru-RU" b="0" i="0" dirty="0" err="1">
                <a:effectLst/>
                <a:latin typeface="Google Sans"/>
              </a:rPr>
              <a:t>кожним</a:t>
            </a:r>
            <a:r>
              <a:rPr lang="ru-RU" b="0" i="0" dirty="0">
                <a:effectLst/>
                <a:latin typeface="Google Sans"/>
              </a:rPr>
              <a:t> днем« -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Google Sans"/>
              </a:rPr>
              <a:t>порівняння</a:t>
            </a:r>
            <a:r>
              <a:rPr lang="ru-RU" dirty="0" err="1">
                <a:solidFill>
                  <a:srgbClr val="FF0000"/>
                </a:solidFill>
                <a:latin typeface="Google Sans"/>
              </a:rPr>
              <a:t>+антитеза</a:t>
            </a:r>
            <a:endParaRPr lang="ru-RU" b="0" i="0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b="0" i="0" dirty="0">
                <a:effectLst/>
                <a:latin typeface="Google Sans"/>
              </a:rPr>
              <a:t>«</a:t>
            </a:r>
            <a:r>
              <a:rPr lang="ru-RU" i="0" dirty="0" err="1">
                <a:effectLst/>
                <a:latin typeface="Google Sans"/>
              </a:rPr>
              <a:t>Любіть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Україну</a:t>
            </a:r>
            <a:r>
              <a:rPr lang="ru-RU" i="0" dirty="0">
                <a:effectLst/>
                <a:latin typeface="Google Sans"/>
              </a:rPr>
              <a:t>, як </a:t>
            </a:r>
            <a:r>
              <a:rPr lang="ru-RU" i="0" dirty="0" err="1">
                <a:effectLst/>
                <a:latin typeface="Google Sans"/>
              </a:rPr>
              <a:t>сонце</a:t>
            </a:r>
            <a:r>
              <a:rPr lang="ru-RU" i="0" dirty="0">
                <a:effectLst/>
                <a:latin typeface="Google Sans"/>
              </a:rPr>
              <a:t>, </a:t>
            </a:r>
            <a:r>
              <a:rPr lang="ru-RU" i="0" dirty="0" err="1">
                <a:effectLst/>
                <a:latin typeface="Google Sans"/>
              </a:rPr>
              <a:t>любіть</a:t>
            </a:r>
            <a:r>
              <a:rPr lang="ru-RU" i="0" dirty="0">
                <a:effectLst/>
                <a:latin typeface="Google Sans"/>
              </a:rPr>
              <a:t>, як </a:t>
            </a:r>
            <a:r>
              <a:rPr lang="ru-RU" i="0" dirty="0" err="1">
                <a:effectLst/>
                <a:latin typeface="Google Sans"/>
              </a:rPr>
              <a:t>вітер</a:t>
            </a:r>
            <a:r>
              <a:rPr lang="ru-RU" i="0" dirty="0">
                <a:effectLst/>
                <a:latin typeface="Google Sans"/>
              </a:rPr>
              <a:t>, і трави, і води… в годину </a:t>
            </a:r>
            <a:r>
              <a:rPr lang="ru-RU" i="0" dirty="0" err="1">
                <a:effectLst/>
                <a:latin typeface="Google Sans"/>
              </a:rPr>
              <a:t>щасливу</a:t>
            </a:r>
            <a:r>
              <a:rPr lang="ru-RU" i="0" dirty="0">
                <a:effectLst/>
                <a:latin typeface="Google Sans"/>
              </a:rPr>
              <a:t> і в </a:t>
            </a:r>
            <a:r>
              <a:rPr lang="ru-RU" i="0" dirty="0" err="1">
                <a:effectLst/>
                <a:latin typeface="Google Sans"/>
              </a:rPr>
              <a:t>радості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мить</a:t>
            </a:r>
            <a:r>
              <a:rPr lang="ru-RU" i="0" dirty="0">
                <a:effectLst/>
                <a:latin typeface="Google Sans"/>
              </a:rPr>
              <a:t>!»  </a:t>
            </a:r>
            <a:r>
              <a:rPr lang="ru-RU" b="0" i="0" dirty="0">
                <a:effectLst/>
                <a:latin typeface="Google Sans"/>
              </a:rPr>
              <a:t>(</a:t>
            </a:r>
            <a:r>
              <a:rPr lang="ru-RU" b="0" i="1" dirty="0">
                <a:effectLst/>
                <a:latin typeface="Google Sans"/>
              </a:rPr>
              <a:t>В. </a:t>
            </a:r>
            <a:r>
              <a:rPr lang="ru-RU" b="0" i="1" dirty="0" err="1">
                <a:effectLst/>
                <a:latin typeface="Google Sans"/>
              </a:rPr>
              <a:t>Сосюра</a:t>
            </a:r>
            <a:r>
              <a:rPr lang="ru-RU" b="0" i="1" dirty="0">
                <a:effectLst/>
                <a:latin typeface="Google Sans"/>
              </a:rPr>
              <a:t>) </a:t>
            </a:r>
            <a:r>
              <a:rPr lang="ru-RU" b="0" i="1" dirty="0">
                <a:solidFill>
                  <a:srgbClr val="FF0000"/>
                </a:solidFill>
                <a:effectLst/>
                <a:latin typeface="Google Sans"/>
              </a:rPr>
              <a:t>– </a:t>
            </a:r>
            <a:r>
              <a:rPr lang="ru-RU" b="0" i="1" dirty="0" err="1">
                <a:solidFill>
                  <a:srgbClr val="FF0000"/>
                </a:solidFill>
                <a:effectLst/>
                <a:latin typeface="Google Sans"/>
              </a:rPr>
              <a:t>епітети+порівняння</a:t>
            </a:r>
            <a:endParaRPr lang="ru-RU" b="0" i="1" dirty="0">
              <a:solidFill>
                <a:srgbClr val="FF0000"/>
              </a:solidFill>
              <a:effectLst/>
              <a:latin typeface="Google Sans"/>
            </a:endParaRPr>
          </a:p>
          <a:p>
            <a:r>
              <a:rPr lang="ru-RU" i="0" dirty="0" err="1">
                <a:effectLst/>
                <a:latin typeface="Google Sans"/>
              </a:rPr>
              <a:t>Від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усього</a:t>
            </a:r>
            <a:r>
              <a:rPr lang="ru-RU" i="0" dirty="0">
                <a:effectLst/>
                <a:latin typeface="Google Sans"/>
              </a:rPr>
              <a:t> штабу ворога </a:t>
            </a:r>
            <a:r>
              <a:rPr lang="ru-RU" i="0" dirty="0" err="1">
                <a:effectLst/>
                <a:latin typeface="Google Sans"/>
              </a:rPr>
              <a:t>лишилися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лише</a:t>
            </a:r>
            <a:r>
              <a:rPr lang="ru-RU" i="0" dirty="0">
                <a:effectLst/>
                <a:latin typeface="Google Sans"/>
              </a:rPr>
              <a:t> </a:t>
            </a:r>
            <a:r>
              <a:rPr lang="ru-RU" i="0" dirty="0" err="1">
                <a:effectLst/>
                <a:latin typeface="Google Sans"/>
              </a:rPr>
              <a:t>ріжки</a:t>
            </a:r>
            <a:r>
              <a:rPr lang="ru-RU" i="0" dirty="0">
                <a:effectLst/>
                <a:latin typeface="Google Sans"/>
              </a:rPr>
              <a:t> та </a:t>
            </a:r>
            <a:r>
              <a:rPr lang="ru-RU" i="0" dirty="0" err="1">
                <a:effectLst/>
                <a:latin typeface="Google Sans"/>
              </a:rPr>
              <a:t>ніжки</a:t>
            </a:r>
            <a:r>
              <a:rPr lang="ru-RU" i="0" dirty="0">
                <a:effectLst/>
                <a:latin typeface="Google Sans"/>
              </a:rPr>
              <a:t> . </a:t>
            </a:r>
            <a:r>
              <a:rPr lang="ru-RU" i="0" dirty="0">
                <a:solidFill>
                  <a:srgbClr val="FF0000"/>
                </a:solidFill>
                <a:effectLst/>
                <a:latin typeface="Google Sans"/>
              </a:rPr>
              <a:t>– </a:t>
            </a:r>
            <a:r>
              <a:rPr lang="ru-RU" i="0" dirty="0" err="1">
                <a:solidFill>
                  <a:srgbClr val="FF0000"/>
                </a:solidFill>
                <a:effectLst/>
                <a:latin typeface="Google Sans"/>
              </a:rPr>
              <a:t>літота</a:t>
            </a:r>
            <a:r>
              <a:rPr lang="ru-RU" i="0" dirty="0">
                <a:solidFill>
                  <a:srgbClr val="FF0000"/>
                </a:solidFill>
                <a:effectLst/>
                <a:latin typeface="Google Sans"/>
              </a:rPr>
              <a:t> +</a:t>
            </a:r>
            <a:r>
              <a:rPr lang="ru-RU" i="0" dirty="0" err="1">
                <a:solidFill>
                  <a:srgbClr val="FF0000"/>
                </a:solidFill>
                <a:effectLst/>
                <a:latin typeface="Google Sans"/>
              </a:rPr>
              <a:t>евфемізм</a:t>
            </a:r>
            <a:endParaRPr lang="ru-RU" i="1" dirty="0">
              <a:solidFill>
                <a:srgbClr val="FF0000"/>
              </a:solidFill>
              <a:effectLst/>
              <a:latin typeface="Google Sans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77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D3D35-95A1-427F-9D7F-B6393A34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19" y="205080"/>
            <a:ext cx="8610600" cy="1293028"/>
          </a:xfrm>
        </p:spPr>
        <p:txBody>
          <a:bodyPr/>
          <a:lstStyle/>
          <a:p>
            <a:pPr algn="ctr"/>
            <a:r>
              <a:rPr lang="uk-UA" dirty="0"/>
              <a:t>питання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3010DE-D312-4A84-8299-E25A2117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Специфіка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елокуції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її складові.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Фонетичні тропи й засоби виразності.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Лексико-фразеологічна парадигматика в публічному виступі.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Засоби й тропи синтаксису української мови.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Атрибутизація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гіпонімізація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Типологія риторичних фігур.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455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712A2-25C1-49A4-99C6-BDAD4E3B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Фігури синтаксису в риториці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C390542-EEE7-4A2F-B8D6-C25139CDF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099505"/>
              </p:ext>
            </p:extLst>
          </p:nvPr>
        </p:nvGraphicFramePr>
        <p:xfrm>
          <a:off x="685800" y="1551710"/>
          <a:ext cx="10820400" cy="466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72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246EC-2B98-4916-BF94-3965A401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85" y="151813"/>
            <a:ext cx="8610600" cy="129302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Інверсія й повтор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C17FE-2B8D-4970-9862-DBCDDB3111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повстали ми за віру батьків наших, поругану, обпльовану нечестивими, повстали за вас, знедолених, і за весь наш в раби, в бидло обернений народ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(з промови Б. Хмельницького, за романом М. Старицького). 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88FC81A-D3A1-4FA6-B47D-CA20BC1E8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Поки в нас відбирали хліб і майно, ми мовчали. Поки нам завдавали болю тілесного, ми терпіли. Поки хилили шиї наші під ярмо панське, ми сподівалися виприснути. Та коли накладено кайдани на волю нашу, коли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спробувано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уярмити душу нашу, ми взялися за меч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...” (з промови Б. Хмельницького, за романом П. Загребельного).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734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F2454-624D-410C-A0D5-1C5A8619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343" y="116303"/>
            <a:ext cx="8610600" cy="709320"/>
          </a:xfrm>
        </p:spPr>
        <p:txBody>
          <a:bodyPr/>
          <a:lstStyle/>
          <a:p>
            <a:pPr algn="ctr"/>
            <a:r>
              <a:rPr lang="uk-UA" sz="18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риторичне запитання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й </a:t>
            </a:r>
            <a:r>
              <a:rPr lang="uk-UA" sz="18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звертання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737F4-FBD4-4DF1-A7AD-32E08D8AA2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Браття! Чи ж у вас в жилах тече не та ж кров, що в нас? Чи ж іншому ви молитеся богу? Невже в ваших серцях не озиваються стогони закатованих братів, крики наших дружин і сестер? Невже підніметься у вас на захисників України рука, невже підете ви з нашим ворогом нівечити свою матір?”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(М. Старицький). 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297CAB-16C3-4FD0-BA7B-FB4A6045D9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 ж можна присягати на погибель Вітчизни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?!” (П. Орлик). 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 хто ж тут на признає, що тиран, який образив так ганебно особу, що репрезентує націю, вважає, звичайно, членів її за худобу нетямущу і свій послід?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(І. Мазепа). 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Хто поверне в рабство ту країну, де стяг свободи затрепетав?”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(М. Рильський).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381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ADD44-DE4E-4A29-B072-DECD81CA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76" y="125181"/>
            <a:ext cx="8610600" cy="1293028"/>
          </a:xfrm>
        </p:spPr>
        <p:txBody>
          <a:bodyPr/>
          <a:lstStyle/>
          <a:p>
            <a:pPr algn="ctr"/>
            <a:r>
              <a:rPr lang="uk-UA" sz="18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питально-відповідальний хід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83A9C9-C667-4182-87FB-AC8895BC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8486"/>
            <a:ext cx="10820400" cy="5020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ви гадаєте, які три речі є найцікавішими у світі? Секс, власність і релігія. За допомогою першого ми можемо створювати життя, за допомогою другого ми підтримуємо його, а за допомогою третього ми сподіваємося продовжити його у іншому світі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(Д. Карнегі). „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то за народ, коли за свою користь не дбає і очевидній небезпеці не запобігає? Такий народ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неключимістю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своєю подобиться, воістину, нетямущим тваринам, од усіх народів зневаженим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(І. Мазепа).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29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DFCBA-AA4D-4966-92A6-CED316AC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80" y="514905"/>
            <a:ext cx="12038120" cy="88687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Завдання </a:t>
            </a: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2800" b="1" dirty="0">
                <a:solidFill>
                  <a:srgbClr val="FFFF00"/>
                </a:solidFill>
              </a:rPr>
              <a:t>Створити асоціацію щодо кольору й усі можливі тропи з </a:t>
            </a:r>
            <a:r>
              <a:rPr lang="uk-UA" sz="2800" b="1" dirty="0" err="1">
                <a:solidFill>
                  <a:srgbClr val="FFFF00"/>
                </a:solidFill>
              </a:rPr>
              <a:t>кольоративом</a:t>
            </a:r>
            <a:r>
              <a:rPr lang="uk-UA" sz="2800" b="1" dirty="0">
                <a:solidFill>
                  <a:srgbClr val="FFFF00"/>
                </a:solidFill>
              </a:rPr>
              <a:t> (</a:t>
            </a:r>
            <a:r>
              <a:rPr lang="uk-UA" sz="2800" b="1" dirty="0" err="1">
                <a:solidFill>
                  <a:srgbClr val="FFFF00"/>
                </a:solidFill>
              </a:rPr>
              <a:t>метафору,епітет</a:t>
            </a:r>
            <a:r>
              <a:rPr lang="uk-UA" sz="2800" b="1" dirty="0">
                <a:solidFill>
                  <a:srgbClr val="FFFF00"/>
                </a:solidFill>
              </a:rPr>
              <a:t>, персоніфікацію, порівняння….)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FF5926-A597-466D-B36C-C0641229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4412"/>
            <a:ext cx="10820400" cy="443427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Наприклад: </a:t>
            </a:r>
            <a:r>
              <a:rPr lang="uk-UA" dirty="0">
                <a:solidFill>
                  <a:srgbClr val="FFFF00"/>
                </a:solidFill>
              </a:rPr>
              <a:t>білий </a:t>
            </a:r>
          </a:p>
          <a:p>
            <a:r>
              <a:rPr lang="uk-UA" dirty="0">
                <a:solidFill>
                  <a:srgbClr val="FFFF00"/>
                </a:solidFill>
              </a:rPr>
              <a:t>Асоціації:</a:t>
            </a:r>
            <a:r>
              <a:rPr lang="uk-UA" dirty="0"/>
              <a:t>: </a:t>
            </a:r>
            <a:r>
              <a:rPr lang="uk-UA" dirty="0">
                <a:solidFill>
                  <a:srgbClr val="00B0F0"/>
                </a:solidFill>
              </a:rPr>
              <a:t>халат лікаря, сукня нареченої, заздрість, зуби, сніг, магія).</a:t>
            </a:r>
          </a:p>
          <a:p>
            <a:endParaRPr lang="uk-UA" dirty="0"/>
          </a:p>
          <a:p>
            <a:r>
              <a:rPr lang="uk-UA" dirty="0">
                <a:solidFill>
                  <a:srgbClr val="FF0000"/>
                </a:solidFill>
                <a:highlight>
                  <a:srgbClr val="FFFF00"/>
                </a:highlight>
              </a:rPr>
              <a:t>Сірий: </a:t>
            </a:r>
            <a:r>
              <a:rPr lang="uk-UA" dirty="0">
                <a:solidFill>
                  <a:srgbClr val="FF0000"/>
                </a:solidFill>
                <a:highlight>
                  <a:srgbClr val="C0C0C0"/>
                </a:highlight>
              </a:rPr>
              <a:t>очі, день, небо, мораль, настрій, хмари, заєць, миша, автомобіль,</a:t>
            </a:r>
          </a:p>
          <a:p>
            <a:r>
              <a:rPr lang="uk-UA" dirty="0"/>
              <a:t>Тропи: </a:t>
            </a:r>
            <a:r>
              <a:rPr lang="uk-UA" b="1" dirty="0"/>
              <a:t>сірий день, сіряк, сіра зона, сіра мораль/ очі, як сірий мокрий бетон/ людина як сіра миша/ сірий дощ.</a:t>
            </a:r>
          </a:p>
          <a:p>
            <a:r>
              <a:rPr lang="uk-UA" dirty="0"/>
              <a:t>Зелений</a:t>
            </a:r>
          </a:p>
          <a:p>
            <a:endParaRPr lang="uk-UA" dirty="0"/>
          </a:p>
          <a:p>
            <a:r>
              <a:rPr lang="uk-UA" dirty="0"/>
              <a:t>Червоний</a:t>
            </a:r>
          </a:p>
          <a:p>
            <a:endParaRPr lang="uk-UA" dirty="0"/>
          </a:p>
          <a:p>
            <a:r>
              <a:rPr lang="uk-UA" dirty="0"/>
              <a:t> Блакитний</a:t>
            </a:r>
          </a:p>
        </p:txBody>
      </p:sp>
    </p:spTree>
    <p:extLst>
      <p:ext uri="{BB962C8B-B14F-4D97-AF65-F5344CB8AC3E}">
        <p14:creationId xmlns:p14="http://schemas.microsoft.com/office/powerpoint/2010/main" val="148283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59644-8184-4DC9-BE79-CA37F9C5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84" y="160692"/>
            <a:ext cx="8610600" cy="1293028"/>
          </a:xfrm>
        </p:spPr>
        <p:txBody>
          <a:bodyPr/>
          <a:lstStyle/>
          <a:p>
            <a:pPr algn="ctr"/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Рекомендована література</a:t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EFE3D7-DCF7-4900-B89E-46B9CF5CF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70013"/>
            <a:ext cx="6019800" cy="5348672"/>
          </a:xfrm>
        </p:spPr>
        <p:txBody>
          <a:bodyPr>
            <a:normAutofit fontScale="85000" lnSpcReduction="1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Абрамович С.Д. Риторика і гомілетика.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Чернівц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Олді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123 с. 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Абрамович С.Д., Гураль М.И.,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Чикарькова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М.Ю. Риторика. Ч.1. Історія розвитку риторики. Чернівці :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Олді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2018. 716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Мацько Л. І. Риторика :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Київ : Вища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2006. 311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Онуфрієнко Г. С. Риторика : [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.]. Київ : Центр учбової літератури, 2008. 592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Сагач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Г.М. Риторика. Київ : Вища школа, 2021. 215 с. 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Aft>
                <a:spcPts val="800"/>
              </a:spcAft>
              <a:buNone/>
            </a:pP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15EA25-D242-4ED3-B3C8-DF031322C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70012"/>
            <a:ext cx="5803777" cy="5827295"/>
          </a:xfrm>
        </p:spPr>
        <p:txBody>
          <a:bodyPr>
            <a:normAutofit fontScale="85000" lnSpcReduction="10000"/>
          </a:bodyPr>
          <a:lstStyle/>
          <a:p>
            <a:pPr marL="269875" indent="-269875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Андерсон К. Успішні виступи на TED. Рецепти найкращих спікерів. Київ : Наш Формат; 2016.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256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Голуб Н. Б. Риторика у вищій школі: монографія. Черкаси: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БрамаУкраїна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2008.  400 c.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Зінссер</a:t>
            </a:r>
            <a:r>
              <a:rPr lang="uk-UA" sz="180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В. Як писати добре. Класичний посібник зі створення нехудожніх текстів. Київ : Наш Формат, 2022.  288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Лівін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очей вух і серця.  Київ : Наш Формат, 2020.184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Флемінг К. Говорити легко та невимушено. Як стати приємним співрозмовником. Книжковий клуб «Клуб Сімейного Дозвілля», 2020.  202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Чалдіні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 Психологія впливу. Книжковий клуб «Клуб Сімейного Дозвілля», 2020. 752 с.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Gallo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Like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TED.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9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Speaking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Secrets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World’s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Minds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uk-UA" sz="180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053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</a:t>
            </a:r>
            <a:r>
              <a:rPr lang="uk-UA" sz="1800" u="none" strike="noStrike" dirty="0">
                <a:solidFill>
                  <a:srgbClr val="F053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180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MacMillan</a:t>
            </a:r>
            <a:r>
              <a:rPr lang="uk-UA" sz="180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288 p.</a:t>
            </a:r>
            <a:endParaRPr lang="uk-UA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48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624ED-CE73-4155-9566-D32F1EFD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20" y="338244"/>
            <a:ext cx="8610600" cy="6915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1. Специфіка </a:t>
            </a:r>
            <a:r>
              <a:rPr lang="uk-UA" sz="1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елокуції</a:t>
            </a:r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її складові </a:t>
            </a: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0F402B6-F46C-490D-80FE-6C64AA865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075134"/>
              </p:ext>
            </p:extLst>
          </p:nvPr>
        </p:nvGraphicFramePr>
        <p:xfrm>
          <a:off x="685800" y="763480"/>
          <a:ext cx="10820400" cy="57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75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8ED4F-3F8C-4660-A256-B106781A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31" y="-87883"/>
            <a:ext cx="8610600" cy="727198"/>
          </a:xfrm>
        </p:spPr>
        <p:txBody>
          <a:bodyPr/>
          <a:lstStyle/>
          <a:p>
            <a:r>
              <a:rPr lang="uk-UA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Завдання. ПОЯСНІТЬ алогічність висловлювань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BF7A1-0629-4339-BDC0-7D8A46CA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1538"/>
            <a:ext cx="10820400" cy="5677147"/>
          </a:xfrm>
        </p:spPr>
        <p:txBody>
          <a:bodyPr>
            <a:normAutofit/>
          </a:bodyPr>
          <a:lstStyle/>
          <a:p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юдина з гарною усмішкою і великим досвідом роботи. </a:t>
            </a:r>
          </a:p>
          <a:p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исьменники і поети. </a:t>
            </a:r>
          </a:p>
          <a:p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удова і грецька риторика.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будь-якому підручнику фізики написано, що силу вимірюють у динах. Знання – сила. Отже, знання вимірюють у динах.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Назара виникли проблеми з керівником робочої групи. Він іде до директора, щоб порадитися, як себе вести. У відповідь чує: «Ви маєте рацію. У вас є дві можливості: поскаржитися або залишити групу. Але подумайте добре! Тому що коли ви будете скаржитися, у вас можуть з’явитися неприємності. Якщо ж залишите робочу групу, то втратите шанс на підвищення. Хоч як учиніть, однак програєте».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Той, хто справді вболіває за спільну мету, підтримає нас у цьому.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відому баскетболістку запитали, чи приносить спорт користь, вона відповіла: «Чи є спорт корисним? Я лише скажу, що перебуваємо щодня на виснажливих тренуваннях по багато годин. До того ж, відчуваємо колосальний психологічний тиск, тому маємо бути надзвичайно витривалими».</a:t>
            </a:r>
          </a:p>
          <a:p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211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3070A-22C6-4E78-AA23-023C1A9F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24" y="134058"/>
            <a:ext cx="8610600" cy="1293028"/>
          </a:xfrm>
        </p:spPr>
        <p:txBody>
          <a:bodyPr/>
          <a:lstStyle/>
          <a:p>
            <a:pPr algn="ctr"/>
            <a:r>
              <a:rPr lang="uk-UA" dirty="0"/>
              <a:t>Доберіть евфемізми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ED480-4E1C-496B-B046-EC96DB90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7464"/>
            <a:ext cx="10820400" cy="50912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uk-UA" sz="2400" b="1" dirty="0"/>
              <a:t>Поганий- </a:t>
            </a:r>
            <a:r>
              <a:rPr lang="uk-UA" sz="2400" b="1" dirty="0">
                <a:solidFill>
                  <a:schemeClr val="bg1"/>
                </a:solidFill>
              </a:rPr>
              <a:t>невдалий, кепський, не найкращої якості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/>
              <a:t>Дурний-</a:t>
            </a:r>
            <a:br>
              <a:rPr lang="uk-UA" sz="2400" b="1" dirty="0"/>
            </a:br>
            <a:r>
              <a:rPr lang="uk-UA" sz="2400" b="1" dirty="0"/>
              <a:t>Грубий – </a:t>
            </a:r>
            <a:br>
              <a:rPr lang="uk-UA" sz="2400" b="1" dirty="0"/>
            </a:br>
            <a:r>
              <a:rPr lang="uk-UA" sz="2400" b="1" dirty="0"/>
              <a:t>Товстий- </a:t>
            </a:r>
          </a:p>
          <a:p>
            <a:pPr>
              <a:lnSpc>
                <a:spcPct val="150000"/>
              </a:lnSpc>
            </a:pPr>
            <a:r>
              <a:rPr lang="uk-UA" sz="2400" b="1" dirty="0"/>
              <a:t>Дешевий-</a:t>
            </a:r>
            <a:br>
              <a:rPr lang="uk-UA" sz="2400" b="1" dirty="0"/>
            </a:br>
            <a:r>
              <a:rPr lang="uk-UA" sz="2400" b="1" dirty="0"/>
              <a:t>Інвалід – </a:t>
            </a:r>
            <a:br>
              <a:rPr lang="uk-UA" sz="2400" b="1" dirty="0"/>
            </a:br>
            <a:r>
              <a:rPr lang="uk-UA" sz="2400" b="1" dirty="0"/>
              <a:t>Битий посуд –</a:t>
            </a:r>
          </a:p>
          <a:p>
            <a:pPr>
              <a:lnSpc>
                <a:spcPct val="150000"/>
              </a:lnSpc>
            </a:pPr>
            <a:r>
              <a:rPr lang="uk-UA" sz="2400" b="1" dirty="0" err="1"/>
              <a:t>Хейтер</a:t>
            </a:r>
            <a:r>
              <a:rPr lang="uk-UA" sz="2400" b="1" dirty="0"/>
              <a:t>-</a:t>
            </a:r>
          </a:p>
          <a:p>
            <a:pPr>
              <a:lnSpc>
                <a:spcPct val="150000"/>
              </a:lnSpc>
            </a:pPr>
            <a:r>
              <a:rPr lang="uk-UA" sz="2400" b="1" dirty="0"/>
              <a:t>Застілля-</a:t>
            </a:r>
          </a:p>
          <a:p>
            <a:pPr>
              <a:lnSpc>
                <a:spcPct val="150000"/>
              </a:lnSpc>
            </a:pPr>
            <a:r>
              <a:rPr lang="uk-UA" sz="2400" b="1" dirty="0"/>
              <a:t>Байдикувати-</a:t>
            </a:r>
          </a:p>
          <a:p>
            <a:pPr>
              <a:lnSpc>
                <a:spcPct val="150000"/>
              </a:lnSpc>
            </a:pPr>
            <a:r>
              <a:rPr lang="uk-UA" sz="2400" b="1" dirty="0"/>
              <a:t>Украсти-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74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7D6F2-35D1-46E1-A0BE-2C356748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689" y="134059"/>
            <a:ext cx="8610600" cy="6382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Складові </a:t>
            </a:r>
            <a:r>
              <a:rPr lang="uk-UA" b="1" dirty="0" err="1">
                <a:solidFill>
                  <a:srgbClr val="FFFF00"/>
                </a:solidFill>
              </a:rPr>
              <a:t>елокуції</a:t>
            </a:r>
            <a:endParaRPr lang="uk-UA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756E72F3-4F7A-4B41-8F69-0B20064541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094901"/>
              </p:ext>
            </p:extLst>
          </p:nvPr>
        </p:nvGraphicFramePr>
        <p:xfrm>
          <a:off x="-60664" y="772358"/>
          <a:ext cx="3540711" cy="507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AE5E2519-9D6A-4995-AE2E-A53D935479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0026369"/>
              </p:ext>
            </p:extLst>
          </p:nvPr>
        </p:nvGraphicFramePr>
        <p:xfrm>
          <a:off x="3480047" y="710214"/>
          <a:ext cx="8903563" cy="601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02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074D0-4636-48AF-8617-ED35482D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88777"/>
            <a:ext cx="11124460" cy="1056442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ПРАВИЛЬНІСТЬ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A48122E-9E04-40F4-A070-0340BD4D4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499829"/>
              </p:ext>
            </p:extLst>
          </p:nvPr>
        </p:nvGraphicFramePr>
        <p:xfrm>
          <a:off x="685800" y="949912"/>
          <a:ext cx="10820400" cy="526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54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F28AB-D05F-4204-9152-104FE21A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48" y="213633"/>
            <a:ext cx="8610600" cy="851363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Лексичні</a:t>
            </a:r>
            <a: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норми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9B1B2B9-741F-40CF-99A8-8B2AEE686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54328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06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{8E52BF1C-88A9-48DA-8CA8-052B74D1854F}TF49310879-45c6-4d72-870a-c20bc0dca332d58b7bda-fb84784b0034</Template>
  <TotalTime>195</TotalTime>
  <Words>2123</Words>
  <Application>Microsoft Office PowerPoint</Application>
  <PresentationFormat>Широкий екран</PresentationFormat>
  <Paragraphs>159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Google Sans</vt:lpstr>
      <vt:lpstr>Roboto</vt:lpstr>
      <vt:lpstr>Times New Roman</vt:lpstr>
      <vt:lpstr>Verdana</vt:lpstr>
      <vt:lpstr>Туман</vt:lpstr>
      <vt:lpstr>Стилістичні фігури й тропи в публічному виступі </vt:lpstr>
      <vt:lpstr>питання</vt:lpstr>
      <vt:lpstr>Рекомендована література </vt:lpstr>
      <vt:lpstr>ПИТАННЯ 1. Специфіка елокуції та її складові  </vt:lpstr>
      <vt:lpstr>Завдання. ПОЯСНІТЬ алогічність висловлювань</vt:lpstr>
      <vt:lpstr>Доберіть евфемізми</vt:lpstr>
      <vt:lpstr>Складові елокуції</vt:lpstr>
      <vt:lpstr>ПРАВИЛЬНІСТЬ</vt:lpstr>
      <vt:lpstr>Лексичні норми</vt:lpstr>
      <vt:lpstr>Граматичні норми</vt:lpstr>
      <vt:lpstr>Орфоепічні норми</vt:lpstr>
      <vt:lpstr>ПИТАННЯ 2. Тропи й засоби виразності в публічному виступі  </vt:lpstr>
      <vt:lpstr>Презентація PowerPoint</vt:lpstr>
      <vt:lpstr>різкі метафори - оригінальні, несподівані, образність яких незаперечна</vt:lpstr>
      <vt:lpstr>Завдання : створіть метафори зі словами (можна утворювати словоформи)</vt:lpstr>
      <vt:lpstr>порівняння й антитеза </vt:lpstr>
      <vt:lpstr>Визначте тип тропа</vt:lpstr>
      <vt:lpstr>Традиційні стилістичні тропи: епітет, алегорія й персоніфікація , гіпербола, літота</vt:lpstr>
      <vt:lpstr>Визначте тип тропа</vt:lpstr>
      <vt:lpstr>Фігури синтаксису в риториці</vt:lpstr>
      <vt:lpstr>Інверсія й повтор</vt:lpstr>
      <vt:lpstr>риторичне запитання  й звертання </vt:lpstr>
      <vt:lpstr>питально-відповідальний хід </vt:lpstr>
      <vt:lpstr>Завдання  Створити асоціацію щодо кольору й усі можливі тропи з кольоративом (метафору,епітет, персоніфікацію, порівняння….)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Стилістичні фігури й тропи в публічному виступі</dc:title>
  <dc:creator>Sablina Svitlana</dc:creator>
  <cp:lastModifiedBy>Sablina Svitlana</cp:lastModifiedBy>
  <cp:revision>20</cp:revision>
  <dcterms:created xsi:type="dcterms:W3CDTF">2026-04-14T08:07:57Z</dcterms:created>
  <dcterms:modified xsi:type="dcterms:W3CDTF">2026-04-21T11:12:27Z</dcterms:modified>
</cp:coreProperties>
</file>