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0B8B9A-135A-4ADB-8861-41E85819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94059"/>
            <a:ext cx="15392400" cy="89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-26437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Елена Бессарабова</cp:lastModifiedBy>
  <cp:revision>3</cp:revision>
  <dcterms:created xsi:type="dcterms:W3CDTF">2006-08-16T00:00:00Z</dcterms:created>
  <dcterms:modified xsi:type="dcterms:W3CDTF">2026-04-21T20:21:50Z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EC782507F9DB42C09A853CF88CE633DE_12</vt:lpwstr>
  </property>
  <property fmtid="{D5CDD505-2E9C-101B-9397-08002B2CF9AE}" pid="3" name="KSOProductBuildVer">
    <vt:lpwstr>1033-12.2.0.23155</vt:lpwstr>
  </property>
</Properties>
</file>