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5" d="100"/>
          <a:sy n="75" d="100"/>
        </p:scale>
        <p:origin x="5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F82807A-EB48-AB86-44FD-C60343D144AD}"/>
              </a:ext>
            </a:extLst>
          </p:cNvPr>
          <p:cNvSpPr>
            <a:spLocks noGrp="1"/>
          </p:cNvSpPr>
          <p:nvPr>
            <p:ph type="ctrTitle"/>
          </p:nvPr>
        </p:nvSpPr>
        <p:spPr>
          <a:xfrm>
            <a:off x="1524000" y="1122363"/>
            <a:ext cx="9144000" cy="2387600"/>
          </a:xfrm>
        </p:spPr>
        <p:txBody>
          <a:bodyPr anchor="b"/>
          <a:lstStyle>
            <a:lvl1pPr algn="ctr">
              <a:defRPr sz="6000"/>
            </a:lvl1pPr>
          </a:lstStyle>
          <a:p>
            <a:r>
              <a:rPr lang="uk-UA"/>
              <a:t>Клацніть, щоб редагувати стиль зразка заголовка</a:t>
            </a:r>
          </a:p>
        </p:txBody>
      </p:sp>
      <p:sp>
        <p:nvSpPr>
          <p:cNvPr id="3" name="Підзаголовок 2">
            <a:extLst>
              <a:ext uri="{FF2B5EF4-FFF2-40B4-BE49-F238E27FC236}">
                <a16:creationId xmlns:a16="http://schemas.microsoft.com/office/drawing/2014/main" id="{65C2F020-399E-CDD9-4670-A2C63C198ED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p>
        </p:txBody>
      </p:sp>
      <p:sp>
        <p:nvSpPr>
          <p:cNvPr id="4" name="Місце для дати 3">
            <a:extLst>
              <a:ext uri="{FF2B5EF4-FFF2-40B4-BE49-F238E27FC236}">
                <a16:creationId xmlns:a16="http://schemas.microsoft.com/office/drawing/2014/main" id="{B8DA3C0F-6402-B9EF-D23C-D9A81919A04A}"/>
              </a:ext>
            </a:extLst>
          </p:cNvPr>
          <p:cNvSpPr>
            <a:spLocks noGrp="1"/>
          </p:cNvSpPr>
          <p:nvPr>
            <p:ph type="dt" sz="half" idx="10"/>
          </p:nvPr>
        </p:nvSpPr>
        <p:spPr/>
        <p:txBody>
          <a:bodyPr/>
          <a:lstStyle/>
          <a:p>
            <a:fld id="{CDDD50DD-4415-4C9D-86C3-77ECC1214174}" type="datetimeFigureOut">
              <a:rPr lang="uk-UA" smtClean="0"/>
              <a:t>08.04.2026</a:t>
            </a:fld>
            <a:endParaRPr lang="uk-UA"/>
          </a:p>
        </p:txBody>
      </p:sp>
      <p:sp>
        <p:nvSpPr>
          <p:cNvPr id="5" name="Місце для нижнього колонтитула 4">
            <a:extLst>
              <a:ext uri="{FF2B5EF4-FFF2-40B4-BE49-F238E27FC236}">
                <a16:creationId xmlns:a16="http://schemas.microsoft.com/office/drawing/2014/main" id="{52254F69-C24D-390C-DA6B-CD7AD2E2C0D8}"/>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66EC4A1F-A208-DA1A-38A3-9B3FA5CFCEB0}"/>
              </a:ext>
            </a:extLst>
          </p:cNvPr>
          <p:cNvSpPr>
            <a:spLocks noGrp="1"/>
          </p:cNvSpPr>
          <p:nvPr>
            <p:ph type="sldNum" sz="quarter" idx="12"/>
          </p:nvPr>
        </p:nvSpPr>
        <p:spPr/>
        <p:txBody>
          <a:bodyPr/>
          <a:lstStyle/>
          <a:p>
            <a:fld id="{BEDA1841-C49C-4835-B0D6-2DA972EA6131}" type="slidenum">
              <a:rPr lang="uk-UA" smtClean="0"/>
              <a:t>‹№›</a:t>
            </a:fld>
            <a:endParaRPr lang="uk-UA"/>
          </a:p>
        </p:txBody>
      </p:sp>
    </p:spTree>
    <p:extLst>
      <p:ext uri="{BB962C8B-B14F-4D97-AF65-F5344CB8AC3E}">
        <p14:creationId xmlns:p14="http://schemas.microsoft.com/office/powerpoint/2010/main" val="32872047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AE6DDFC-01BE-B50C-E96D-66E8CD3A3EB0}"/>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F1D36C18-6D3C-1E28-86D3-E5801EC6025E}"/>
              </a:ext>
            </a:extLst>
          </p:cNvPr>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1E0B6CB7-A6C5-76C2-84E0-83BFF87F615C}"/>
              </a:ext>
            </a:extLst>
          </p:cNvPr>
          <p:cNvSpPr>
            <a:spLocks noGrp="1"/>
          </p:cNvSpPr>
          <p:nvPr>
            <p:ph type="dt" sz="half" idx="10"/>
          </p:nvPr>
        </p:nvSpPr>
        <p:spPr/>
        <p:txBody>
          <a:bodyPr/>
          <a:lstStyle/>
          <a:p>
            <a:fld id="{CDDD50DD-4415-4C9D-86C3-77ECC1214174}" type="datetimeFigureOut">
              <a:rPr lang="uk-UA" smtClean="0"/>
              <a:t>08.04.2026</a:t>
            </a:fld>
            <a:endParaRPr lang="uk-UA"/>
          </a:p>
        </p:txBody>
      </p:sp>
      <p:sp>
        <p:nvSpPr>
          <p:cNvPr id="5" name="Місце для нижнього колонтитула 4">
            <a:extLst>
              <a:ext uri="{FF2B5EF4-FFF2-40B4-BE49-F238E27FC236}">
                <a16:creationId xmlns:a16="http://schemas.microsoft.com/office/drawing/2014/main" id="{CF71EA0C-9F58-CC95-361D-15430FEDC376}"/>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1AE372EF-B2CC-D20F-4F17-0956E0E0D4ED}"/>
              </a:ext>
            </a:extLst>
          </p:cNvPr>
          <p:cNvSpPr>
            <a:spLocks noGrp="1"/>
          </p:cNvSpPr>
          <p:nvPr>
            <p:ph type="sldNum" sz="quarter" idx="12"/>
          </p:nvPr>
        </p:nvSpPr>
        <p:spPr/>
        <p:txBody>
          <a:bodyPr/>
          <a:lstStyle/>
          <a:p>
            <a:fld id="{BEDA1841-C49C-4835-B0D6-2DA972EA6131}" type="slidenum">
              <a:rPr lang="uk-UA" smtClean="0"/>
              <a:t>‹№›</a:t>
            </a:fld>
            <a:endParaRPr lang="uk-UA"/>
          </a:p>
        </p:txBody>
      </p:sp>
    </p:spTree>
    <p:extLst>
      <p:ext uri="{BB962C8B-B14F-4D97-AF65-F5344CB8AC3E}">
        <p14:creationId xmlns:p14="http://schemas.microsoft.com/office/powerpoint/2010/main" val="9775259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a:extLst>
              <a:ext uri="{FF2B5EF4-FFF2-40B4-BE49-F238E27FC236}">
                <a16:creationId xmlns:a16="http://schemas.microsoft.com/office/drawing/2014/main" id="{8EF36080-E6DF-62C4-0440-A32BD3F685BB}"/>
              </a:ext>
            </a:extLst>
          </p:cNvPr>
          <p:cNvSpPr>
            <a:spLocks noGrp="1"/>
          </p:cNvSpPr>
          <p:nvPr>
            <p:ph type="title" orient="vert"/>
          </p:nvPr>
        </p:nvSpPr>
        <p:spPr>
          <a:xfrm>
            <a:off x="8724900" y="365125"/>
            <a:ext cx="2628900" cy="5811838"/>
          </a:xfrm>
        </p:spPr>
        <p:txBody>
          <a:bodyPr vert="eaVert"/>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07219854-2B04-4FE9-1F23-8E8350FEB13E}"/>
              </a:ext>
            </a:extLst>
          </p:cNvPr>
          <p:cNvSpPr>
            <a:spLocks noGrp="1"/>
          </p:cNvSpPr>
          <p:nvPr>
            <p:ph type="body" orient="vert" idx="1"/>
          </p:nvPr>
        </p:nvSpPr>
        <p:spPr>
          <a:xfrm>
            <a:off x="838200" y="365125"/>
            <a:ext cx="7734300" cy="5811838"/>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BF011A9D-8B35-F642-CAEE-C09A4D6E7EBA}"/>
              </a:ext>
            </a:extLst>
          </p:cNvPr>
          <p:cNvSpPr>
            <a:spLocks noGrp="1"/>
          </p:cNvSpPr>
          <p:nvPr>
            <p:ph type="dt" sz="half" idx="10"/>
          </p:nvPr>
        </p:nvSpPr>
        <p:spPr/>
        <p:txBody>
          <a:bodyPr/>
          <a:lstStyle/>
          <a:p>
            <a:fld id="{CDDD50DD-4415-4C9D-86C3-77ECC1214174}" type="datetimeFigureOut">
              <a:rPr lang="uk-UA" smtClean="0"/>
              <a:t>08.04.2026</a:t>
            </a:fld>
            <a:endParaRPr lang="uk-UA"/>
          </a:p>
        </p:txBody>
      </p:sp>
      <p:sp>
        <p:nvSpPr>
          <p:cNvPr id="5" name="Місце для нижнього колонтитула 4">
            <a:extLst>
              <a:ext uri="{FF2B5EF4-FFF2-40B4-BE49-F238E27FC236}">
                <a16:creationId xmlns:a16="http://schemas.microsoft.com/office/drawing/2014/main" id="{0A63EEB0-3F79-2856-3CE2-1FC48502B475}"/>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3F224903-3675-E6DD-05BC-4123B583CB7D}"/>
              </a:ext>
            </a:extLst>
          </p:cNvPr>
          <p:cNvSpPr>
            <a:spLocks noGrp="1"/>
          </p:cNvSpPr>
          <p:nvPr>
            <p:ph type="sldNum" sz="quarter" idx="12"/>
          </p:nvPr>
        </p:nvSpPr>
        <p:spPr/>
        <p:txBody>
          <a:bodyPr/>
          <a:lstStyle/>
          <a:p>
            <a:fld id="{BEDA1841-C49C-4835-B0D6-2DA972EA6131}" type="slidenum">
              <a:rPr lang="uk-UA" smtClean="0"/>
              <a:t>‹№›</a:t>
            </a:fld>
            <a:endParaRPr lang="uk-UA"/>
          </a:p>
        </p:txBody>
      </p:sp>
    </p:spTree>
    <p:extLst>
      <p:ext uri="{BB962C8B-B14F-4D97-AF65-F5344CB8AC3E}">
        <p14:creationId xmlns:p14="http://schemas.microsoft.com/office/powerpoint/2010/main" val="6880133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DEF3DDC-2435-8627-587D-E5400E9D7CF2}"/>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AE0E32A0-B5D3-28F5-BA9C-0C84FC14E26C}"/>
              </a:ext>
            </a:extLst>
          </p:cNvPr>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C2D8A6E4-2C93-1B88-6D5E-5631EE4ADD15}"/>
              </a:ext>
            </a:extLst>
          </p:cNvPr>
          <p:cNvSpPr>
            <a:spLocks noGrp="1"/>
          </p:cNvSpPr>
          <p:nvPr>
            <p:ph type="dt" sz="half" idx="10"/>
          </p:nvPr>
        </p:nvSpPr>
        <p:spPr/>
        <p:txBody>
          <a:bodyPr/>
          <a:lstStyle/>
          <a:p>
            <a:fld id="{CDDD50DD-4415-4C9D-86C3-77ECC1214174}" type="datetimeFigureOut">
              <a:rPr lang="uk-UA" smtClean="0"/>
              <a:t>08.04.2026</a:t>
            </a:fld>
            <a:endParaRPr lang="uk-UA"/>
          </a:p>
        </p:txBody>
      </p:sp>
      <p:sp>
        <p:nvSpPr>
          <p:cNvPr id="5" name="Місце для нижнього колонтитула 4">
            <a:extLst>
              <a:ext uri="{FF2B5EF4-FFF2-40B4-BE49-F238E27FC236}">
                <a16:creationId xmlns:a16="http://schemas.microsoft.com/office/drawing/2014/main" id="{2512D2CB-E649-37FB-ABD6-149F5775A51C}"/>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21AEA809-C74C-71AE-26DB-EAFBF841CE01}"/>
              </a:ext>
            </a:extLst>
          </p:cNvPr>
          <p:cNvSpPr>
            <a:spLocks noGrp="1"/>
          </p:cNvSpPr>
          <p:nvPr>
            <p:ph type="sldNum" sz="quarter" idx="12"/>
          </p:nvPr>
        </p:nvSpPr>
        <p:spPr/>
        <p:txBody>
          <a:bodyPr/>
          <a:lstStyle/>
          <a:p>
            <a:fld id="{BEDA1841-C49C-4835-B0D6-2DA972EA6131}" type="slidenum">
              <a:rPr lang="uk-UA" smtClean="0"/>
              <a:t>‹№›</a:t>
            </a:fld>
            <a:endParaRPr lang="uk-UA"/>
          </a:p>
        </p:txBody>
      </p:sp>
    </p:spTree>
    <p:extLst>
      <p:ext uri="{BB962C8B-B14F-4D97-AF65-F5344CB8AC3E}">
        <p14:creationId xmlns:p14="http://schemas.microsoft.com/office/powerpoint/2010/main" val="2221993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7428160-B56B-89AA-883E-2D247FE68928}"/>
              </a:ext>
            </a:extLst>
          </p:cNvPr>
          <p:cNvSpPr>
            <a:spLocks noGrp="1"/>
          </p:cNvSpPr>
          <p:nvPr>
            <p:ph type="title"/>
          </p:nvPr>
        </p:nvSpPr>
        <p:spPr>
          <a:xfrm>
            <a:off x="831850" y="1709738"/>
            <a:ext cx="10515600" cy="2852737"/>
          </a:xfrm>
        </p:spPr>
        <p:txBody>
          <a:bodyPr anchor="b"/>
          <a:lstStyle>
            <a:lvl1pPr>
              <a:defRPr sz="6000"/>
            </a:lvl1p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F96610E0-5218-4687-874B-DEEC22A0E41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uk-UA"/>
              <a:t>Клацніть, щоб відредагувати стилі зразків тексту</a:t>
            </a:r>
          </a:p>
        </p:txBody>
      </p:sp>
      <p:sp>
        <p:nvSpPr>
          <p:cNvPr id="4" name="Місце для дати 3">
            <a:extLst>
              <a:ext uri="{FF2B5EF4-FFF2-40B4-BE49-F238E27FC236}">
                <a16:creationId xmlns:a16="http://schemas.microsoft.com/office/drawing/2014/main" id="{FA388D2E-DE49-FB70-04C4-8D7CCE90A194}"/>
              </a:ext>
            </a:extLst>
          </p:cNvPr>
          <p:cNvSpPr>
            <a:spLocks noGrp="1"/>
          </p:cNvSpPr>
          <p:nvPr>
            <p:ph type="dt" sz="half" idx="10"/>
          </p:nvPr>
        </p:nvSpPr>
        <p:spPr/>
        <p:txBody>
          <a:bodyPr/>
          <a:lstStyle/>
          <a:p>
            <a:fld id="{CDDD50DD-4415-4C9D-86C3-77ECC1214174}" type="datetimeFigureOut">
              <a:rPr lang="uk-UA" smtClean="0"/>
              <a:t>08.04.2026</a:t>
            </a:fld>
            <a:endParaRPr lang="uk-UA"/>
          </a:p>
        </p:txBody>
      </p:sp>
      <p:sp>
        <p:nvSpPr>
          <p:cNvPr id="5" name="Місце для нижнього колонтитула 4">
            <a:extLst>
              <a:ext uri="{FF2B5EF4-FFF2-40B4-BE49-F238E27FC236}">
                <a16:creationId xmlns:a16="http://schemas.microsoft.com/office/drawing/2014/main" id="{C8D22DD1-814C-A9CF-4A9A-BBFD525F8C13}"/>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F5B436AB-E3D5-DAB6-4DF3-E58A54F0B562}"/>
              </a:ext>
            </a:extLst>
          </p:cNvPr>
          <p:cNvSpPr>
            <a:spLocks noGrp="1"/>
          </p:cNvSpPr>
          <p:nvPr>
            <p:ph type="sldNum" sz="quarter" idx="12"/>
          </p:nvPr>
        </p:nvSpPr>
        <p:spPr/>
        <p:txBody>
          <a:bodyPr/>
          <a:lstStyle/>
          <a:p>
            <a:fld id="{BEDA1841-C49C-4835-B0D6-2DA972EA6131}" type="slidenum">
              <a:rPr lang="uk-UA" smtClean="0"/>
              <a:t>‹№›</a:t>
            </a:fld>
            <a:endParaRPr lang="uk-UA"/>
          </a:p>
        </p:txBody>
      </p:sp>
    </p:spTree>
    <p:extLst>
      <p:ext uri="{BB962C8B-B14F-4D97-AF65-F5344CB8AC3E}">
        <p14:creationId xmlns:p14="http://schemas.microsoft.com/office/powerpoint/2010/main" val="27372378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00E5CA2-E5C1-57EE-C5BB-A2A9DD98C0C9}"/>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1AE74C69-8B84-F15F-41FD-6186CB71C7D5}"/>
              </a:ext>
            </a:extLst>
          </p:cNvPr>
          <p:cNvSpPr>
            <a:spLocks noGrp="1"/>
          </p:cNvSpPr>
          <p:nvPr>
            <p:ph sz="half" idx="1"/>
          </p:nvPr>
        </p:nvSpPr>
        <p:spPr>
          <a:xfrm>
            <a:off x="838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вмісту 3">
            <a:extLst>
              <a:ext uri="{FF2B5EF4-FFF2-40B4-BE49-F238E27FC236}">
                <a16:creationId xmlns:a16="http://schemas.microsoft.com/office/drawing/2014/main" id="{BABAB848-04C5-F97F-D132-E1F17FD77375}"/>
              </a:ext>
            </a:extLst>
          </p:cNvPr>
          <p:cNvSpPr>
            <a:spLocks noGrp="1"/>
          </p:cNvSpPr>
          <p:nvPr>
            <p:ph sz="half" idx="2"/>
          </p:nvPr>
        </p:nvSpPr>
        <p:spPr>
          <a:xfrm>
            <a:off x="6172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дати 4">
            <a:extLst>
              <a:ext uri="{FF2B5EF4-FFF2-40B4-BE49-F238E27FC236}">
                <a16:creationId xmlns:a16="http://schemas.microsoft.com/office/drawing/2014/main" id="{4DC10CF8-6E18-39AC-F0A0-CE917DEEE179}"/>
              </a:ext>
            </a:extLst>
          </p:cNvPr>
          <p:cNvSpPr>
            <a:spLocks noGrp="1"/>
          </p:cNvSpPr>
          <p:nvPr>
            <p:ph type="dt" sz="half" idx="10"/>
          </p:nvPr>
        </p:nvSpPr>
        <p:spPr/>
        <p:txBody>
          <a:bodyPr/>
          <a:lstStyle/>
          <a:p>
            <a:fld id="{CDDD50DD-4415-4C9D-86C3-77ECC1214174}" type="datetimeFigureOut">
              <a:rPr lang="uk-UA" smtClean="0"/>
              <a:t>08.04.2026</a:t>
            </a:fld>
            <a:endParaRPr lang="uk-UA"/>
          </a:p>
        </p:txBody>
      </p:sp>
      <p:sp>
        <p:nvSpPr>
          <p:cNvPr id="6" name="Місце для нижнього колонтитула 5">
            <a:extLst>
              <a:ext uri="{FF2B5EF4-FFF2-40B4-BE49-F238E27FC236}">
                <a16:creationId xmlns:a16="http://schemas.microsoft.com/office/drawing/2014/main" id="{82D35468-9679-7F9A-5E3C-28E0312F6842}"/>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53229E91-09F5-EE53-CED4-2A66E8B81B4E}"/>
              </a:ext>
            </a:extLst>
          </p:cNvPr>
          <p:cNvSpPr>
            <a:spLocks noGrp="1"/>
          </p:cNvSpPr>
          <p:nvPr>
            <p:ph type="sldNum" sz="quarter" idx="12"/>
          </p:nvPr>
        </p:nvSpPr>
        <p:spPr/>
        <p:txBody>
          <a:bodyPr/>
          <a:lstStyle/>
          <a:p>
            <a:fld id="{BEDA1841-C49C-4835-B0D6-2DA972EA6131}" type="slidenum">
              <a:rPr lang="uk-UA" smtClean="0"/>
              <a:t>‹№›</a:t>
            </a:fld>
            <a:endParaRPr lang="uk-UA"/>
          </a:p>
        </p:txBody>
      </p:sp>
    </p:spTree>
    <p:extLst>
      <p:ext uri="{BB962C8B-B14F-4D97-AF65-F5344CB8AC3E}">
        <p14:creationId xmlns:p14="http://schemas.microsoft.com/office/powerpoint/2010/main" val="13640183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112CB88-964F-E96A-EF8E-FEEB70EE7164}"/>
              </a:ext>
            </a:extLst>
          </p:cNvPr>
          <p:cNvSpPr>
            <a:spLocks noGrp="1"/>
          </p:cNvSpPr>
          <p:nvPr>
            <p:ph type="title"/>
          </p:nvPr>
        </p:nvSpPr>
        <p:spPr>
          <a:xfrm>
            <a:off x="839788" y="365125"/>
            <a:ext cx="10515600" cy="1325563"/>
          </a:xfrm>
        </p:spPr>
        <p:txBody>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8931C714-36B3-D5A0-EDD5-E2F379601DD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Місце для вмісту 3">
            <a:extLst>
              <a:ext uri="{FF2B5EF4-FFF2-40B4-BE49-F238E27FC236}">
                <a16:creationId xmlns:a16="http://schemas.microsoft.com/office/drawing/2014/main" id="{743A5CAE-96C5-D022-9DEB-9790E9A52B17}"/>
              </a:ext>
            </a:extLst>
          </p:cNvPr>
          <p:cNvSpPr>
            <a:spLocks noGrp="1"/>
          </p:cNvSpPr>
          <p:nvPr>
            <p:ph sz="half" idx="2"/>
          </p:nvPr>
        </p:nvSpPr>
        <p:spPr>
          <a:xfrm>
            <a:off x="839788" y="2505075"/>
            <a:ext cx="5157787"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тексту 4">
            <a:extLst>
              <a:ext uri="{FF2B5EF4-FFF2-40B4-BE49-F238E27FC236}">
                <a16:creationId xmlns:a16="http://schemas.microsoft.com/office/drawing/2014/main" id="{D24FBE60-DBF3-F567-077C-13BC2C51978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Місце для вмісту 5">
            <a:extLst>
              <a:ext uri="{FF2B5EF4-FFF2-40B4-BE49-F238E27FC236}">
                <a16:creationId xmlns:a16="http://schemas.microsoft.com/office/drawing/2014/main" id="{17CF73B6-D321-6CE0-5733-F03EC4A941E9}"/>
              </a:ext>
            </a:extLst>
          </p:cNvPr>
          <p:cNvSpPr>
            <a:spLocks noGrp="1"/>
          </p:cNvSpPr>
          <p:nvPr>
            <p:ph sz="quarter" idx="4"/>
          </p:nvPr>
        </p:nvSpPr>
        <p:spPr>
          <a:xfrm>
            <a:off x="6172200" y="2505075"/>
            <a:ext cx="5183188"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7" name="Місце для дати 6">
            <a:extLst>
              <a:ext uri="{FF2B5EF4-FFF2-40B4-BE49-F238E27FC236}">
                <a16:creationId xmlns:a16="http://schemas.microsoft.com/office/drawing/2014/main" id="{15B81C27-EAD2-76AD-3F5C-E87A61E5BC7C}"/>
              </a:ext>
            </a:extLst>
          </p:cNvPr>
          <p:cNvSpPr>
            <a:spLocks noGrp="1"/>
          </p:cNvSpPr>
          <p:nvPr>
            <p:ph type="dt" sz="half" idx="10"/>
          </p:nvPr>
        </p:nvSpPr>
        <p:spPr/>
        <p:txBody>
          <a:bodyPr/>
          <a:lstStyle/>
          <a:p>
            <a:fld id="{CDDD50DD-4415-4C9D-86C3-77ECC1214174}" type="datetimeFigureOut">
              <a:rPr lang="uk-UA" smtClean="0"/>
              <a:t>08.04.2026</a:t>
            </a:fld>
            <a:endParaRPr lang="uk-UA"/>
          </a:p>
        </p:txBody>
      </p:sp>
      <p:sp>
        <p:nvSpPr>
          <p:cNvPr id="8" name="Місце для нижнього колонтитула 7">
            <a:extLst>
              <a:ext uri="{FF2B5EF4-FFF2-40B4-BE49-F238E27FC236}">
                <a16:creationId xmlns:a16="http://schemas.microsoft.com/office/drawing/2014/main" id="{A943D4D8-A29A-EA5A-3C22-9C98D72D1D9A}"/>
              </a:ext>
            </a:extLst>
          </p:cNvPr>
          <p:cNvSpPr>
            <a:spLocks noGrp="1"/>
          </p:cNvSpPr>
          <p:nvPr>
            <p:ph type="ftr" sz="quarter" idx="11"/>
          </p:nvPr>
        </p:nvSpPr>
        <p:spPr/>
        <p:txBody>
          <a:bodyPr/>
          <a:lstStyle/>
          <a:p>
            <a:endParaRPr lang="uk-UA"/>
          </a:p>
        </p:txBody>
      </p:sp>
      <p:sp>
        <p:nvSpPr>
          <p:cNvPr id="9" name="Місце для номера слайда 8">
            <a:extLst>
              <a:ext uri="{FF2B5EF4-FFF2-40B4-BE49-F238E27FC236}">
                <a16:creationId xmlns:a16="http://schemas.microsoft.com/office/drawing/2014/main" id="{8E20F3F3-F79C-837F-F5C3-12337A347FBC}"/>
              </a:ext>
            </a:extLst>
          </p:cNvPr>
          <p:cNvSpPr>
            <a:spLocks noGrp="1"/>
          </p:cNvSpPr>
          <p:nvPr>
            <p:ph type="sldNum" sz="quarter" idx="12"/>
          </p:nvPr>
        </p:nvSpPr>
        <p:spPr/>
        <p:txBody>
          <a:bodyPr/>
          <a:lstStyle/>
          <a:p>
            <a:fld id="{BEDA1841-C49C-4835-B0D6-2DA972EA6131}" type="slidenum">
              <a:rPr lang="uk-UA" smtClean="0"/>
              <a:t>‹№›</a:t>
            </a:fld>
            <a:endParaRPr lang="uk-UA"/>
          </a:p>
        </p:txBody>
      </p:sp>
    </p:spTree>
    <p:extLst>
      <p:ext uri="{BB962C8B-B14F-4D97-AF65-F5344CB8AC3E}">
        <p14:creationId xmlns:p14="http://schemas.microsoft.com/office/powerpoint/2010/main" val="5422223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35EC6A2-FEA4-C63F-0330-DF798D933013}"/>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дати 2">
            <a:extLst>
              <a:ext uri="{FF2B5EF4-FFF2-40B4-BE49-F238E27FC236}">
                <a16:creationId xmlns:a16="http://schemas.microsoft.com/office/drawing/2014/main" id="{7E5B7A40-42E2-4D1B-4A17-AC5F6F64CCDD}"/>
              </a:ext>
            </a:extLst>
          </p:cNvPr>
          <p:cNvSpPr>
            <a:spLocks noGrp="1"/>
          </p:cNvSpPr>
          <p:nvPr>
            <p:ph type="dt" sz="half" idx="10"/>
          </p:nvPr>
        </p:nvSpPr>
        <p:spPr/>
        <p:txBody>
          <a:bodyPr/>
          <a:lstStyle/>
          <a:p>
            <a:fld id="{CDDD50DD-4415-4C9D-86C3-77ECC1214174}" type="datetimeFigureOut">
              <a:rPr lang="uk-UA" smtClean="0"/>
              <a:t>08.04.2026</a:t>
            </a:fld>
            <a:endParaRPr lang="uk-UA"/>
          </a:p>
        </p:txBody>
      </p:sp>
      <p:sp>
        <p:nvSpPr>
          <p:cNvPr id="4" name="Місце для нижнього колонтитула 3">
            <a:extLst>
              <a:ext uri="{FF2B5EF4-FFF2-40B4-BE49-F238E27FC236}">
                <a16:creationId xmlns:a16="http://schemas.microsoft.com/office/drawing/2014/main" id="{E53788AB-0FDF-4442-B6D1-09701629BD5B}"/>
              </a:ext>
            </a:extLst>
          </p:cNvPr>
          <p:cNvSpPr>
            <a:spLocks noGrp="1"/>
          </p:cNvSpPr>
          <p:nvPr>
            <p:ph type="ftr" sz="quarter" idx="11"/>
          </p:nvPr>
        </p:nvSpPr>
        <p:spPr/>
        <p:txBody>
          <a:bodyPr/>
          <a:lstStyle/>
          <a:p>
            <a:endParaRPr lang="uk-UA"/>
          </a:p>
        </p:txBody>
      </p:sp>
      <p:sp>
        <p:nvSpPr>
          <p:cNvPr id="5" name="Місце для номера слайда 4">
            <a:extLst>
              <a:ext uri="{FF2B5EF4-FFF2-40B4-BE49-F238E27FC236}">
                <a16:creationId xmlns:a16="http://schemas.microsoft.com/office/drawing/2014/main" id="{321121D0-D376-FC35-CFCC-12E63F7BFEA3}"/>
              </a:ext>
            </a:extLst>
          </p:cNvPr>
          <p:cNvSpPr>
            <a:spLocks noGrp="1"/>
          </p:cNvSpPr>
          <p:nvPr>
            <p:ph type="sldNum" sz="quarter" idx="12"/>
          </p:nvPr>
        </p:nvSpPr>
        <p:spPr/>
        <p:txBody>
          <a:bodyPr/>
          <a:lstStyle/>
          <a:p>
            <a:fld id="{BEDA1841-C49C-4835-B0D6-2DA972EA6131}" type="slidenum">
              <a:rPr lang="uk-UA" smtClean="0"/>
              <a:t>‹№›</a:t>
            </a:fld>
            <a:endParaRPr lang="uk-UA"/>
          </a:p>
        </p:txBody>
      </p:sp>
    </p:spTree>
    <p:extLst>
      <p:ext uri="{BB962C8B-B14F-4D97-AF65-F5344CB8AC3E}">
        <p14:creationId xmlns:p14="http://schemas.microsoft.com/office/powerpoint/2010/main" val="205804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a:extLst>
              <a:ext uri="{FF2B5EF4-FFF2-40B4-BE49-F238E27FC236}">
                <a16:creationId xmlns:a16="http://schemas.microsoft.com/office/drawing/2014/main" id="{C2AC2DB6-BC68-84CB-7F10-3D004E79289F}"/>
              </a:ext>
            </a:extLst>
          </p:cNvPr>
          <p:cNvSpPr>
            <a:spLocks noGrp="1"/>
          </p:cNvSpPr>
          <p:nvPr>
            <p:ph type="dt" sz="half" idx="10"/>
          </p:nvPr>
        </p:nvSpPr>
        <p:spPr/>
        <p:txBody>
          <a:bodyPr/>
          <a:lstStyle/>
          <a:p>
            <a:fld id="{CDDD50DD-4415-4C9D-86C3-77ECC1214174}" type="datetimeFigureOut">
              <a:rPr lang="uk-UA" smtClean="0"/>
              <a:t>08.04.2026</a:t>
            </a:fld>
            <a:endParaRPr lang="uk-UA"/>
          </a:p>
        </p:txBody>
      </p:sp>
      <p:sp>
        <p:nvSpPr>
          <p:cNvPr id="3" name="Місце для нижнього колонтитула 2">
            <a:extLst>
              <a:ext uri="{FF2B5EF4-FFF2-40B4-BE49-F238E27FC236}">
                <a16:creationId xmlns:a16="http://schemas.microsoft.com/office/drawing/2014/main" id="{955F8033-3FD7-2FD9-5085-897BBD8C8E91}"/>
              </a:ext>
            </a:extLst>
          </p:cNvPr>
          <p:cNvSpPr>
            <a:spLocks noGrp="1"/>
          </p:cNvSpPr>
          <p:nvPr>
            <p:ph type="ftr" sz="quarter" idx="11"/>
          </p:nvPr>
        </p:nvSpPr>
        <p:spPr/>
        <p:txBody>
          <a:bodyPr/>
          <a:lstStyle/>
          <a:p>
            <a:endParaRPr lang="uk-UA"/>
          </a:p>
        </p:txBody>
      </p:sp>
      <p:sp>
        <p:nvSpPr>
          <p:cNvPr id="4" name="Місце для номера слайда 3">
            <a:extLst>
              <a:ext uri="{FF2B5EF4-FFF2-40B4-BE49-F238E27FC236}">
                <a16:creationId xmlns:a16="http://schemas.microsoft.com/office/drawing/2014/main" id="{90EB610F-8E2A-61A7-7BF0-7758D2250884}"/>
              </a:ext>
            </a:extLst>
          </p:cNvPr>
          <p:cNvSpPr>
            <a:spLocks noGrp="1"/>
          </p:cNvSpPr>
          <p:nvPr>
            <p:ph type="sldNum" sz="quarter" idx="12"/>
          </p:nvPr>
        </p:nvSpPr>
        <p:spPr/>
        <p:txBody>
          <a:bodyPr/>
          <a:lstStyle/>
          <a:p>
            <a:fld id="{BEDA1841-C49C-4835-B0D6-2DA972EA6131}" type="slidenum">
              <a:rPr lang="uk-UA" smtClean="0"/>
              <a:t>‹№›</a:t>
            </a:fld>
            <a:endParaRPr lang="uk-UA"/>
          </a:p>
        </p:txBody>
      </p:sp>
    </p:spTree>
    <p:extLst>
      <p:ext uri="{BB962C8B-B14F-4D97-AF65-F5344CB8AC3E}">
        <p14:creationId xmlns:p14="http://schemas.microsoft.com/office/powerpoint/2010/main" val="20814558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7723B62-0D81-66E8-559F-E69C8141B086}"/>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46369C7C-CB38-27E1-2D7F-20E5C34C275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тексту 3">
            <a:extLst>
              <a:ext uri="{FF2B5EF4-FFF2-40B4-BE49-F238E27FC236}">
                <a16:creationId xmlns:a16="http://schemas.microsoft.com/office/drawing/2014/main" id="{AB190D1A-D906-B6E8-BFC7-AEB27BC0453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A8333B8E-51A6-6EC4-95F8-B441654D51D8}"/>
              </a:ext>
            </a:extLst>
          </p:cNvPr>
          <p:cNvSpPr>
            <a:spLocks noGrp="1"/>
          </p:cNvSpPr>
          <p:nvPr>
            <p:ph type="dt" sz="half" idx="10"/>
          </p:nvPr>
        </p:nvSpPr>
        <p:spPr/>
        <p:txBody>
          <a:bodyPr/>
          <a:lstStyle/>
          <a:p>
            <a:fld id="{CDDD50DD-4415-4C9D-86C3-77ECC1214174}" type="datetimeFigureOut">
              <a:rPr lang="uk-UA" smtClean="0"/>
              <a:t>08.04.2026</a:t>
            </a:fld>
            <a:endParaRPr lang="uk-UA"/>
          </a:p>
        </p:txBody>
      </p:sp>
      <p:sp>
        <p:nvSpPr>
          <p:cNvPr id="6" name="Місце для нижнього колонтитула 5">
            <a:extLst>
              <a:ext uri="{FF2B5EF4-FFF2-40B4-BE49-F238E27FC236}">
                <a16:creationId xmlns:a16="http://schemas.microsoft.com/office/drawing/2014/main" id="{CB5B9860-EDFC-2144-EBDA-9D918D3AC23D}"/>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1B1A42EC-8A2A-470B-A293-751138271D51}"/>
              </a:ext>
            </a:extLst>
          </p:cNvPr>
          <p:cNvSpPr>
            <a:spLocks noGrp="1"/>
          </p:cNvSpPr>
          <p:nvPr>
            <p:ph type="sldNum" sz="quarter" idx="12"/>
          </p:nvPr>
        </p:nvSpPr>
        <p:spPr/>
        <p:txBody>
          <a:bodyPr/>
          <a:lstStyle/>
          <a:p>
            <a:fld id="{BEDA1841-C49C-4835-B0D6-2DA972EA6131}" type="slidenum">
              <a:rPr lang="uk-UA" smtClean="0"/>
              <a:t>‹№›</a:t>
            </a:fld>
            <a:endParaRPr lang="uk-UA"/>
          </a:p>
        </p:txBody>
      </p:sp>
    </p:spTree>
    <p:extLst>
      <p:ext uri="{BB962C8B-B14F-4D97-AF65-F5344CB8AC3E}">
        <p14:creationId xmlns:p14="http://schemas.microsoft.com/office/powerpoint/2010/main" val="13273654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14832B9-7DA6-4C13-F9B1-BDE3A16514C9}"/>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зображення 2">
            <a:extLst>
              <a:ext uri="{FF2B5EF4-FFF2-40B4-BE49-F238E27FC236}">
                <a16:creationId xmlns:a16="http://schemas.microsoft.com/office/drawing/2014/main" id="{920A978E-F07E-B43C-FC2D-98545844EFF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Місце для тексту 3">
            <a:extLst>
              <a:ext uri="{FF2B5EF4-FFF2-40B4-BE49-F238E27FC236}">
                <a16:creationId xmlns:a16="http://schemas.microsoft.com/office/drawing/2014/main" id="{FAE05CA6-6EC3-E6AF-5E2B-1684054744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5C931FFD-D436-BB94-245F-699F7C9418B4}"/>
              </a:ext>
            </a:extLst>
          </p:cNvPr>
          <p:cNvSpPr>
            <a:spLocks noGrp="1"/>
          </p:cNvSpPr>
          <p:nvPr>
            <p:ph type="dt" sz="half" idx="10"/>
          </p:nvPr>
        </p:nvSpPr>
        <p:spPr/>
        <p:txBody>
          <a:bodyPr/>
          <a:lstStyle/>
          <a:p>
            <a:fld id="{CDDD50DD-4415-4C9D-86C3-77ECC1214174}" type="datetimeFigureOut">
              <a:rPr lang="uk-UA" smtClean="0"/>
              <a:t>08.04.2026</a:t>
            </a:fld>
            <a:endParaRPr lang="uk-UA"/>
          </a:p>
        </p:txBody>
      </p:sp>
      <p:sp>
        <p:nvSpPr>
          <p:cNvPr id="6" name="Місце для нижнього колонтитула 5">
            <a:extLst>
              <a:ext uri="{FF2B5EF4-FFF2-40B4-BE49-F238E27FC236}">
                <a16:creationId xmlns:a16="http://schemas.microsoft.com/office/drawing/2014/main" id="{F3616B40-130B-C9D7-8259-119AD38EC125}"/>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9644C0C9-E043-A248-80B7-AD24E341F04F}"/>
              </a:ext>
            </a:extLst>
          </p:cNvPr>
          <p:cNvSpPr>
            <a:spLocks noGrp="1"/>
          </p:cNvSpPr>
          <p:nvPr>
            <p:ph type="sldNum" sz="quarter" idx="12"/>
          </p:nvPr>
        </p:nvSpPr>
        <p:spPr/>
        <p:txBody>
          <a:bodyPr/>
          <a:lstStyle/>
          <a:p>
            <a:fld id="{BEDA1841-C49C-4835-B0D6-2DA972EA6131}" type="slidenum">
              <a:rPr lang="uk-UA" smtClean="0"/>
              <a:t>‹№›</a:t>
            </a:fld>
            <a:endParaRPr lang="uk-UA"/>
          </a:p>
        </p:txBody>
      </p:sp>
    </p:spTree>
    <p:extLst>
      <p:ext uri="{BB962C8B-B14F-4D97-AF65-F5344CB8AC3E}">
        <p14:creationId xmlns:p14="http://schemas.microsoft.com/office/powerpoint/2010/main" val="9960268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заголовка 1">
            <a:extLst>
              <a:ext uri="{FF2B5EF4-FFF2-40B4-BE49-F238E27FC236}">
                <a16:creationId xmlns:a16="http://schemas.microsoft.com/office/drawing/2014/main" id="{28FF3596-A30B-DEC0-9EA3-F12D35EDB7D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C79CE6F4-8155-7E20-63E9-06FEAE3EED6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269174A1-6F00-CDCE-9BD0-7AD520189E8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DDD50DD-4415-4C9D-86C3-77ECC1214174}" type="datetimeFigureOut">
              <a:rPr lang="uk-UA" smtClean="0"/>
              <a:t>08.04.2026</a:t>
            </a:fld>
            <a:endParaRPr lang="uk-UA"/>
          </a:p>
        </p:txBody>
      </p:sp>
      <p:sp>
        <p:nvSpPr>
          <p:cNvPr id="5" name="Місце для нижнього колонтитула 4">
            <a:extLst>
              <a:ext uri="{FF2B5EF4-FFF2-40B4-BE49-F238E27FC236}">
                <a16:creationId xmlns:a16="http://schemas.microsoft.com/office/drawing/2014/main" id="{B8CDEFCA-3BB8-C1A9-2310-AFBDBDCBEB9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uk-UA"/>
          </a:p>
        </p:txBody>
      </p:sp>
      <p:sp>
        <p:nvSpPr>
          <p:cNvPr id="6" name="Місце для номера слайда 5">
            <a:extLst>
              <a:ext uri="{FF2B5EF4-FFF2-40B4-BE49-F238E27FC236}">
                <a16:creationId xmlns:a16="http://schemas.microsoft.com/office/drawing/2014/main" id="{0E063A6C-A576-CB8B-525E-A089626DC62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EDA1841-C49C-4835-B0D6-2DA972EA6131}" type="slidenum">
              <a:rPr lang="uk-UA" smtClean="0"/>
              <a:t>‹№›</a:t>
            </a:fld>
            <a:endParaRPr lang="uk-UA"/>
          </a:p>
        </p:txBody>
      </p:sp>
    </p:spTree>
    <p:extLst>
      <p:ext uri="{BB962C8B-B14F-4D97-AF65-F5344CB8AC3E}">
        <p14:creationId xmlns:p14="http://schemas.microsoft.com/office/powerpoint/2010/main" val="11569479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5951989-08CA-031C-4595-869509B9F07A}"/>
              </a:ext>
            </a:extLst>
          </p:cNvPr>
          <p:cNvSpPr txBox="1"/>
          <p:nvPr/>
        </p:nvSpPr>
        <p:spPr>
          <a:xfrm>
            <a:off x="2865120" y="304800"/>
            <a:ext cx="7533088" cy="523220"/>
          </a:xfrm>
          <a:prstGeom prst="rect">
            <a:avLst/>
          </a:prstGeom>
          <a:noFill/>
        </p:spPr>
        <p:txBody>
          <a:bodyPr wrap="none" rtlCol="0">
            <a:spAutoFit/>
          </a:bodyPr>
          <a:lstStyle/>
          <a:p>
            <a:r>
              <a:rPr lang="uk-UA" sz="2800" b="1" dirty="0">
                <a:latin typeface="Times New Roman" panose="02020603050405020304" pitchFamily="18" charset="0"/>
                <a:cs typeface="Times New Roman" panose="02020603050405020304" pitchFamily="18" charset="0"/>
              </a:rPr>
              <a:t>Політична психологія радикальних ідеологій</a:t>
            </a:r>
          </a:p>
        </p:txBody>
      </p:sp>
      <p:sp>
        <p:nvSpPr>
          <p:cNvPr id="5" name="TextBox 4">
            <a:extLst>
              <a:ext uri="{FF2B5EF4-FFF2-40B4-BE49-F238E27FC236}">
                <a16:creationId xmlns:a16="http://schemas.microsoft.com/office/drawing/2014/main" id="{AFC42548-8EBF-54D3-ABC3-B0F9154B10F1}"/>
              </a:ext>
            </a:extLst>
          </p:cNvPr>
          <p:cNvSpPr txBox="1"/>
          <p:nvPr/>
        </p:nvSpPr>
        <p:spPr>
          <a:xfrm>
            <a:off x="955040" y="1239520"/>
            <a:ext cx="10505440" cy="5078313"/>
          </a:xfrm>
          <a:prstGeom prst="rect">
            <a:avLst/>
          </a:prstGeom>
          <a:noFill/>
        </p:spPr>
        <p:txBody>
          <a:bodyPr wrap="square" rtlCol="0">
            <a:spAutoFit/>
          </a:bodyPr>
          <a:lstStyle/>
          <a:p>
            <a:pPr marL="342900" indent="-342900">
              <a:buAutoNum type="arabicPeriod"/>
            </a:pPr>
            <a:r>
              <a:rPr lang="uk-UA" dirty="0">
                <a:latin typeface="Times New Roman" panose="02020603050405020304" pitchFamily="18" charset="0"/>
                <a:cs typeface="Times New Roman" panose="02020603050405020304" pitchFamily="18" charset="0"/>
              </a:rPr>
              <a:t>Перейдіть за посиланням в </a:t>
            </a:r>
            <a:r>
              <a:rPr lang="en-US" b="1" dirty="0">
                <a:latin typeface="Times New Roman" panose="02020603050405020304" pitchFamily="18" charset="0"/>
                <a:cs typeface="Times New Roman" panose="02020603050405020304" pitchFamily="18" charset="0"/>
              </a:rPr>
              <a:t>Miro</a:t>
            </a:r>
            <a:r>
              <a:rPr lang="uk-UA"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https://miro.com/welcomeonboard/WWFZdkZWTWhEell1OEtSNUIrWFhxOU1XOHd4aEdYdktabjVVQWM0M2JWaXF0dE1hQnI0WXNyMUNYU3hCbDJsRE5oa0ZxYVZycnJ6SzE2QktmTVVaVlE1UzJCYXg3SG41MUhLbCtqRDE4Rmp4TDR4Rkx5MVZWQ1YydlpVMS9peWlNakdSWkpBejJWRjJhRnhhb1UwcS9BPT0hdjE=?share_link_id=37854430437</a:t>
            </a:r>
            <a:r>
              <a:rPr lang="uk-UA" dirty="0">
                <a:latin typeface="Times New Roman" panose="02020603050405020304" pitchFamily="18" charset="0"/>
                <a:cs typeface="Times New Roman" panose="02020603050405020304" pitchFamily="18" charset="0"/>
              </a:rPr>
              <a:t> </a:t>
            </a:r>
          </a:p>
          <a:p>
            <a:pPr marL="342900" indent="-342900">
              <a:buAutoNum type="arabicPeriod"/>
            </a:pPr>
            <a:endParaRPr lang="uk-UA" dirty="0">
              <a:latin typeface="Times New Roman" panose="02020603050405020304" pitchFamily="18" charset="0"/>
              <a:cs typeface="Times New Roman" panose="02020603050405020304" pitchFamily="18" charset="0"/>
            </a:endParaRPr>
          </a:p>
          <a:p>
            <a:pPr marL="342900" indent="-342900">
              <a:buAutoNum type="arabicPeriod"/>
            </a:pPr>
            <a:r>
              <a:rPr lang="uk-UA" dirty="0">
                <a:latin typeface="Times New Roman" panose="02020603050405020304" pitchFamily="18" charset="0"/>
                <a:cs typeface="Times New Roman" panose="02020603050405020304" pitchFamily="18" charset="0"/>
              </a:rPr>
              <a:t>Додайте стікери, що асоціюються з радикальними ідеологіями.</a:t>
            </a:r>
          </a:p>
          <a:p>
            <a:r>
              <a:rPr lang="uk-UA" dirty="0">
                <a:latin typeface="Times New Roman" panose="02020603050405020304" pitchFamily="18" charset="0"/>
                <a:cs typeface="Times New Roman" panose="02020603050405020304" pitchFamily="18" charset="0"/>
              </a:rPr>
              <a:t>       сортування за кольорами:</a:t>
            </a:r>
          </a:p>
          <a:p>
            <a:r>
              <a:rPr lang="uk-UA" noProof="0" dirty="0">
                <a:latin typeface="Times New Roman" panose="02020603050405020304" pitchFamily="18" charset="0"/>
                <a:cs typeface="Times New Roman" panose="02020603050405020304" pitchFamily="18" charset="0"/>
              </a:rPr>
              <a:t>        бузковий - емоції </a:t>
            </a:r>
          </a:p>
          <a:p>
            <a:r>
              <a:rPr lang="uk-UA" noProof="0" dirty="0">
                <a:latin typeface="Times New Roman" panose="02020603050405020304" pitchFamily="18" charset="0"/>
                <a:cs typeface="Times New Roman" panose="02020603050405020304" pitchFamily="18" charset="0"/>
              </a:rPr>
              <a:t>        синій - ідеї </a:t>
            </a:r>
          </a:p>
          <a:p>
            <a:r>
              <a:rPr lang="uk-UA" noProof="0" dirty="0">
                <a:latin typeface="Times New Roman" panose="02020603050405020304" pitchFamily="18" charset="0"/>
                <a:cs typeface="Times New Roman" panose="02020603050405020304" pitchFamily="18" charset="0"/>
              </a:rPr>
              <a:t>        рожевий - приклади </a:t>
            </a:r>
          </a:p>
          <a:p>
            <a:endParaRPr lang="uk-UA" dirty="0">
              <a:latin typeface="Times New Roman" panose="02020603050405020304" pitchFamily="18" charset="0"/>
              <a:cs typeface="Times New Roman" panose="02020603050405020304" pitchFamily="18" charset="0"/>
            </a:endParaRPr>
          </a:p>
          <a:p>
            <a:r>
              <a:rPr lang="uk-UA" dirty="0">
                <a:latin typeface="Times New Roman" panose="02020603050405020304" pitchFamily="18" charset="0"/>
                <a:cs typeface="Times New Roman" panose="02020603050405020304" pitchFamily="18" charset="0"/>
              </a:rPr>
              <a:t>3. Побудова </a:t>
            </a:r>
            <a:r>
              <a:rPr lang="uk-UA" dirty="0" err="1">
                <a:latin typeface="Times New Roman" panose="02020603050405020304" pitchFamily="18" charset="0"/>
                <a:cs typeface="Times New Roman" panose="02020603050405020304" pitchFamily="18" charset="0"/>
              </a:rPr>
              <a:t>зв’язків</a:t>
            </a:r>
            <a:r>
              <a:rPr lang="uk-UA" dirty="0">
                <a:latin typeface="Times New Roman" panose="02020603050405020304" pitchFamily="18" charset="0"/>
                <a:cs typeface="Times New Roman" panose="02020603050405020304" pitchFamily="18" charset="0"/>
              </a:rPr>
              <a:t> (використання стрілок).</a:t>
            </a:r>
          </a:p>
          <a:p>
            <a:endParaRPr lang="uk-UA" dirty="0">
              <a:latin typeface="Times New Roman" panose="02020603050405020304" pitchFamily="18" charset="0"/>
              <a:cs typeface="Times New Roman" panose="02020603050405020304" pitchFamily="18" charset="0"/>
            </a:endParaRPr>
          </a:p>
          <a:p>
            <a:r>
              <a:rPr lang="uk-UA" dirty="0">
                <a:latin typeface="Times New Roman" panose="02020603050405020304" pitchFamily="18" charset="0"/>
                <a:cs typeface="Times New Roman" panose="02020603050405020304" pitchFamily="18" charset="0"/>
              </a:rPr>
              <a:t>4. Аналітика.</a:t>
            </a:r>
          </a:p>
          <a:p>
            <a:pPr marL="342900" indent="-342900">
              <a:buAutoNum type="arabicPeriod"/>
            </a:pPr>
            <a:endParaRPr lang="uk-UA" dirty="0">
              <a:latin typeface="Times New Roman" panose="02020603050405020304" pitchFamily="18" charset="0"/>
              <a:cs typeface="Times New Roman" panose="02020603050405020304" pitchFamily="18" charset="0"/>
            </a:endParaRPr>
          </a:p>
          <a:p>
            <a:r>
              <a:rPr lang="uk-UA" dirty="0">
                <a:latin typeface="Times New Roman" panose="02020603050405020304" pitchFamily="18" charset="0"/>
                <a:cs typeface="Times New Roman" panose="02020603050405020304" pitchFamily="18" charset="0"/>
              </a:rPr>
              <a:t>5. Рефлексія.</a:t>
            </a:r>
          </a:p>
          <a:p>
            <a:pPr marL="342900" indent="-342900">
              <a:buAutoNum type="arabicPeriod"/>
            </a:pPr>
            <a:endParaRPr lang="uk-UA" dirty="0"/>
          </a:p>
        </p:txBody>
      </p:sp>
      <p:pic>
        <p:nvPicPr>
          <p:cNvPr id="11" name="Рисунок 10">
            <a:extLst>
              <a:ext uri="{FF2B5EF4-FFF2-40B4-BE49-F238E27FC236}">
                <a16:creationId xmlns:a16="http://schemas.microsoft.com/office/drawing/2014/main" id="{8BAD9922-8725-21AD-6AAC-7D17DD136A43}"/>
              </a:ext>
            </a:extLst>
          </p:cNvPr>
          <p:cNvPicPr>
            <a:picLocks noChangeAspect="1"/>
          </p:cNvPicPr>
          <p:nvPr/>
        </p:nvPicPr>
        <p:blipFill>
          <a:blip r:embed="rId2"/>
          <a:srcRect l="6000" t="21763" r="11207" b="10345"/>
          <a:stretch>
            <a:fillRect/>
          </a:stretch>
        </p:blipFill>
        <p:spPr>
          <a:xfrm>
            <a:off x="5556986" y="3836276"/>
            <a:ext cx="6550931" cy="3021724"/>
          </a:xfrm>
          <a:prstGeom prst="rect">
            <a:avLst/>
          </a:prstGeom>
        </p:spPr>
      </p:pic>
    </p:spTree>
    <p:extLst>
      <p:ext uri="{BB962C8B-B14F-4D97-AF65-F5344CB8AC3E}">
        <p14:creationId xmlns:p14="http://schemas.microsoft.com/office/powerpoint/2010/main" val="41791301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A36F7A7-F3EE-0178-56E3-C5B83A15B83B}"/>
              </a:ext>
            </a:extLst>
          </p:cNvPr>
          <p:cNvSpPr txBox="1"/>
          <p:nvPr/>
        </p:nvSpPr>
        <p:spPr>
          <a:xfrm>
            <a:off x="2235200" y="304800"/>
            <a:ext cx="9225281" cy="954107"/>
          </a:xfrm>
          <a:prstGeom prst="rect">
            <a:avLst/>
          </a:prstGeom>
          <a:noFill/>
        </p:spPr>
        <p:txBody>
          <a:bodyPr wrap="square" rtlCol="0">
            <a:spAutoFit/>
          </a:bodyPr>
          <a:lstStyle/>
          <a:p>
            <a:pPr algn="ctr"/>
            <a:r>
              <a:rPr lang="uk-UA" sz="2800" b="1" dirty="0">
                <a:latin typeface="Times New Roman" panose="02020603050405020304" pitchFamily="18" charset="0"/>
                <a:cs typeface="Times New Roman" panose="02020603050405020304" pitchFamily="18" charset="0"/>
              </a:rPr>
              <a:t>Портрет прихильника партій та організацій з неонацистською ідеологією</a:t>
            </a:r>
          </a:p>
        </p:txBody>
      </p:sp>
      <p:sp>
        <p:nvSpPr>
          <p:cNvPr id="5" name="TextBox 4">
            <a:extLst>
              <a:ext uri="{FF2B5EF4-FFF2-40B4-BE49-F238E27FC236}">
                <a16:creationId xmlns:a16="http://schemas.microsoft.com/office/drawing/2014/main" id="{212CEB7F-092E-72E6-0709-B062537E5CAE}"/>
              </a:ext>
            </a:extLst>
          </p:cNvPr>
          <p:cNvSpPr txBox="1"/>
          <p:nvPr/>
        </p:nvSpPr>
        <p:spPr>
          <a:xfrm>
            <a:off x="731519" y="1869440"/>
            <a:ext cx="10505440" cy="2585323"/>
          </a:xfrm>
          <a:prstGeom prst="rect">
            <a:avLst/>
          </a:prstGeom>
          <a:noFill/>
        </p:spPr>
        <p:txBody>
          <a:bodyPr wrap="square" rtlCol="0">
            <a:spAutoFit/>
          </a:bodyPr>
          <a:lstStyle/>
          <a:p>
            <a:pPr marL="342900" indent="-342900">
              <a:buAutoNum type="arabicPeriod"/>
            </a:pPr>
            <a:r>
              <a:rPr lang="uk-UA" dirty="0">
                <a:latin typeface="Times New Roman" panose="02020603050405020304" pitchFamily="18" charset="0"/>
                <a:cs typeface="Times New Roman" panose="02020603050405020304" pitchFamily="18" charset="0"/>
              </a:rPr>
              <a:t>Перейдіть за посиланням в </a:t>
            </a:r>
            <a:r>
              <a:rPr lang="en-US" b="1" dirty="0">
                <a:latin typeface="Times New Roman" panose="02020603050405020304" pitchFamily="18" charset="0"/>
                <a:cs typeface="Times New Roman" panose="02020603050405020304" pitchFamily="18" charset="0"/>
              </a:rPr>
              <a:t>Miro</a:t>
            </a:r>
            <a:r>
              <a:rPr lang="uk-UA"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https://miro.com/welcomeonboard/SXM0TmVTSDlRb3F4SUltZWZ5blA2aHoxVzlUbkIvdTBtMUtnVzFaNUQ4d0NOVTJ3SDg5MTlXa294MjRYV1FtZUNvTEVYR1BMbnBqVjg5SDQweGVrd0E1UzJCYXg3SG41MUhLbCtqRDE4RmhtaFJMNitvV0ovMXNwRHFIcXJDSVR0R2lncW1vRmFBVnlLcVJzTmdFdlNRPT0hdjE=?share_link_id=337031873105</a:t>
            </a:r>
            <a:endParaRPr lang="uk-UA" dirty="0">
              <a:latin typeface="Times New Roman" panose="02020603050405020304" pitchFamily="18" charset="0"/>
              <a:cs typeface="Times New Roman" panose="02020603050405020304" pitchFamily="18" charset="0"/>
            </a:endParaRPr>
          </a:p>
          <a:p>
            <a:pPr marL="342900" indent="-342900">
              <a:buAutoNum type="arabicPeriod"/>
            </a:pPr>
            <a:r>
              <a:rPr lang="uk-UA" dirty="0">
                <a:latin typeface="Times New Roman" panose="02020603050405020304" pitchFamily="18" charset="0"/>
                <a:cs typeface="Times New Roman" panose="02020603050405020304" pitchFamily="18" charset="0"/>
              </a:rPr>
              <a:t>Додайте стікери, що розкривають портрет прихильника.</a:t>
            </a:r>
          </a:p>
          <a:p>
            <a:pPr marL="342900" indent="-342900">
              <a:buAutoNum type="arabicPeriod"/>
            </a:pPr>
            <a:endParaRPr lang="uk-UA" dirty="0">
              <a:latin typeface="Times New Roman" panose="02020603050405020304" pitchFamily="18" charset="0"/>
              <a:cs typeface="Times New Roman" panose="02020603050405020304" pitchFamily="18" charset="0"/>
            </a:endParaRPr>
          </a:p>
          <a:p>
            <a:r>
              <a:rPr lang="uk-UA" dirty="0">
                <a:latin typeface="Times New Roman" panose="02020603050405020304" pitchFamily="18" charset="0"/>
                <a:cs typeface="Times New Roman" panose="02020603050405020304" pitchFamily="18" charset="0"/>
              </a:rPr>
              <a:t>3. Рефлексія.</a:t>
            </a:r>
          </a:p>
          <a:p>
            <a:pPr marL="342900" indent="-342900">
              <a:buAutoNum type="arabicPeriod"/>
            </a:pPr>
            <a:endParaRPr lang="uk-UA" dirty="0"/>
          </a:p>
        </p:txBody>
      </p:sp>
      <p:pic>
        <p:nvPicPr>
          <p:cNvPr id="9" name="Рисунок 8">
            <a:extLst>
              <a:ext uri="{FF2B5EF4-FFF2-40B4-BE49-F238E27FC236}">
                <a16:creationId xmlns:a16="http://schemas.microsoft.com/office/drawing/2014/main" id="{DB86EB27-4772-0CD2-F287-A0446E870863}"/>
              </a:ext>
            </a:extLst>
          </p:cNvPr>
          <p:cNvPicPr>
            <a:picLocks noChangeAspect="1"/>
          </p:cNvPicPr>
          <p:nvPr/>
        </p:nvPicPr>
        <p:blipFill>
          <a:blip r:embed="rId2"/>
          <a:srcRect t="15938" r="16380" b="26284"/>
          <a:stretch>
            <a:fillRect/>
          </a:stretch>
        </p:blipFill>
        <p:spPr>
          <a:xfrm>
            <a:off x="5688898" y="4057296"/>
            <a:ext cx="6421821" cy="2495904"/>
          </a:xfrm>
          <a:prstGeom prst="rect">
            <a:avLst/>
          </a:prstGeom>
        </p:spPr>
      </p:pic>
    </p:spTree>
    <p:extLst>
      <p:ext uri="{BB962C8B-B14F-4D97-AF65-F5344CB8AC3E}">
        <p14:creationId xmlns:p14="http://schemas.microsoft.com/office/powerpoint/2010/main" val="1613104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6BC328B-5267-190B-9596-F48A17351AE7}"/>
              </a:ext>
            </a:extLst>
          </p:cNvPr>
          <p:cNvSpPr txBox="1"/>
          <p:nvPr/>
        </p:nvSpPr>
        <p:spPr>
          <a:xfrm>
            <a:off x="1808478" y="294640"/>
            <a:ext cx="9225281" cy="523220"/>
          </a:xfrm>
          <a:prstGeom prst="rect">
            <a:avLst/>
          </a:prstGeom>
          <a:noFill/>
        </p:spPr>
        <p:txBody>
          <a:bodyPr wrap="square" rtlCol="0">
            <a:spAutoFit/>
          </a:bodyPr>
          <a:lstStyle/>
          <a:p>
            <a:pPr algn="ctr"/>
            <a:r>
              <a:rPr lang="uk-UA" sz="2800" b="1" dirty="0">
                <a:latin typeface="Times New Roman" panose="02020603050405020304" pitchFamily="18" charset="0"/>
                <a:cs typeface="Times New Roman" panose="02020603050405020304" pitchFamily="18" charset="0"/>
              </a:rPr>
              <a:t>Визначити прийоми виправдання неонацизму</a:t>
            </a:r>
          </a:p>
        </p:txBody>
      </p:sp>
      <p:sp>
        <p:nvSpPr>
          <p:cNvPr id="5" name="TextBox 4">
            <a:extLst>
              <a:ext uri="{FF2B5EF4-FFF2-40B4-BE49-F238E27FC236}">
                <a16:creationId xmlns:a16="http://schemas.microsoft.com/office/drawing/2014/main" id="{7F4BA8A9-A66C-9B4E-1444-9D5CE0EDC07A}"/>
              </a:ext>
            </a:extLst>
          </p:cNvPr>
          <p:cNvSpPr txBox="1"/>
          <p:nvPr/>
        </p:nvSpPr>
        <p:spPr>
          <a:xfrm>
            <a:off x="2357120" y="1234460"/>
            <a:ext cx="8127999" cy="4524315"/>
          </a:xfrm>
          <a:prstGeom prst="rect">
            <a:avLst/>
          </a:prstGeom>
          <a:noFill/>
        </p:spPr>
        <p:txBody>
          <a:bodyPr wrap="square" rtlCol="0">
            <a:spAutoFit/>
          </a:bodyPr>
          <a:lstStyle/>
          <a:p>
            <a:r>
              <a:rPr lang="uk-UA" sz="2400" dirty="0">
                <a:latin typeface="Times New Roman" panose="02020603050405020304" pitchFamily="18" charset="0"/>
                <a:cs typeface="Times New Roman" panose="02020603050405020304" pitchFamily="18" charset="0"/>
              </a:rPr>
              <a:t>«Браття та сестри! Подивіться навколо. Хіба це та країна, яку нам обіцяли? Наші вулиці заповнюють чужинці, які не поважають нашу кров та наші традиції. Поки ми працюємо, корумповані еліти в кабінетах продають наш суверенітет глобальним корпораціям. Нас намагаються змусити соромитися того, хто ми є. Нам кажуть, що бути патріотом - це злочин. Але я кажу вам: наша ідентичність - це наша фортеця! Ми маємо право захищати своє майбутнє та майбутнє наших дітей від цієї навали. Настав час очистити наш дім від вірусів чужої культури. Або ми об'єднаємося навколо нашої спільної долі, або зникнемо. Вибір за вами, але пам’ятайте: кров не бреше!»</a:t>
            </a:r>
            <a:endParaRPr lang="uk-UA" sz="2400" dirty="0"/>
          </a:p>
        </p:txBody>
      </p:sp>
    </p:spTree>
    <p:extLst>
      <p:ext uri="{BB962C8B-B14F-4D97-AF65-F5344CB8AC3E}">
        <p14:creationId xmlns:p14="http://schemas.microsoft.com/office/powerpoint/2010/main" val="11875537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a:extLst>
            <a:ext uri="{FF2B5EF4-FFF2-40B4-BE49-F238E27FC236}">
              <a16:creationId xmlns:a16="http://schemas.microsoft.com/office/drawing/2014/main" id="{08C09295-027E-0596-3B7B-B74942872AF4}"/>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96683BEC-75FC-0CD0-170C-20C6B1570648}"/>
              </a:ext>
            </a:extLst>
          </p:cNvPr>
          <p:cNvSpPr txBox="1"/>
          <p:nvPr/>
        </p:nvSpPr>
        <p:spPr>
          <a:xfrm>
            <a:off x="1808478" y="294640"/>
            <a:ext cx="9225281" cy="523220"/>
          </a:xfrm>
          <a:prstGeom prst="rect">
            <a:avLst/>
          </a:prstGeom>
          <a:noFill/>
        </p:spPr>
        <p:txBody>
          <a:bodyPr wrap="square" rtlCol="0">
            <a:spAutoFit/>
          </a:bodyPr>
          <a:lstStyle/>
          <a:p>
            <a:pPr algn="ctr"/>
            <a:r>
              <a:rPr lang="uk-UA" sz="2800" b="1" dirty="0">
                <a:latin typeface="Times New Roman" panose="02020603050405020304" pitchFamily="18" charset="0"/>
                <a:cs typeface="Times New Roman" panose="02020603050405020304" pitchFamily="18" charset="0"/>
              </a:rPr>
              <a:t>Створити інфографіку в </a:t>
            </a:r>
            <a:r>
              <a:rPr lang="en-US" sz="2800" b="1" dirty="0">
                <a:latin typeface="Times New Roman" panose="02020603050405020304" pitchFamily="18" charset="0"/>
                <a:cs typeface="Times New Roman" panose="02020603050405020304" pitchFamily="18" charset="0"/>
              </a:rPr>
              <a:t>Canva</a:t>
            </a:r>
            <a:endParaRPr lang="uk-UA" sz="2800" b="1"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D5BD63AB-BDE5-9B5F-1D13-3C36D18F5E75}"/>
              </a:ext>
            </a:extLst>
          </p:cNvPr>
          <p:cNvSpPr txBox="1"/>
          <p:nvPr/>
        </p:nvSpPr>
        <p:spPr>
          <a:xfrm>
            <a:off x="2357120" y="1234460"/>
            <a:ext cx="8127999" cy="1938992"/>
          </a:xfrm>
          <a:prstGeom prst="rect">
            <a:avLst/>
          </a:prstGeom>
          <a:noFill/>
        </p:spPr>
        <p:txBody>
          <a:bodyPr wrap="square" rtlCol="0">
            <a:spAutoFit/>
          </a:bodyPr>
          <a:lstStyle/>
          <a:p>
            <a:r>
              <a:rPr lang="uk-UA" sz="2400" noProof="0" dirty="0">
                <a:latin typeface="Times New Roman" panose="02020603050405020304" pitchFamily="18" charset="0"/>
                <a:cs typeface="Times New Roman" panose="02020603050405020304" pitchFamily="18" charset="0"/>
              </a:rPr>
              <a:t>«Як захистити психіку від історичних маніпуляцій»</a:t>
            </a:r>
          </a:p>
          <a:p>
            <a:endParaRPr lang="uk-UA" sz="2400" noProof="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uk-UA" sz="2400" noProof="0" dirty="0">
                <a:latin typeface="Times New Roman" panose="02020603050405020304" pitchFamily="18" charset="0"/>
                <a:cs typeface="Times New Roman" panose="02020603050405020304" pitchFamily="18" charset="0"/>
              </a:rPr>
              <a:t>Критичне мислення</a:t>
            </a:r>
          </a:p>
          <a:p>
            <a:pPr marL="342900" indent="-342900">
              <a:buFont typeface="Arial" panose="020B0604020202020204" pitchFamily="34" charset="0"/>
              <a:buChar char="•"/>
            </a:pPr>
            <a:r>
              <a:rPr lang="uk-UA" sz="2400" noProof="0" dirty="0">
                <a:latin typeface="Times New Roman" panose="02020603050405020304" pitchFamily="18" charset="0"/>
                <a:cs typeface="Times New Roman" panose="02020603050405020304" pitchFamily="18" charset="0"/>
              </a:rPr>
              <a:t>Перевірка джерел</a:t>
            </a:r>
          </a:p>
          <a:p>
            <a:pPr marL="342900" indent="-342900">
              <a:buFont typeface="Arial" panose="020B0604020202020204" pitchFamily="34" charset="0"/>
              <a:buChar char="•"/>
            </a:pPr>
            <a:r>
              <a:rPr lang="uk-UA" sz="2400" noProof="0" dirty="0">
                <a:latin typeface="Times New Roman" panose="02020603050405020304" pitchFamily="18" charset="0"/>
                <a:cs typeface="Times New Roman" panose="02020603050405020304" pitchFamily="18" charset="0"/>
              </a:rPr>
              <a:t>Психологічна гігієна</a:t>
            </a:r>
            <a:endParaRPr lang="uk-UA" sz="2400" noProof="0" dirty="0"/>
          </a:p>
        </p:txBody>
      </p:sp>
    </p:spTree>
    <p:extLst>
      <p:ext uri="{BB962C8B-B14F-4D97-AF65-F5344CB8AC3E}">
        <p14:creationId xmlns:p14="http://schemas.microsoft.com/office/powerpoint/2010/main" val="2302330141"/>
      </p:ext>
    </p:extLst>
  </p:cSld>
  <p:clrMapOvr>
    <a:masterClrMapping/>
  </p:clrMapOvr>
</p:sld>
</file>

<file path=ppt/theme/theme1.xml><?xml version="1.0" encoding="utf-8"?>
<a:theme xmlns:a="http://schemas.openxmlformats.org/drawingml/2006/main" name="Тема Office">
  <a:themeElements>
    <a:clrScheme name="Офіс">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Офіс">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77</TotalTime>
  <Words>257</Words>
  <Application>Microsoft Office PowerPoint</Application>
  <PresentationFormat>Широкий екран</PresentationFormat>
  <Paragraphs>27</Paragraphs>
  <Slides>4</Slides>
  <Notes>0</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4</vt:i4>
      </vt:variant>
    </vt:vector>
  </HeadingPairs>
  <TitlesOfParts>
    <vt:vector size="9" baseType="lpstr">
      <vt:lpstr>Aptos</vt:lpstr>
      <vt:lpstr>Aptos Display</vt:lpstr>
      <vt:lpstr>Arial</vt:lpstr>
      <vt:lpstr>Times New Roman</vt:lpstr>
      <vt:lpstr>Тема Office</vt:lpstr>
      <vt:lpstr>Презентація PowerPoint</vt:lpstr>
      <vt:lpstr>Презентація PowerPoint</vt:lpstr>
      <vt:lpstr>Презентація PowerPoint</vt:lpstr>
      <vt:lpstr>Презентація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Катерина</dc:creator>
  <cp:lastModifiedBy>Катерина</cp:lastModifiedBy>
  <cp:revision>2</cp:revision>
  <dcterms:created xsi:type="dcterms:W3CDTF">2026-04-08T19:22:35Z</dcterms:created>
  <dcterms:modified xsi:type="dcterms:W3CDTF">2026-04-08T20:39:58Z</dcterms:modified>
</cp:coreProperties>
</file>