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EAA7CA-461B-FCEB-33F3-063E94E1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7A22DEF-7636-6CDB-91C4-59D672621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C7146D0-C1C9-46D6-95B6-9197AC585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1D7-3C70-4E74-8A88-E529942E4671}" type="datetimeFigureOut">
              <a:rPr lang="uk-UA" smtClean="0"/>
              <a:t>23.04.2026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AF2523-9FFF-40C1-76E5-33AA3BF0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EAF996-4B23-F439-27F4-DA2C9431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DAAA-7918-4799-B1E2-C69812D2BC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345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344F6-9129-61EE-C078-7599FD06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1BE7143-EAC4-CFF5-E33C-20E6B4126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8CA9D1-DB6A-25FE-3D61-111ECBD4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1D7-3C70-4E74-8A88-E529942E4671}" type="datetimeFigureOut">
              <a:rPr lang="uk-UA" smtClean="0"/>
              <a:t>23.04.2026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44B488C-A4E8-772F-F162-0A94747B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9997B56-B291-CEF0-55FB-13D3F0C94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DAAA-7918-4799-B1E2-C69812D2BC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521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4233153-86AD-A149-258D-C32E3BA57A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8FE515E-F5EC-1721-FB60-E318BB317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02D20D-5BB2-C2AD-97E6-FFD395DA5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1D7-3C70-4E74-8A88-E529942E4671}" type="datetimeFigureOut">
              <a:rPr lang="uk-UA" smtClean="0"/>
              <a:t>23.04.2026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809188-B3C0-15FD-13C0-072720D2B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5A06331-8E14-54E4-DE06-2F5D74B5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DAAA-7918-4799-B1E2-C69812D2BC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008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01394-B98A-5755-C138-5D270F72B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251C04-C59F-9DC9-97C2-ADA2ACBFE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AFB5C6F-0E6B-CDF7-C851-A381EB9E4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1D7-3C70-4E74-8A88-E529942E4671}" type="datetimeFigureOut">
              <a:rPr lang="uk-UA" smtClean="0"/>
              <a:t>23.04.2026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E693053-3CFF-3C1F-55DD-6717DC3D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9BBCF0-D874-ECE4-932F-1DA1BFB9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DAAA-7918-4799-B1E2-C69812D2BC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554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20807-E83E-9F24-AC6F-8D0A5545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5EF14BC-4659-C71C-98AF-3B6C3F55E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681462-5886-E768-A739-2BC5709F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1D7-3C70-4E74-8A88-E529942E4671}" type="datetimeFigureOut">
              <a:rPr lang="uk-UA" smtClean="0"/>
              <a:t>23.04.2026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61BA17-4F08-3042-3EB9-1A4D71FEE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D1BCCE-858C-D3C0-BC00-404ACEA4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DAAA-7918-4799-B1E2-C69812D2BC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413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5EEBB-D505-79F2-20D8-42F13D9ED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8DA40FF-6E04-B788-64E8-94992723A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C9EEA41-6587-76FC-618E-04D897975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B60B3E4-68C6-AC89-5E24-68133D4EC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1D7-3C70-4E74-8A88-E529942E4671}" type="datetimeFigureOut">
              <a:rPr lang="uk-UA" smtClean="0"/>
              <a:t>23.04.2026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BC308A-084C-DFD0-C69B-20EEA2CB4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35DE523-6D89-E1B2-8B33-19A9F61CC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DAAA-7918-4799-B1E2-C69812D2BC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44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79789-D04F-F0B1-B36C-B6555F487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ABCC928-24C8-9F62-A5F3-8041B3DB3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EC8BB53-D883-8445-8137-E482338CF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C9152B0-B094-2AE4-8D29-FF1147F4C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F46E6BA-C400-9F31-2AEB-B2BEAD00F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01E38C5-D155-BA3C-2790-E148DA799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1D7-3C70-4E74-8A88-E529942E4671}" type="datetimeFigureOut">
              <a:rPr lang="uk-UA" smtClean="0"/>
              <a:t>23.04.2026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552BA6E-E562-ADDC-412D-CB311CA7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EFEC877-65A8-CD4D-5A2A-E01C7B22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DAAA-7918-4799-B1E2-C69812D2BC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685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A25EE-1751-A945-D50B-C6C06A3C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29E2B49-447B-BCB0-4400-3EE9D29D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1D7-3C70-4E74-8A88-E529942E4671}" type="datetimeFigureOut">
              <a:rPr lang="uk-UA" smtClean="0"/>
              <a:t>23.04.2026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29CE9C3-FFC5-6A8A-264D-8A09A1404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80B8658-E4BC-52FA-08F7-384AFB3C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DAAA-7918-4799-B1E2-C69812D2BC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915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C8F7992-90C5-1F6B-945C-64F33423B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1D7-3C70-4E74-8A88-E529942E4671}" type="datetimeFigureOut">
              <a:rPr lang="uk-UA" smtClean="0"/>
              <a:t>23.04.2026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6626065-720D-F417-5679-3453D9E6C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614B97A-D887-35FD-1290-AE6244FDA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DAAA-7918-4799-B1E2-C69812D2BC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768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84E6C-9A5F-E027-972A-CAB5EA1C2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216B13-0FF2-2FFD-1701-4B41531C0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66E50D6-873F-84BC-4F97-8E77FDC4F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915B6E4-A055-4C71-4D53-DCC4C5C4E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1D7-3C70-4E74-8A88-E529942E4671}" type="datetimeFigureOut">
              <a:rPr lang="uk-UA" smtClean="0"/>
              <a:t>23.04.2026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CE5CA68-E61E-37CF-68BE-D344D8A54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139802-6E95-BEF2-82B9-BBEE92A6B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DAAA-7918-4799-B1E2-C69812D2BC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9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BEEDA-13C8-F864-C491-9BF5152C4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F2D0477-FBDF-9A35-8C23-3F629E9716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416A84D-9449-DFB9-100E-1447C1933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3463B15-3772-A8DC-FFDE-539611F29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51D7-3C70-4E74-8A88-E529942E4671}" type="datetimeFigureOut">
              <a:rPr lang="uk-UA" smtClean="0"/>
              <a:t>23.04.2026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AF10745-063D-061B-FBE7-41295104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08CC381-3976-F462-2354-CDCCC497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BDAAA-7918-4799-B1E2-C69812D2BC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312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4226660-4C11-B305-E181-CBFB5D89D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95A58AA-0AD0-D017-88EE-AF7A26794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EE24CDF-8F00-7844-4878-5CEA2D89A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5651D7-3C70-4E74-8A88-E529942E4671}" type="datetimeFigureOut">
              <a:rPr lang="uk-UA" smtClean="0"/>
              <a:t>23.04.2026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467E28E-249D-9D65-A7F1-382235534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F269EA-E196-ADB9-7EC7-E21072697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0BDAAA-7918-4799-B1E2-C69812D2BCB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746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8DF32C-15FA-3589-220D-46B847BE42E9}"/>
              </a:ext>
            </a:extLst>
          </p:cNvPr>
          <p:cNvSpPr txBox="1"/>
          <p:nvPr/>
        </p:nvSpPr>
        <p:spPr>
          <a:xfrm>
            <a:off x="3586480" y="193040"/>
            <a:ext cx="5225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 тип лідерства за Максом Вебером</a:t>
            </a:r>
          </a:p>
        </p:txBody>
      </p:sp>
      <p:graphicFrame>
        <p:nvGraphicFramePr>
          <p:cNvPr id="8" name="Таблиця 7">
            <a:extLst>
              <a:ext uri="{FF2B5EF4-FFF2-40B4-BE49-F238E27FC236}">
                <a16:creationId xmlns:a16="http://schemas.microsoft.com/office/drawing/2014/main" id="{B0B3BC68-016A-AE6A-CED3-AB76D7CA6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771938"/>
              </p:ext>
            </p:extLst>
          </p:nvPr>
        </p:nvGraphicFramePr>
        <p:xfrm>
          <a:off x="416561" y="750146"/>
          <a:ext cx="11531598" cy="584369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43866">
                  <a:extLst>
                    <a:ext uri="{9D8B030D-6E8A-4147-A177-3AD203B41FA5}">
                      <a16:colId xmlns:a16="http://schemas.microsoft.com/office/drawing/2014/main" val="1760434855"/>
                    </a:ext>
                  </a:extLst>
                </a:gridCol>
                <a:gridCol w="3843866">
                  <a:extLst>
                    <a:ext uri="{9D8B030D-6E8A-4147-A177-3AD203B41FA5}">
                      <a16:colId xmlns:a16="http://schemas.microsoft.com/office/drawing/2014/main" val="837640205"/>
                    </a:ext>
                  </a:extLst>
                </a:gridCol>
                <a:gridCol w="3843866">
                  <a:extLst>
                    <a:ext uri="{9D8B030D-6E8A-4147-A177-3AD203B41FA5}">
                      <a16:colId xmlns:a16="http://schemas.microsoft.com/office/drawing/2014/main" val="220520921"/>
                    </a:ext>
                  </a:extLst>
                </a:gridCol>
              </a:tblGrid>
              <a:tr h="540174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Традиційне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Харизматичне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Легальне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898194"/>
                  </a:ext>
                </a:extLst>
              </a:tr>
              <a:tr h="2784687">
                <a:tc>
                  <a:txBody>
                    <a:bodyPr/>
                    <a:lstStyle/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139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48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29F014-BFAE-A12A-A677-E06179A0A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96" y="271517"/>
            <a:ext cx="1242359" cy="16986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030EC0-F754-4B2F-8870-3E01657602CA}"/>
              </a:ext>
            </a:extLst>
          </p:cNvPr>
          <p:cNvSpPr txBox="1"/>
          <p:nvPr/>
        </p:nvSpPr>
        <p:spPr>
          <a:xfrm>
            <a:off x="306996" y="1970141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Чарльз ІІІ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1E2C09-630A-DB82-64C4-F0342F29C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744" y="2154807"/>
            <a:ext cx="1904507" cy="19045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C4FE0C-EBCA-4C23-4863-0D8A693E1EEC}"/>
              </a:ext>
            </a:extLst>
          </p:cNvPr>
          <p:cNvSpPr txBox="1"/>
          <p:nvPr/>
        </p:nvSpPr>
        <p:spPr>
          <a:xfrm>
            <a:off x="4947744" y="4059314"/>
            <a:ext cx="19045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Султан </a:t>
            </a:r>
            <a:r>
              <a:rPr lang="uk-UA" dirty="0" err="1"/>
              <a:t>Хассанал</a:t>
            </a:r>
            <a:r>
              <a:rPr lang="uk-UA" dirty="0"/>
              <a:t> </a:t>
            </a:r>
            <a:r>
              <a:rPr lang="uk-UA" dirty="0" err="1"/>
              <a:t>Болкіах</a:t>
            </a:r>
            <a:r>
              <a:rPr lang="uk-UA" dirty="0"/>
              <a:t> (Бруней)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693C4A-546A-A0CD-3164-B8C054297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284" y="180267"/>
            <a:ext cx="1696720" cy="2449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031E0A-0452-1265-FEE0-D59731D5E7A0}"/>
              </a:ext>
            </a:extLst>
          </p:cNvPr>
          <p:cNvSpPr txBox="1"/>
          <p:nvPr/>
        </p:nvSpPr>
        <p:spPr>
          <a:xfrm>
            <a:off x="10461005" y="2737728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Микола ІІ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43AC289-81B9-6637-A249-832A06481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271" y="271517"/>
            <a:ext cx="1666701" cy="22222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CB26C8-3C58-B5A7-7F50-E4BB533F1F83}"/>
              </a:ext>
            </a:extLst>
          </p:cNvPr>
          <p:cNvSpPr txBox="1"/>
          <p:nvPr/>
        </p:nvSpPr>
        <p:spPr>
          <a:xfrm>
            <a:off x="2841271" y="2502532"/>
            <a:ext cx="166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Володимир Зеленський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5D8EED8-B341-5558-C4E9-E57A41529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412" y="3582935"/>
            <a:ext cx="2085975" cy="26098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862F62-ED58-2347-4F27-A4B8C021887F}"/>
              </a:ext>
            </a:extLst>
          </p:cNvPr>
          <p:cNvSpPr txBox="1"/>
          <p:nvPr/>
        </p:nvSpPr>
        <p:spPr>
          <a:xfrm>
            <a:off x="125412" y="6329680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Нельсон </a:t>
            </a:r>
            <a:r>
              <a:rPr lang="uk-UA" dirty="0" err="1"/>
              <a:t>Мандела</a:t>
            </a:r>
            <a:endParaRPr lang="uk-UA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C0A428D-89FB-BC39-860B-A1BD2BA84A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8283" y="3577019"/>
            <a:ext cx="1871391" cy="243592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88B0C75-6870-BB10-BB31-B5C564F18CDA}"/>
              </a:ext>
            </a:extLst>
          </p:cNvPr>
          <p:cNvSpPr txBox="1"/>
          <p:nvPr/>
        </p:nvSpPr>
        <p:spPr>
          <a:xfrm>
            <a:off x="10188283" y="6012947"/>
            <a:ext cx="1730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 err="1"/>
              <a:t>Махатма</a:t>
            </a:r>
            <a:r>
              <a:rPr lang="uk-UA" dirty="0"/>
              <a:t> Ганді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9650B3E-CAF1-D495-88C8-B558FA0C80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0318" y="186683"/>
            <a:ext cx="2131183" cy="213118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DDCBE9F-57B8-712B-8A61-3C43436318EB}"/>
              </a:ext>
            </a:extLst>
          </p:cNvPr>
          <p:cNvSpPr txBox="1"/>
          <p:nvPr/>
        </p:nvSpPr>
        <p:spPr>
          <a:xfrm>
            <a:off x="7674959" y="2317866"/>
            <a:ext cx="1534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Олаф </a:t>
            </a:r>
            <a:r>
              <a:rPr lang="uk-UA" dirty="0" err="1"/>
              <a:t>Шольц</a:t>
            </a:r>
            <a:endParaRPr lang="uk-UA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E21DF9D-5BE5-4F0C-9292-9C39E6CBB1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0696" y="3380427"/>
            <a:ext cx="1847850" cy="246697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3F3CD22-74AA-3D4A-EE54-9EA39EFBE965}"/>
              </a:ext>
            </a:extLst>
          </p:cNvPr>
          <p:cNvSpPr txBox="1"/>
          <p:nvPr/>
        </p:nvSpPr>
        <p:spPr>
          <a:xfrm>
            <a:off x="2490981" y="5847402"/>
            <a:ext cx="2367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Урсула фон дер </a:t>
            </a:r>
            <a:r>
              <a:rPr lang="uk-UA" dirty="0" err="1"/>
              <a:t>Ляєн</a:t>
            </a:r>
            <a:endParaRPr lang="uk-U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06357E-A6D9-509D-389A-BCB29296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246" y="3107060"/>
            <a:ext cx="1936454" cy="263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8C10ACC-2DCB-9677-AB71-4B09D1CD05FA}"/>
              </a:ext>
            </a:extLst>
          </p:cNvPr>
          <p:cNvSpPr txBox="1"/>
          <p:nvPr/>
        </p:nvSpPr>
        <p:spPr>
          <a:xfrm>
            <a:off x="7711200" y="5742687"/>
            <a:ext cx="1550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Барак Обама</a:t>
            </a:r>
          </a:p>
        </p:txBody>
      </p:sp>
    </p:spTree>
    <p:extLst>
      <p:ext uri="{BB962C8B-B14F-4D97-AF65-F5344CB8AC3E}">
        <p14:creationId xmlns:p14="http://schemas.microsoft.com/office/powerpoint/2010/main" val="3130861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36F7A7-F3EE-0178-56E3-C5B83A15B83B}"/>
              </a:ext>
            </a:extLst>
          </p:cNvPr>
          <p:cNvSpPr txBox="1"/>
          <p:nvPr/>
        </p:nvSpPr>
        <p:spPr>
          <a:xfrm>
            <a:off x="1859280" y="304800"/>
            <a:ext cx="9225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 тип лідерства за Максом Вебером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2CEB7F-092E-72E6-0709-B062537E5CAE}"/>
              </a:ext>
            </a:extLst>
          </p:cNvPr>
          <p:cNvSpPr txBox="1"/>
          <p:nvPr/>
        </p:nvSpPr>
        <p:spPr>
          <a:xfrm>
            <a:off x="731519" y="1869440"/>
            <a:ext cx="10505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Перейдіть за посиланням в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Miro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https://miro.com/welcomeonboard/cDgrNGVERDhDRDNyMjZLRGtJT3VGUmxFRHQxd1QvRTFkaDBEOG1vU0I5MU0wNXdQN3J6WW1sUkVnY3piY1N2TUZ5eFVPNGpFbTFHV3dDRUczMFl6bXc1UzJCYXg3SG41MUhLbCtqRDE4RmptZk90MDIzNE8zTnM1QU1NL0w3VCtNakdSWkpBejJWRjJhRnhhb1UwcS9BPT0hdjE=?share_link_id=828714264193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Перетягніть зображення політичного лідера в колонку з характерним для нього типом лідерства.</a:t>
            </a:r>
          </a:p>
          <a:p>
            <a:pPr marL="342900" indent="-342900">
              <a:buAutoNum type="arabicPeriod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Рефлексія.</a:t>
            </a:r>
          </a:p>
          <a:p>
            <a:pPr marL="342900" indent="-342900"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3104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9EB49D-22E4-81FC-F62B-98BE0DE1B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5DD27F-BC79-B74E-82BB-E3ECC2E7AD92}"/>
              </a:ext>
            </a:extLst>
          </p:cNvPr>
          <p:cNvSpPr txBox="1"/>
          <p:nvPr/>
        </p:nvSpPr>
        <p:spPr>
          <a:xfrm>
            <a:off x="1859280" y="304800"/>
            <a:ext cx="9225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 риси успішних лідерів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0275210B-4AA8-9D8D-9BDE-C04AF644B071}"/>
              </a:ext>
            </a:extLst>
          </p:cNvPr>
          <p:cNvSpPr/>
          <p:nvPr/>
        </p:nvSpPr>
        <p:spPr>
          <a:xfrm>
            <a:off x="4551680" y="2590800"/>
            <a:ext cx="3108960" cy="14528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ysClr val="windowText" lastClr="000000"/>
                </a:solidFill>
              </a:rPr>
              <a:t>Психологічні риси успішного лідера</a:t>
            </a:r>
          </a:p>
        </p:txBody>
      </p:sp>
    </p:spTree>
    <p:extLst>
      <p:ext uri="{BB962C8B-B14F-4D97-AF65-F5344CB8AC3E}">
        <p14:creationId xmlns:p14="http://schemas.microsoft.com/office/powerpoint/2010/main" val="4224225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87</Words>
  <Application>Microsoft Office PowerPoint</Application>
  <PresentationFormat>Широкий екран</PresentationFormat>
  <Paragraphs>37</Paragraphs>
  <Slides>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Катерина</dc:creator>
  <cp:lastModifiedBy>Катерина</cp:lastModifiedBy>
  <cp:revision>2</cp:revision>
  <dcterms:created xsi:type="dcterms:W3CDTF">2026-04-22T21:08:01Z</dcterms:created>
  <dcterms:modified xsi:type="dcterms:W3CDTF">2026-04-22T22:00:20Z</dcterms:modified>
</cp:coreProperties>
</file>