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72" r:id="rId4"/>
    <p:sldId id="258" r:id="rId5"/>
    <p:sldId id="273" r:id="rId6"/>
    <p:sldId id="259" r:id="rId7"/>
    <p:sldId id="274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917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16.09.2026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16.09.2026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16.09.2026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16.09.2026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Тема: Знешкодження токсичних сполук в організмі людини. 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72878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Способи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нейтралізації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токсичних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сполук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потрапляння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токсичних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сполук в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організм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з ними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відбувається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один з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двох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процесів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біотрансформація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фіксація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284984"/>
            <a:ext cx="2620031" cy="1699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4365104"/>
            <a:ext cx="2304256" cy="1773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31854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332656"/>
            <a:ext cx="7601272" cy="6141296"/>
          </a:xfrm>
        </p:spPr>
        <p:txBody>
          <a:bodyPr/>
          <a:lstStyle/>
          <a:p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Фіксація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взаємодія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молекул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токсичної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певними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білками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за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якої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самі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молекули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токсичних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сполук не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змінюються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утворюють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 молекулами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цих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білків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комплекси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smtClean="0"/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Такі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комплекси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знижують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взагалі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ліквідують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токсичну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дію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цієї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і через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деякий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час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виводяться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організму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4293096"/>
            <a:ext cx="3838765" cy="243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8769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332656"/>
            <a:ext cx="5112568" cy="6336704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Біотрансформація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біохімічні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перетворення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токсичних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сполук, які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змінюють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їхній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хімічний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склад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більшості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випадків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результатом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біотрансформації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є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зменшення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токсичних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властивостей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детоксикація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).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Але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деяких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випадках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токсичність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сполуки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навпаки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підсилюється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Відомі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сполуки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які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стають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токсичними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саме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внаслідок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біотрансформації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7461" y="1772816"/>
            <a:ext cx="3024336" cy="295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869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548680"/>
            <a:ext cx="7467600" cy="4873752"/>
          </a:xfrm>
        </p:spPr>
        <p:txBody>
          <a:bodyPr/>
          <a:lstStyle/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Наприклад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разі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потрапляння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організм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людини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метилового спирту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токсичну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дію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здійснює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не сам спирт, 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продукти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розщеплення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утворюються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результаті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біотрансформації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—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формальдегід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мурашина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кислота.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320183"/>
            <a:ext cx="4433716" cy="2537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4237663"/>
            <a:ext cx="3374677" cy="262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57445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620688"/>
            <a:ext cx="7920880" cy="5400600"/>
          </a:xfrm>
        </p:spPr>
        <p:txBody>
          <a:bodyPr>
            <a:normAutofit/>
          </a:bodyPr>
          <a:lstStyle/>
          <a:p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Біохімічною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основою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процесів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біотрансформації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є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реакції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які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приєднують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відщеплюють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молекули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такі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групи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як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метильна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(-CH</a:t>
            </a:r>
            <a:r>
              <a:rPr lang="ru-RU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),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ацетильна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(-СН</a:t>
            </a:r>
            <a:r>
              <a:rPr lang="ru-RU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СОО),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карбоксильна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(-СООН),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гідроксильна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(-ОН),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атоми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Сульфуру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групи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до складу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такі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атоми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входять</a:t>
            </a:r>
            <a:r>
              <a:rPr lang="ru-RU" dirty="0"/>
              <a:t>. 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564904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26563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620688"/>
            <a:ext cx="7704856" cy="4680520"/>
          </a:xfrm>
        </p:spPr>
        <p:txBody>
          <a:bodyPr/>
          <a:lstStyle/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Дуже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важливими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процесів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біотрансформації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є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реакції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синтезу (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кон’югації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результаті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токсичні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взаємодіють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деякими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молекулами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клітин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гліцином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глюкуроновою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кислотою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тощо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утворюють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безпечні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організму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комплекси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кон’югати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4514006"/>
            <a:ext cx="3384376" cy="2343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365104"/>
            <a:ext cx="3365653" cy="2239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62060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548680"/>
            <a:ext cx="4464496" cy="6120680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Основним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органом в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організмі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людини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в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якому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відбувається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біотрансформація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є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печінка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ендоплазматичній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сітці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клітин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цього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органа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зосереджена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велика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кількість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ферментів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які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здійснюють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перетворення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токсичних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сполук.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процес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відбувається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кишковому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тракті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легенях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нирках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крові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жировій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тканині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7" y="2636912"/>
            <a:ext cx="2902731" cy="2213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8" name="Picture 2" descr="Здоров&amp;#39;я печінки та спосіб життя | Здоров&amp;#39;я Черкащин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0"/>
            <a:ext cx="3491880" cy="2618910"/>
          </a:xfrm>
          <a:prstGeom prst="rect">
            <a:avLst/>
          </a:prstGeom>
          <a:noFill/>
        </p:spPr>
      </p:pic>
      <p:pic>
        <p:nvPicPr>
          <p:cNvPr id="24580" name="Picture 4" descr="Захворювання нирок: як їх уникнути: що їсти, скільки і чого пити, та до  чого тут спорт | Українська правда _Життя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4885839"/>
            <a:ext cx="3528392" cy="197216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96039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Виведення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токсичних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сполук з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організму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265837"/>
            <a:ext cx="7467600" cy="4873752"/>
          </a:xfrm>
        </p:spPr>
        <p:txBody>
          <a:bodyPr/>
          <a:lstStyle/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Найбільшу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роль 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виведенні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токсичних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продуктів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які з них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утворилися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відіграють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нирки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Але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й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інші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беруть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цьому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активну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участь —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кишечник,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легені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й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шкіра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4154768"/>
            <a:ext cx="5328592" cy="2703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35639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476672"/>
            <a:ext cx="7992888" cy="4104456"/>
          </a:xfrm>
        </p:spPr>
        <p:txBody>
          <a:bodyPr>
            <a:normAutofit lnSpcReduction="10000"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нирках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водорозчинні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токсичні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сполуки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крові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потрапляють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капсули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й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канальців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нефронів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здійснюється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шляхом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пасивної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фільтрації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завдяки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дифузії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крізь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стінки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судин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шляхом активного транспорту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залученням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активного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механізму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перенесення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крізь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мембрани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затратами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енергії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4258559"/>
            <a:ext cx="5688632" cy="259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73224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6632"/>
            <a:ext cx="8473698" cy="4680520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Через кишечник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виводяться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жиророзчинні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сполуки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продукти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розпаду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токсинів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які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утворюються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печінці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 Вони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виводяться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каловими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масами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до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потрапляють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кількома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шляхами: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• 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складі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жовчі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жовчного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міхура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куди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виділяють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клітини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печінки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• 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клітин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епітелію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кишечника, які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виділяють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токсичні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порожнини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кишки;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• 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неперетравленими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рештками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їжі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якими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вони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потрапили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організм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випадку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токсичні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всисалися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клітинами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епітелію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кишечнику).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542442"/>
            <a:ext cx="2592288" cy="1976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827252"/>
            <a:ext cx="3384376" cy="169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64809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0"/>
            <a:ext cx="4968552" cy="6408712"/>
          </a:xfrm>
        </p:spPr>
        <p:txBody>
          <a:bodyPr>
            <a:norm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Через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легені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виділяються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леткі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сполуки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Наприклад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разі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голодування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деяких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порушень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обміну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людини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почути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запах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ацетону.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джерело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кетонові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тіла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які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утворюються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таких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ситуаціях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жировій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тканині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й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частково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виводяться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через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легені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32656"/>
            <a:ext cx="3155032" cy="3155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8440" y="4437112"/>
            <a:ext cx="3825560" cy="1847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2228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332656"/>
            <a:ext cx="4752528" cy="6336704"/>
          </a:xfrm>
        </p:spPr>
        <p:txBody>
          <a:bodyPr>
            <a:normAutofit lnSpcReduction="10000"/>
          </a:bodyPr>
          <a:lstStyle/>
          <a:p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Шкіра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як і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нирки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виділяє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водорозчинні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сполуки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крізь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свої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потові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залози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Так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неприємний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запах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людини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наступний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день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після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споживання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алкоголю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викликаний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тим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токсичні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сполуки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алкогольних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напоїв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продукти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їхнього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розпаду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виводяться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у тому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числі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і через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поверхню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шкіри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91965"/>
            <a:ext cx="3512790" cy="2189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1974" y="3212976"/>
            <a:ext cx="3697224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4308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945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Штучна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детоксикація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348" y="836712"/>
            <a:ext cx="5746788" cy="5756974"/>
          </a:xfrm>
        </p:spPr>
        <p:txBody>
          <a:bodyPr>
            <a:normAutofit fontScale="92500" lnSpcReduction="10000"/>
          </a:bodyPr>
          <a:lstStyle/>
          <a:p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Процес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знешкодження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виведення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токсичних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організму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називають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детоксикацією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Вище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було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розглянуто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механізми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цього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процесу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прикладі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організму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людини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Але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процес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детоксикації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бути 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тільки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природним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Сучасна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медицина широко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використовує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процеси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штучної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детоксикації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разі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якщо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організм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людини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здійснити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самостійно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581128"/>
            <a:ext cx="3024336" cy="2012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836712"/>
            <a:ext cx="3168352" cy="1752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2972" y="2780928"/>
            <a:ext cx="28575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16398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60648"/>
            <a:ext cx="5328592" cy="6192688"/>
          </a:xfrm>
        </p:spPr>
        <p:txBody>
          <a:bodyPr>
            <a:normAutofit fontScale="92500" lnSpcReduction="20000"/>
          </a:bodyPr>
          <a:lstStyle/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Одним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найбільш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поширених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методів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детоксикації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організму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людини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є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діаліз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Основою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цієї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технології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є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фільтрація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крові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крізь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напівпроникну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мембрану. З одного боку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мембрани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перебуває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кров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людини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токсичними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речовинами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а 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іншого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діалізний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розчин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ці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переходять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можливо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завдяки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осмотичному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тиску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виникає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мембрані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через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різницю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концентрації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токсичних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крові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й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діалізному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розчині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124744"/>
            <a:ext cx="3133700" cy="2014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692719"/>
            <a:ext cx="3181895" cy="2117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15328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332656"/>
            <a:ext cx="8280920" cy="4873752"/>
          </a:xfrm>
        </p:spPr>
        <p:txBody>
          <a:bodyPr/>
          <a:lstStyle/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Діаліз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людини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здійснюватися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як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організмі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так і поза ним.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наприклад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разі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важких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отруєнь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порушень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роботи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печінки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тощо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випадку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лікування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ниркової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недостатності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наприклад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для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діалізу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спеціальні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прилади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гемодіалізатори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які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називають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«штучною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ниркою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»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4653136"/>
            <a:ext cx="6104797" cy="2204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9957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548680"/>
            <a:ext cx="4207695" cy="5976664"/>
          </a:xfrm>
        </p:spPr>
        <p:txBody>
          <a:bodyPr>
            <a:normAutofit fontScale="85000" lnSpcReduction="10000"/>
          </a:bodyPr>
          <a:lstStyle/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Діаліз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здійснюватися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й без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використання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діалізних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розчинів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випадку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гемофільтрації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крові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видаляють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плазму 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токсичними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речовинами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й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замінюють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спеціальним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розчином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випадку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емоперфузії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кров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пропускають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крізь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адсорбент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речовину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яка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поглинає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токсині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речовини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endParaRPr lang="ru-RU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600279"/>
            <a:ext cx="3326770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3481" y="3573016"/>
            <a:ext cx="3371398" cy="2594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857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476672"/>
            <a:ext cx="4320480" cy="6120680"/>
          </a:xfrm>
        </p:spPr>
        <p:txBody>
          <a:bodyPr>
            <a:normAutofit fontScale="92500" lnSpcReduction="20000"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деяких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випадках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наприклад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результаті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прийому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певних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лікарських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препаратів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продукти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переробки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організмі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забарвлювати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сечу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синій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колір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Зміна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кольору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сечі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є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важливою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діагностичною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ознакою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виявлення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низки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захворювань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отруєння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певними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речовинами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8133" y="548680"/>
            <a:ext cx="3804485" cy="2000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080" y="3691187"/>
            <a:ext cx="3473862" cy="2311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22975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1832" y="404664"/>
            <a:ext cx="4970248" cy="6120680"/>
          </a:xfrm>
        </p:spPr>
        <p:txBody>
          <a:bodyPr>
            <a:normAutofit lnSpcReduction="10000"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знешкодження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токсичних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речовин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часто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спеціальні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антидоти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протиотрути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Вони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запобігати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всисанню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токсинів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 кров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усувати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токсичні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реакції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Антидотами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є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активоване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вугілля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глюкоза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метиленовий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синій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тощо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2623" y="4725144"/>
            <a:ext cx="3641377" cy="1896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720" y="0"/>
            <a:ext cx="2520280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492896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0852900"/>
      </p:ext>
    </p:extLst>
  </p:cSld>
  <p:clrMapOvr>
    <a:masterClrMapping/>
  </p:clrMapOvr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29</TotalTime>
  <Words>782</Words>
  <Application>Microsoft Office PowerPoint</Application>
  <PresentationFormat>Экран (4:3)</PresentationFormat>
  <Paragraphs>55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Arial</vt:lpstr>
      <vt:lpstr>Franklin Gothic Book</vt:lpstr>
      <vt:lpstr>Times New Roman</vt:lpstr>
      <vt:lpstr>Wingdings 2</vt:lpstr>
      <vt:lpstr>Техническая</vt:lpstr>
      <vt:lpstr>Тема: Знешкодження токсичних сполук в організмі людини.   </vt:lpstr>
      <vt:lpstr>Способи нейтралізації токсичних сполук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Виведення токсичних сполук з організму </vt:lpstr>
      <vt:lpstr>Презентация PowerPoint</vt:lpstr>
      <vt:lpstr>Презентация PowerPoint</vt:lpstr>
      <vt:lpstr>Презентация PowerPoint</vt:lpstr>
      <vt:lpstr>Презентация PowerPoint</vt:lpstr>
      <vt:lpstr>Штучна детоксикація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Знешкодження токсичних сполук в організмі людини.</dc:title>
  <dc:creator>Admin</dc:creator>
  <cp:lastModifiedBy>RePack by Diakov</cp:lastModifiedBy>
  <cp:revision>4</cp:revision>
  <dcterms:created xsi:type="dcterms:W3CDTF">2020-10-20T07:57:23Z</dcterms:created>
  <dcterms:modified xsi:type="dcterms:W3CDTF">2026-09-16T09:28:07Z</dcterms:modified>
</cp:coreProperties>
</file>