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1" r:id="rId1"/>
    <p:sldMasterId id="2147483678" r:id="rId2"/>
    <p:sldMasterId id="2147483679" r:id="rId3"/>
    <p:sldMasterId id="2147483737" r:id="rId4"/>
  </p:sldMasterIdLst>
  <p:notesMasterIdLst>
    <p:notesMasterId r:id="rId11"/>
  </p:notesMasterIdLst>
  <p:handoutMasterIdLst>
    <p:handoutMasterId r:id="rId12"/>
  </p:handoutMasterIdLst>
  <p:sldIdLst>
    <p:sldId id="257" r:id="rId5"/>
    <p:sldId id="273" r:id="rId6"/>
    <p:sldId id="268" r:id="rId7"/>
    <p:sldId id="274" r:id="rId8"/>
    <p:sldId id="269" r:id="rId9"/>
    <p:sldId id="272" r:id="rId10"/>
  </p:sldIdLst>
  <p:sldSz cx="9144000" cy="6858000" type="screen4x3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Arial" pitchFamily="2" charset="-52"/>
        <a:ea typeface="Arial" pitchFamily="2" charset="-52"/>
        <a:cs typeface="Arial" pitchFamily="2" charset="-52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Arial" pitchFamily="2" charset="-52"/>
        <a:ea typeface="Arial" pitchFamily="2" charset="-52"/>
        <a:cs typeface="Arial" pitchFamily="2" charset="-52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Arial" pitchFamily="2" charset="-52"/>
        <a:ea typeface="Arial" pitchFamily="2" charset="-52"/>
        <a:cs typeface="Arial" pitchFamily="2" charset="-52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Arial" pitchFamily="2" charset="-52"/>
        <a:ea typeface="Arial" pitchFamily="2" charset="-52"/>
        <a:cs typeface="Arial" pitchFamily="2" charset="-52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Arial" pitchFamily="2" charset="-52"/>
        <a:ea typeface="Arial" pitchFamily="2" charset="-52"/>
        <a:cs typeface="Arial" pitchFamily="2" charset="-52"/>
      </a:defRPr>
    </a:lvl5pPr>
    <a:lvl6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Arial" pitchFamily="2" charset="-52"/>
        <a:ea typeface="Arial" pitchFamily="2" charset="-52"/>
        <a:cs typeface="Arial" pitchFamily="2" charset="-52"/>
      </a:defRPr>
    </a:lvl6pPr>
    <a:lvl7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Arial" pitchFamily="2" charset="-52"/>
        <a:ea typeface="Arial" pitchFamily="2" charset="-52"/>
        <a:cs typeface="Arial" pitchFamily="2" charset="-52"/>
      </a:defRPr>
    </a:lvl7pPr>
    <a:lvl8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Arial" pitchFamily="2" charset="-52"/>
        <a:ea typeface="Arial" pitchFamily="2" charset="-52"/>
        <a:cs typeface="Arial" pitchFamily="2" charset="-52"/>
      </a:defRPr>
    </a:lvl8pPr>
    <a:lvl9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Arial" pitchFamily="2" charset="-52"/>
        <a:ea typeface="Arial" pitchFamily="2" charset="-52"/>
        <a:cs typeface="Arial" pitchFamily="2" charset="-5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smAppRevision xmlns:pr="smNativeData" xmlns:p14="http://schemas.microsoft.com/office/powerpoint/2010/main" xmlns="" dt="1564051831" val="966" revOS="4"/>
      <pr:smFileRevision xmlns:pr="smNativeData" xmlns:p14="http://schemas.microsoft.com/office/powerpoint/2010/main" xmlns="" dt="1564051831" val="101"/>
      <pr:guideOptions xmlns:pr="smNativeData" xmlns:p14="http://schemas.microsoft.com/office/powerpoint/2010/main" xmlns="" dt="1564051831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7" d="100"/>
          <a:sy n="67" d="100"/>
        </p:scale>
        <p:origin x="2047" y="206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AAAAABIEgAA0wIAABAAAAAmAAAACAAAAP//////////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910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>
              <a:spcBef>
                <a:spcPts val="0"/>
              </a:spcBef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5hcAAAAAAAAuKgAA0wIAABAAAAAmAAAACAAAAP//////////"/>
              </a:ext>
            </a:extLst>
          </p:cNvSpPr>
          <p:nvPr>
            <p:ph type="dt" sz="quarter" idx="1"/>
          </p:nvPr>
        </p:nvSpPr>
        <p:spPr>
          <a:xfrm>
            <a:off x="3884930" y="0"/>
            <a:ext cx="2971800" cy="45910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>
              <a:spcBef>
                <a:spcPts val="0"/>
              </a:spcBef>
            </a:lvl1pPr>
          </a:lstStyle>
          <a:p>
            <a:fld id="{11EAB321-6FFC-BF45-B252-9910FD1C44CC}" type="datetime13">
              <a:rPr lang="uk-UA" sz="1200"/>
              <a:t>2:25:05 </a:t>
            </a:fld>
            <a:endParaRPr sz="1200"/>
          </a:p>
        </p:txBody>
      </p:sp>
      <p:sp>
        <p:nvSpPr>
          <p:cNvPr id="4" name="Нижний колонтитул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D5HnDI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G41AABIEgAAQDgAABAAAAAmAAAACAAAAP//////////"/>
              </a:ext>
            </a:extLst>
          </p:cNvSpPr>
          <p:nvPr>
            <p:ph type="ftr" sz="quarter" idx="2"/>
          </p:nvPr>
        </p:nvSpPr>
        <p:spPr>
          <a:xfrm>
            <a:off x="0" y="8685530"/>
            <a:ext cx="2971800" cy="45847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defRPr sz="1200"/>
            </a:lvl1pPr>
          </a:lstStyle>
          <a:p>
            <a:endParaRPr/>
          </a:p>
        </p:txBody>
      </p:sp>
      <p:sp>
        <p:nvSpPr>
          <p:cNvPr id="5" name="Номер слайда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GUFg6c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5hcAAG41AAAuKgAAQDgAABAAAAAmAAAACAAAAP//////////"/>
              </a:ext>
            </a:extLst>
          </p:cNvSpPr>
          <p:nvPr>
            <p:ph type="sldNum" sz="quarter" idx="3"/>
          </p:nvPr>
        </p:nvSpPr>
        <p:spPr>
          <a:xfrm>
            <a:off x="3884930" y="8685530"/>
            <a:ext cx="2971800" cy="45847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>
              <a:spcBef>
                <a:spcPts val="0"/>
              </a:spcBef>
            </a:lvl1pPr>
          </a:lstStyle>
          <a:p>
            <a:fld id="{11EAF3C6-88FC-BF05-B252-7E50BD1C442B}" type="slidenum">
              <a:rPr sz="1200"/>
              <a:t>‹№›</a:t>
            </a:fld>
            <a:endParaRPr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GVlZWU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AAAAABIEgAA0wIAABAAAAAmAAAACAAAAP//////////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910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>
              <a:spcBef>
                <a:spcPts val="0"/>
              </a:spcBef>
              <a:defRPr sz="1200"/>
            </a:lvl1pPr>
          </a:lstStyle>
          <a:p>
            <a:endParaRPr/>
          </a:p>
        </p:txBody>
      </p:sp>
      <p:sp>
        <p:nvSpPr>
          <p:cNvPr id="3" name="Місце для дати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5hcAAAAAAAAuKgAA0wIAABAAAAAmAAAACAAAAP//////////"/>
              </a:ext>
            </a:extLst>
          </p:cNvSpPr>
          <p:nvPr>
            <p:ph type="dt" idx="1"/>
          </p:nvPr>
        </p:nvSpPr>
        <p:spPr>
          <a:xfrm>
            <a:off x="3884930" y="0"/>
            <a:ext cx="2971800" cy="45910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>
              <a:spcBef>
                <a:spcPts val="0"/>
              </a:spcBef>
            </a:lvl1pPr>
          </a:lstStyle>
          <a:p>
            <a:fld id="{11EA801F-51FC-BF76-B252-A723CE1C44F2}" type="datetime13">
              <a:rPr lang="uk-UA" sz="1200"/>
              <a:t>2:25:03 </a:t>
            </a:fld>
            <a:endParaRPr sz="1200"/>
          </a:p>
        </p:txBody>
      </p:sp>
      <p:sp>
        <p:nvSpPr>
          <p:cNvPr id="4" name="Місце для зображення 3"/>
          <p:cNvSpPr>
            <a:spLocks noGrp="1" noRot="1" noChangeAspect="1" noChangeArrowheads="1"/>
            <a:extLst>
              <a:ext uri="smNativeData">
                <pr:smNativeData xmlns:pr="smNativeData" xmlns:p14="http://schemas.microsoft.com/office/powerpoint/2010/main" xmlns="" val="SMDATA_16_d4k5XRMAAAAlAAAAZAAAAC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B/f38AAAAAA8zMzADAwP8Af39/AAAAAAAAAAAAAAAAAAAAAAAAAAAAIQAAABgAAAAUAAAAcAgAAAgHAADAIQAABBoAABAAAAAmAAAACAAAAP//////////"/>
              </a:ext>
            </a:extLst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Місце для нотаток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BIbAAD4JQAAODEAABAAAAAmAAAACAAAAP//////////"/>
              </a:ext>
            </a:extLst>
          </p:cNvSpPr>
          <p:nvPr>
            <p:ph type="body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r>
              <a:t>Редагувати стиль зразка тексту</a:t>
            </a:r>
          </a:p>
          <a:p>
            <a:pPr lvl="1"/>
            <a:r>
              <a:t>Другий рівень</a:t>
            </a:r>
          </a:p>
          <a:p>
            <a:pPr lvl="2"/>
            <a:r>
              <a:t>Третій рівень</a:t>
            </a:r>
          </a:p>
          <a:p>
            <a:pPr lvl="3"/>
            <a:r>
              <a:t>Четвертий рівень</a:t>
            </a:r>
          </a:p>
          <a:p>
            <a:pPr lvl="4"/>
            <a:r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G41AABIEgAAQDgAABAAAAAmAAAACAAAAP//////////"/>
              </a:ext>
            </a:extLst>
          </p:cNvSpPr>
          <p:nvPr>
            <p:ph type="ftr" sz="quarter" idx="4"/>
          </p:nvPr>
        </p:nvSpPr>
        <p:spPr>
          <a:xfrm>
            <a:off x="0" y="8685530"/>
            <a:ext cx="2971800" cy="45847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defRPr sz="1200"/>
            </a:lvl1pPr>
          </a:lstStyle>
          <a:p>
            <a:endParaRPr/>
          </a:p>
        </p:txBody>
      </p:sp>
      <p:sp>
        <p:nvSpPr>
          <p:cNvPr id="7" name="Місце для номера слайда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5hcAAG41AAAuKgAAQDgAABAAAAAmAAAACAAAAP//////////"/>
              </a:ext>
            </a:extLst>
          </p:cNvSpPr>
          <p:nvPr>
            <p:ph type="sldNum" sz="quarter" idx="5"/>
          </p:nvPr>
        </p:nvSpPr>
        <p:spPr>
          <a:xfrm>
            <a:off x="3884930" y="8685530"/>
            <a:ext cx="2971800" cy="45847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>
              <a:spcBef>
                <a:spcPts val="0"/>
              </a:spcBef>
            </a:lvl1pPr>
          </a:lstStyle>
          <a:p>
            <a:fld id="{11EA8EC2-8CFC-BF78-B252-7A2DC01C442F}" type="slidenum">
              <a:rPr sz="1200"/>
              <a:t>‹№›</a:t>
            </a:fld>
            <a:endParaRPr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1pPr>
    <a:lvl2pPr marL="457200" marR="0" indent="0" algn="l" defTabSz="91440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2pPr>
    <a:lvl3pPr marL="914400" marR="0" indent="0" algn="l" defTabSz="91440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3pPr>
    <a:lvl4pPr marL="1371600" marR="0" indent="0" algn="l" defTabSz="91440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4pPr>
    <a:lvl5pPr marL="1828800" marR="0" indent="0" algn="l" defTabSz="91440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5pPr>
    <a:lvl6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Arial" pitchFamily="2" charset="-52"/>
        <a:ea typeface="Arial" pitchFamily="2" charset="-52"/>
        <a:cs typeface="Arial" pitchFamily="2" charset="-52"/>
      </a:defRPr>
    </a:lvl6pPr>
    <a:lvl7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Arial" pitchFamily="2" charset="-52"/>
        <a:ea typeface="Arial" pitchFamily="2" charset="-52"/>
        <a:cs typeface="Arial" pitchFamily="2" charset="-52"/>
      </a:defRPr>
    </a:lvl7pPr>
    <a:lvl8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Arial" pitchFamily="2" charset="-52"/>
        <a:ea typeface="Arial" pitchFamily="2" charset="-52"/>
        <a:cs typeface="Arial" pitchFamily="2" charset="-52"/>
      </a:defRPr>
    </a:lvl8pPr>
    <a:lvl9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Arial" pitchFamily="2" charset="-52"/>
        <a:ea typeface="Arial" pitchFamily="2" charset="-52"/>
        <a:cs typeface="Arial" pitchFamily="2" charset="-5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7;p2:notes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BIbAAD4JQAAODEAABAAAAAmAAAACAAAAL0wAAAAAAAA"/>
              </a:ext>
            </a:extLst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endParaRPr/>
          </a:p>
        </p:txBody>
      </p:sp>
      <p:sp>
        <p:nvSpPr>
          <p:cNvPr id="3" name="Google Shape;28;p2:notes"/>
          <p:cNvSpPr>
            <a:spLocks noGrp="1" noRot="1" noChangeAspect="1" noChangeArrowheads="1"/>
            <a:extLst>
              <a:ext uri="smNativeData">
                <pr:smNativeData xmlns:pr="smNativeData" xmlns:p14="http://schemas.microsoft.com/office/powerpoint/2010/main" xmlns="" val="SMDATA_16_d4k5XRMAAAAlAAAACwAAAC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B/f38AAAAAA8zMzADAwP8Af39/AAAAAAAAAAAAAAAAAAAAAAAAAAAAIQAAABgAAAAUAAAAOAQAABIbAAD4JQAAODEAABAAAAAmAAAACAAAAL0wAAABAAAA"/>
              </a:ext>
            </a:extLst>
          </p:cNvSpPr>
          <p:nvPr>
            <p:ph type="sldImg" idx="2"/>
          </p:nvPr>
        </p:nvSpPr>
        <p:spPr>
          <a:xfrm>
            <a:off x="1028700" y="4400550"/>
            <a:ext cx="4800600" cy="3600450"/>
          </a:xfrm>
          <a:noFill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BoNAAAINAAAJhYAABAAAAAmAAAACAAAAAEAAAAAAAAA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r>
              <a:t>Щелкните для редактирования основного стиля заголовка</a:t>
            </a:r>
          </a:p>
        </p:txBody>
      </p:sp>
      <p:sp>
        <p:nvSpPr>
          <p:cNvPr id="3" name="Под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VNLmg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gAAOgXAADQLwAAsCIAABAAAAAmAAAACAAAAAEAAAAAAAAA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t>Щелкните для редактирования стиля образца подзаголовка</a:t>
            </a:r>
          </a:p>
        </p:txBody>
      </p:sp>
      <p:sp>
        <p:nvSpPr>
          <p:cNvPr id="4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GsmAADwDw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PH2OM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BMAAGsmAAAI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CgAAGsmAABwN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BE71-3FFC-BF48-B252-C91DF01C449C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NgJAABwNQAAsCUAABAAAAAmAAAACAAAAAIAAAAAAAAA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GsmAADwDw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BMAAGsmAAAI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CgAAGsmAABwN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9C88-C6FC-BF6A-B252-303FD21C4465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yCgAALABAABwNQAAsCUAABAAAAAmAAAACAAAAIMAAAAAAAAA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ABAADYJwAAsCUAABAAAAAmAAAACAAAAAMAAAAAAAAA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GsmAADwDw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BMAAGsmAAAI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CgAAGsmAABwN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F959-17FC-BF0F-B252-E15AB71C44B4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BoNAAAINAAAJhYAABAAAAAmAAAACAAAAAEAAAAAAAAA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r>
              <a:t>Щелкните для редактирования основного стиля заголовка</a:t>
            </a:r>
          </a:p>
        </p:txBody>
      </p:sp>
      <p:sp>
        <p:nvSpPr>
          <p:cNvPr id="3" name="Под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gAAOgXAADQLwAAsCIAABAAAAAmAAAACAAAAAEAAAAAAAAA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t>Щелкните для редактирования стиля образца подзаголовка</a:t>
            </a:r>
          </a:p>
        </p:txBody>
      </p:sp>
      <p:sp>
        <p:nvSpPr>
          <p:cNvPr id="4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3gMAABonAACGEA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hIAABonAACe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icAABonAABiNA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E893-DDFC-BF1E-B252-2B4BA61C447E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содержимо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NgJAABwNQAAsCUAABAAAAAmAAAACAAAAAAAAAAAAAAA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3gMAABonAACGEA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hIAABonAACe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icAABonAABiNA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C85A-14FC-BF3E-B252-E26B861C44B7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gQAABwbAABCNAAAfSMAABAAAAAmAAAACAAAAIEAAAAAAAAA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gQAAOERAABCNAAAHBsAABAAAAAmAAAACAAAAIEAAAAAAAAA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3gMAABonAACGEA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hIAABonAACe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icAABonAABiNA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B513-5DFC-BF43-B252-AB16FB1C44FE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Заголовок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NgJAACoGwAAsCUAABAAAAAmAAAACAAAAAEAAAAAAAAA"/>
              </a:ext>
            </a:extLst>
          </p:cNvSpPr>
          <p:nvPr>
            <p:ph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mBwAANgJAABwNQAAsCUAABAAAAAmAAAACAAAAAEAAAAAAAAA"/>
              </a:ext>
            </a:extLst>
          </p:cNvSpPr>
          <p:nvPr>
            <p:ph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3gMAABonAACGEA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hIAABonAACe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icAABonAABiNA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87AB-E5FC-BF71-B252-1324C91C4446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HEJAACqGwAAYQ0AABAAAAAmAAAACAAAAIEAAAAAAAAA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GENAACqGwAAsCUAABAAAAAmAAAACAAAAAEAAAAAAAAA"/>
              </a:ext>
            </a:extLst>
          </p:cNvSpPr>
          <p:nvPr>
            <p:ph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" name="ТекстСлайда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lhwAAHEJAABwNQAAYQ0AABAAAAAmAAAACAAAAIEAAAAAAAAA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r>
              <a:t>Щелкните для редактирования основных стилей текста</a:t>
            </a:r>
          </a:p>
        </p:txBody>
      </p:sp>
      <p:sp>
        <p:nvSpPr>
          <p:cNvPr id="6" name="ТекстСлайда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lhwAAGENAABwNQAAsCUAABAAAAAmAAAACAAAAAEAAAAAAAAA"/>
              </a:ext>
            </a:extLst>
          </p:cNvSpPr>
          <p:nvPr>
            <p:ph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7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3gMAABonAACGEA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8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hIAABonAACe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icAABonAABiNA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E156-18FC-BF17-B252-EE42AF1C44B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3gMAABonAACGEA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hIAABonAACe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icAABonAABiNA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E0D4-9AFC-BF16-B252-6C43AE1C4439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3gMAABonAACGEA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hIAABonAACe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icAABonAABiNA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C279-37FC-BF34-B252-C1618C1C4494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содержимо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NgJAABwNQAAsCUAABAAAAAmAAAACAAAAAAAAAAAAAAA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GsmAADwDw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BMAAGsmAAAI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CgAAGsmAABwN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E70E-40FC-BF11-B252-B644A91C44E3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K4BAABSFQAA1AgAABAAAAAmAAAACAAAAIEAAAAAAAAA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/hUAAK4BAABwNQAAsCUAABAAAAAmAAAACAAAAAEAAAAAAAAA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NQIAABSFQAAsCUAABAAAAAmAAAACAAAAAEAAAAAAAAA"/>
              </a:ext>
            </a:extLst>
          </p:cNvSpPr>
          <p:nvPr>
            <p:ph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r>
              <a:t>Щелкните для редактирования основных стилей текста</a:t>
            </a:r>
          </a:p>
        </p:txBody>
      </p:sp>
      <p:sp>
        <p:nvSpPr>
          <p:cNvPr id="5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3gMAABonAACGEA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hIAABonAACe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icAABonAABiNA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F786-C8FC-BF01-B252-3E54B91C446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BgsAAIgdAADGLAAABCEAABAAAAAmAAAACAAAAIEAAAAAAAAA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BgsAAMYDAADGLAAAFh0AABAAAAAmAAAACAAAAAEAAAAAAAAA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BgsAAAQhAADGLAAA+CUAABAAAAAmAAAACAAAAAEAAAAAAAAA"/>
              </a:ext>
            </a:extLst>
          </p:cNvSpPr>
          <p:nvPr>
            <p:ph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r>
              <a:t>Щелкните для редактирования основных стилей текста</a:t>
            </a:r>
          </a:p>
        </p:txBody>
      </p:sp>
      <p:sp>
        <p:nvSpPr>
          <p:cNvPr id="5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3gMAABonAACGEA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hIAABonAACe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icAABonAABiNA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EA11-5FFC-BF1C-B252-A949A41C44FC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NgJAABwNQAAsCUAABAAAAAmAAAACAAAAAIAAAAAAAAA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3gMAABonAACGEA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hIAABonAACe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icAABonAABiNA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B865-2BFC-BF4E-B252-DD1BF61C4488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yCgAALABAABwNQAAsCUAABAAAAAmAAAACAAAAIMAAAAAAAAA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ABAADYJwAAsCUAABAAAAAmAAAACAAAAAMAAAAAAAAA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3gMAABonAACGEA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hIAABonAACe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icAABonAABiNA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E55F-11FC-BF13-B252-E746AB1C44B2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BoNAAAINAAAJhYAABAAAAAmAAAACAAAAAEAAAAAAAAA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r>
              <a:t>Щелкните для редактирования основного стиля заголовка</a:t>
            </a:r>
          </a:p>
        </p:txBody>
      </p:sp>
      <p:sp>
        <p:nvSpPr>
          <p:cNvPr id="3" name="Под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gAAOgXAADQLwAAsCIAABAAAAAmAAAACAAAAAGAAAAAAAAA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t>Щелкните для редактирования стиля образца подзаголовка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содержимо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NgJAABwNQAAsCUAABAAAAAmAAAACAAAAAAAAAAAAAAA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gQAABwbAABCNAAAfSMAABAAAAAmAAAACAAAAIEAAAAAAAAA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gQAAOERAABCNAAAHBsAABAAAAAmAAAACAAAAIEAAAAAAAAA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Заголовок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NgJAACoGwAAsCUAABAAAAAmAAAACAAAAAEAAAAAAAAA"/>
              </a:ext>
            </a:extLst>
          </p:cNvSpPr>
          <p:nvPr>
            <p:ph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ТекстСлайда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mBwAANgJAABwNQAAsCUAABAAAAAmAAAACAAAAAEAAAAAAAAA"/>
              </a:ext>
            </a:extLst>
          </p:cNvSpPr>
          <p:nvPr>
            <p:ph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HEJAACqGwAAYQ0AABAAAAAmAAAACAAAAIEAAAAAAAAA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ТекстСлайда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GENAACqGwAAsCUAABAAAAAmAAAACAAAAAEAAAAAAAAA"/>
              </a:ext>
            </a:extLst>
          </p:cNvSpPr>
          <p:nvPr>
            <p:ph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" name="ТекстСлайда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lhwAAHEJAABwNQAAYQ0AABAAAAAmAAAACAAAAIEAAAAAAAAA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r>
              <a:t>Щелкните для редактирования основных стилей текста</a:t>
            </a:r>
          </a:p>
        </p:txBody>
      </p:sp>
      <p:sp>
        <p:nvSpPr>
          <p:cNvPr id="6" name="ТекстСлайда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lhwAAGENAABwNQAAsCUAABAAAAAmAAAACAAAAAEAAAAAAAAA"/>
              </a:ext>
            </a:extLst>
          </p:cNvSpPr>
          <p:nvPr>
            <p:ph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gQAABwbAABCNAAAfSMAABAAAAAmAAAACAAAAIEAAAAAAAAA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gQAAOERAABCNAAAHBsAABAAAAAmAAAACAAAAIEAAAAAAAAA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GsmAADwDw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BMAAGsmAAAI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CgAAGsmAABwN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9431-7FFC-BF62-B252-8937DA1C44DC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K4BAABSFQAA1AgAABAAAAAmAAAACAAAAIEAAAAAAAAA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/hUAAK4BAABwNQAAsCUAABAAAAAmAAAACAAAAAEAAAAAAAAA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ТекстСлайда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NQIAABSFQAAsCUAABAAAAAmAAAACAAAAAEAAAAAAAAA"/>
              </a:ext>
            </a:extLst>
          </p:cNvSpPr>
          <p:nvPr>
            <p:ph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r>
              <a:t>Щелкните для редактирования основных стилей текста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BgsAAIgdAADGLAAABCEAABAAAAAmAAAACAAAAIEAAAAAAAAA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BgsAAMYDAADGLAAAFh0AABAAAAAmAAAACAAAAAEAAAAAAAAA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ТекстСлайда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BgsAAAQhAADGLAAA+CUAABAAAAAmAAAACAAAAAEAAAAAAAAA"/>
              </a:ext>
            </a:extLst>
          </p:cNvSpPr>
          <p:nvPr>
            <p:ph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r>
              <a:t>Щелкните для редактирования основных стилей текста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NgJAABwNQAAsCUAABAAAAAmAAAACAAAAAIAAAAAAAAA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yCgAALABAABwNQAAsCUAABAAAAAmAAAACAAAAIMAAAAAAAAA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ABAADYJwAAsCUAABAAAAAmAAAACAAAAAMAAAAAAAAA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UAABoNAABgRQAAJhYAABAAAAAmAAAACAAAAIGBAAAAAAAA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1470660"/>
          </a:xfrm>
          <a:prstGeom prst="rect">
            <a:avLst/>
          </a:prstGeom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r>
              <a:t>Щелкните для редактирования основного стиля заголовка</a:t>
            </a:r>
          </a:p>
        </p:txBody>
      </p:sp>
      <p:sp>
        <p:nvSpPr>
          <p:cNvPr id="3" name="Подзаголовок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QAsAAOgXAADAPwAAsCIAABAAAAAmAAAACAAAAAGBAAAAAAAA"/>
              </a:ext>
            </a:extLst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</a:lstStyle>
          <a:p>
            <a:r>
              <a:t>Щелкните для редактирования стиля образца подзаголовка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содержимо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M8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IGBAAAAAAAA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r>
              <a:t>Щелкните для редактирования основного стиля заголовка</a:t>
            </a:r>
          </a:p>
        </p:txBody>
      </p:sp>
      <p:sp>
        <p:nvSpPr>
          <p:cNvPr id="3" name="Текст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gJAABARwAAsCUAABAAAAAmAAAACAAAAAGBAAAAAAAA"/>
              </a:ext>
            </a:extLst>
          </p:cNvSpPr>
          <p:nvPr>
            <p:ph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</p:spPr>
        <p:txBody>
          <a:bodyPr/>
          <a:lstStyle/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Mk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7QUAABwbAACtRQAAfSMAABAAAAAmAAAACAAAAAGBAAAAAAAA"/>
              </a:ext>
            </a:extLst>
          </p:cNvSpPr>
          <p:nvPr>
            <p:ph type="title"/>
          </p:nvPr>
        </p:nvSpPr>
        <p:spPr>
          <a:xfrm>
            <a:off x="963295" y="4406900"/>
            <a:ext cx="10363200" cy="1362075"/>
          </a:xfrm>
          <a:prstGeom prst="rect">
            <a:avLst/>
          </a:prstGeom>
        </p:spPr>
        <p:txBody>
          <a:bodyPr/>
          <a:lstStyle>
            <a:lvl1pPr algn="l">
              <a:defRPr sz="4000" b="1" cap="all"/>
            </a:lvl1pPr>
            <a:lvl2pPr marL="0" indent="0" algn="l">
              <a:buNone/>
              <a:defRPr>
                <a:solidFill>
                  <a:srgbClr val="000000"/>
                </a:solidFill>
              </a:defRPr>
            </a:lvl2pPr>
            <a:lvl3pPr marL="0" indent="0" algn="l">
              <a:buNone/>
              <a:defRPr>
                <a:solidFill>
                  <a:srgbClr val="000000"/>
                </a:solidFill>
              </a:defRPr>
            </a:lvl3pPr>
            <a:lvl4pPr marL="0" indent="0" algn="l">
              <a:buNone/>
              <a:defRPr>
                <a:solidFill>
                  <a:srgbClr val="000000"/>
                </a:solidFill>
              </a:defRPr>
            </a:lvl4pPr>
            <a:lvl5pPr marL="0" indent="0" algn="l">
              <a:buNone/>
              <a:defRPr>
                <a:solidFill>
                  <a:srgbClr val="000000"/>
                </a:solidFill>
              </a:defRPr>
            </a:lvl5pPr>
          </a:lstStyle>
          <a:p>
            <a:pPr>
              <a:defRPr cap="all"/>
            </a:pPr>
            <a:r>
              <a:t>Щелкните для редактирования основного стиля заголовка</a:t>
            </a:r>
          </a:p>
        </p:txBody>
      </p:sp>
      <p:sp>
        <p:nvSpPr>
          <p:cNvPr id="3" name="Текст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Gc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7QUAAOERAACtRQAAHBsAABAAAAAmAAAACAAAAIGBAAAAAAAA"/>
              </a:ext>
            </a:extLst>
          </p:cNvSpPr>
          <p:nvPr>
            <p:ph idx="1"/>
          </p:nvPr>
        </p:nvSpPr>
        <p:spPr>
          <a:xfrm>
            <a:off x="963295" y="2906395"/>
            <a:ext cx="10363200" cy="1500505"/>
          </a:xfrm>
          <a:prstGeom prst="rect">
            <a:avLst/>
          </a:prstGeo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r>
              <a:t>Щелкните для редактирования основных стилей текста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Заголовок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IGBAAAAAAAA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r>
              <a:t>Щелкните для редактирования основного стиля заголовка</a:t>
            </a:r>
          </a:p>
        </p:txBody>
      </p:sp>
      <p:sp>
        <p:nvSpPr>
          <p:cNvPr id="3" name="Текст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LE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gJAADhJAAAsCUAABAAAAAmAAAACAAAAAGBAAAAAAAA"/>
              </a:ext>
            </a:extLst>
          </p:cNvSpPr>
          <p:nvPr>
            <p:ph idx="1"/>
          </p:nvPr>
        </p:nvSpPr>
        <p:spPr>
          <a:xfrm>
            <a:off x="609600" y="1600200"/>
            <a:ext cx="5385435" cy="452628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ТекстСлайда2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HyYAANgJAABARwAAsCUAABAAAAAmAAAACAAAAAGBAAAAAAAA"/>
              </a:ext>
            </a:extLst>
          </p:cNvSpPr>
          <p:nvPr>
            <p:ph idx="2"/>
          </p:nvPr>
        </p:nvSpPr>
        <p:spPr>
          <a:xfrm>
            <a:off x="6196965" y="1600200"/>
            <a:ext cx="5385435" cy="452628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IGBAAAAAAAA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r>
              <a:t>Щелкните для редактирования основного стиля заголовка</a:t>
            </a:r>
          </a:p>
        </p:txBody>
      </p:sp>
      <p:sp>
        <p:nvSpPr>
          <p:cNvPr id="3" name="Текст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HEJAADjJAAAYQ0AABAAAAAmAAAACAAAAIGBAAAAAAAA"/>
              </a:ext>
            </a:extLst>
          </p:cNvSpPr>
          <p:nvPr>
            <p:ph idx="1"/>
          </p:nvPr>
        </p:nvSpPr>
        <p:spPr>
          <a:xfrm>
            <a:off x="609600" y="1534795"/>
            <a:ext cx="5386705" cy="640080"/>
          </a:xfrm>
          <a:prstGeom prst="rect">
            <a:avLst/>
          </a:prstGeo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</a:lstStyle>
          <a:p>
            <a:r>
              <a:t>Щелкните для редактирования основных стилей текста</a:t>
            </a:r>
          </a:p>
        </p:txBody>
      </p:sp>
      <p:sp>
        <p:nvSpPr>
          <p:cNvPr id="4" name="ТекстСлайда2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Ms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GENAADjJAAAsCUAABAAAAAmAAAACAAAAAGBAAAAAAAA"/>
              </a:ext>
            </a:extLst>
          </p:cNvSpPr>
          <p:nvPr>
            <p:ph idx="2"/>
          </p:nvPr>
        </p:nvSpPr>
        <p:spPr>
          <a:xfrm>
            <a:off x="609600" y="2174875"/>
            <a:ext cx="5386705" cy="395160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" name="ТекстСлайда4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Ms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HSYAAHEJAABARwAAYQ0AABAAAAAmAAAACAAAAIGBAAAAAAAA"/>
              </a:ext>
            </a:extLst>
          </p:cNvSpPr>
          <p:nvPr>
            <p:ph idx="3"/>
          </p:nvPr>
        </p:nvSpPr>
        <p:spPr>
          <a:xfrm>
            <a:off x="6195695" y="1534795"/>
            <a:ext cx="5386705" cy="640080"/>
          </a:xfrm>
          <a:prstGeom prst="rect">
            <a:avLst/>
          </a:prstGeo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</a:lstStyle>
          <a:p>
            <a:r>
              <a:t>Щелкните для редактирования основных стилей текста</a:t>
            </a:r>
          </a:p>
        </p:txBody>
      </p:sp>
      <p:sp>
        <p:nvSpPr>
          <p:cNvPr id="6" name="ТекстСлайда3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HSYAAGENAABARwAAsCUAABAAAAAmAAAACAAAAAGBAAAAAAAA"/>
              </a:ext>
            </a:extLst>
          </p:cNvSpPr>
          <p:nvPr>
            <p:ph idx="4"/>
          </p:nvPr>
        </p:nvSpPr>
        <p:spPr>
          <a:xfrm>
            <a:off x="6195695" y="2174875"/>
            <a:ext cx="5386705" cy="395160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Заголовок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NgJAACoGwAAsCUAABAAAAAmAAAACAAAAAEAAAAAAAAA"/>
              </a:ext>
            </a:extLst>
          </p:cNvSpPr>
          <p:nvPr>
            <p:ph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mBwAANgJAABwNQAAsCUAABAAAAAmAAAACAAAAAEAAAAAAAAA"/>
              </a:ext>
            </a:extLst>
          </p:cNvSpPr>
          <p:nvPr>
            <p:ph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GsmAADwDw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BMAAGsmAAAI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CgAAGsmAABwN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93A3-EDFC-BF65-B252-1B30DD1C444E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Y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IGBAAAAAAAA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r>
              <a:t>Щелкните для редактирования основного стиля заголовка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K4BAABtHAAA1AgAABAAAAAmAAAACAAAAIGBAAAAAAAA"/>
              </a:ext>
            </a:extLst>
          </p:cNvSpPr>
          <p:nvPr>
            <p:ph type="title"/>
          </p:nvPr>
        </p:nvSpPr>
        <p:spPr>
          <a:xfrm>
            <a:off x="609600" y="273050"/>
            <a:ext cx="4011295" cy="1162050"/>
          </a:xfrm>
          <a:prstGeom prst="rect">
            <a:avLst/>
          </a:prstGeo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/>
            </a:lvl1pPr>
            <a:lvl2pPr algn="l"/>
            <a:lvl3pPr algn="l"/>
            <a:lvl4pPr algn="l"/>
            <a:lvl5pPr algn="l"/>
          </a:lstStyle>
          <a:p>
            <a:r>
              <a:t>Щелкните для редактирования основного стиля заголовка</a:t>
            </a:r>
          </a:p>
        </p:txBody>
      </p:sp>
      <p:sp>
        <p:nvSpPr>
          <p:cNvPr id="3" name="Текст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x0AAK4BAABARwAAsCUAABAAAAAmAAAACAAAAAGBAAAAAAAA"/>
              </a:ext>
            </a:extLst>
          </p:cNvSpPr>
          <p:nvPr>
            <p:ph idx="1"/>
          </p:nvPr>
        </p:nvSpPr>
        <p:spPr>
          <a:xfrm>
            <a:off x="4766945" y="273050"/>
            <a:ext cx="6815455" cy="585343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ТекстСлайда2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QIAABtHAAAsCUAABAAAAAmAAAACAAAAAGBAAAAAAAA"/>
              </a:ext>
            </a:extLst>
          </p:cNvSpPr>
          <p:nvPr>
            <p:ph idx="2"/>
          </p:nvPr>
        </p:nvSpPr>
        <p:spPr>
          <a:xfrm>
            <a:off x="609600" y="1435100"/>
            <a:ext cx="4011295" cy="46913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r>
              <a:t>Щелкните для редактирования основных стилей текста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sw4AAIgdAACzOwAABCEAABAAAAAmAAAACAAAAIGBAAAAAAAA"/>
              </a:ext>
            </a:extLst>
          </p:cNvSpPr>
          <p:nvPr>
            <p:ph type="title"/>
          </p:nvPr>
        </p:nvSpPr>
        <p:spPr>
          <a:xfrm>
            <a:off x="2389505" y="4800600"/>
            <a:ext cx="7315200" cy="566420"/>
          </a:xfrm>
          <a:prstGeom prst="rect">
            <a:avLst/>
          </a:prstGeo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/>
            </a:lvl1pPr>
            <a:lvl2pPr algn="l"/>
            <a:lvl3pPr algn="l"/>
            <a:lvl4pPr algn="l"/>
            <a:lvl5pPr algn="l"/>
          </a:lstStyle>
          <a:p>
            <a:r>
              <a:t>Щелкните для редактирования основного стиля заголовка</a:t>
            </a:r>
          </a:p>
        </p:txBody>
      </p:sp>
      <p:sp>
        <p:nvSpPr>
          <p:cNvPr id="3" name="Текст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GAB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sw4AAMYDAACzOwAAFh0AABAAAAAmAAAACAAAAAGBAAAAAAAA"/>
              </a:ext>
            </a:extLst>
          </p:cNvSpPr>
          <p:nvPr>
            <p:ph idx="1"/>
          </p:nvPr>
        </p:nvSpPr>
        <p:spPr>
          <a:xfrm>
            <a:off x="2389505" y="613410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r>
              <a:t>Щелкните для редактирования основных стилей текста</a:t>
            </a:r>
          </a:p>
        </p:txBody>
      </p:sp>
      <p:sp>
        <p:nvSpPr>
          <p:cNvPr id="4" name="ТекстСлайда2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sw4AAAQhAACzOwAA+CUAABAAAAAmAAAACAAAAAGBAAAAAAAA"/>
              </a:ext>
            </a:extLst>
          </p:cNvSpPr>
          <p:nvPr>
            <p:ph idx="2"/>
          </p:nvPr>
        </p:nvSpPr>
        <p:spPr>
          <a:xfrm>
            <a:off x="2389505" y="5367020"/>
            <a:ext cx="7315200" cy="8051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r>
              <a:t>Щелкните для редактирования основных стилей текста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IGBAAAAAAAA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r>
              <a:t>Щелкните для редактирования основного стиля заголовка</a:t>
            </a:r>
          </a:p>
        </p:txBody>
      </p:sp>
      <p:sp>
        <p:nvSpPr>
          <p:cNvPr id="3" name="Текст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AAAAAAQ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gJAABARwAAsCUAABAAAAAmAAAACAAAAAOBAAAAAAAA"/>
              </a:ext>
            </a:extLst>
          </p:cNvSpPr>
          <p:nvPr>
            <p:ph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CAAAAAQ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YDYAALABAABARwAAsCUAABAAAAAmAAAACAAAAIOBAAAAAAAA"/>
              </a:ext>
            </a:extLst>
          </p:cNvSpPr>
          <p:nvPr>
            <p:ph type="title"/>
          </p:nvPr>
        </p:nvSpPr>
        <p:spPr>
          <a:xfrm>
            <a:off x="8839200" y="274320"/>
            <a:ext cx="2743200" cy="5852160"/>
          </a:xfrm>
          <a:prstGeom prst="rect">
            <a:avLst/>
          </a:prstGeo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r>
              <a:t>Щелкните для редактирования основного стиля заголовка</a:t>
            </a:r>
          </a:p>
        </p:txBody>
      </p:sp>
      <p:sp>
        <p:nvSpPr>
          <p:cNvPr id="3" name="ТекстСлайда1"/>
          <p:cNvSpPr txBox="1"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EgAAAA8BAAAAkAAAAEgAAACQAAAASAAAAAAAAAAAAAAAAQ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AfNQAAsCUAABAAAAAmAAAACAAAAAOBAAAAAAAA"/>
              </a:ext>
            </a:extLst>
          </p:cNvSpPr>
          <p:nvPr>
            <p:ph idx="1"/>
          </p:nvPr>
        </p:nvSpPr>
        <p:spPr>
          <a:xfrm>
            <a:off x="609600" y="274320"/>
            <a:ext cx="8025765" cy="5852160"/>
          </a:xfrm>
          <a:prstGeom prst="rect">
            <a:avLst/>
          </a:prstGeo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HEJAACqGwAAYQ0AABAAAAAmAAAACAAAAIEAAAAAAAAA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GENAACqGwAAsCUAABAAAAAmAAAACAAAAAEAAAAAAAAA"/>
              </a:ext>
            </a:extLst>
          </p:cNvSpPr>
          <p:nvPr>
            <p:ph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" name="ТекстСлайда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lhwAAHEJAABwNQAAYQ0AABAAAAAmAAAACAAAAIEAAAAAAAAA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r>
              <a:t>Щелкните для редактирования основных стилей текста</a:t>
            </a:r>
          </a:p>
        </p:txBody>
      </p:sp>
      <p:sp>
        <p:nvSpPr>
          <p:cNvPr id="6" name="ТекстСлайда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lhwAAGENAABwNQAAsCUAABAAAAAmAAAACAAAAAEAAAAAAAAA"/>
              </a:ext>
            </a:extLst>
          </p:cNvSpPr>
          <p:nvPr>
            <p:ph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r>
              <a:t>Щелкните для редактирования основных стилей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7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GsmAADwDw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8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BMAAGsmAAAI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CgAAGsmAABwN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ED98-D6FC-BF1B-B252-204EA31C4475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GsmAADwDw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BMAAGsmAAAI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CgAAGsmAABwN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9E3C-72FC-BF68-B252-843DD01C44D1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GsmAADwDw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BMAAGsmAAAI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CgAAGsmAABwN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FC88-C6FC-BF0A-B252-305FB21C4465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K4BAABSFQAA1AgAABAAAAAmAAAACAAAAIEAAAAAAAAA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/hUAAK4BAABwNQAAsCUAABAAAAAmAAAACAAAAAEAAAAAAAAA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NQIAABSFQAAsCUAABAAAAAmAAAACAAAAAEAAAAAAAAA"/>
              </a:ext>
            </a:extLst>
          </p:cNvSpPr>
          <p:nvPr>
            <p:ph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r>
              <a:t>Щелкните для редактирования основных стилей текста</a:t>
            </a:r>
          </a:p>
        </p:txBody>
      </p:sp>
      <p:sp>
        <p:nvSpPr>
          <p:cNvPr id="5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GsmAADwDw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BMAAGsmAAAI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CgAAGsmAABwN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8744-0AFC-BF71-B252-FC24C91C44A9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BgsAAIgdAADGLAAABCEAABAAAAAmAAAACAAAAIEAAAAAAAAA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Образец заголовка</a:t>
            </a:r>
          </a:p>
        </p:txBody>
      </p:sp>
      <p:sp>
        <p:nvSpPr>
          <p:cNvPr id="3" name="ТекстСлайда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BgsAAMYDAADGLAAAFh0AABAAAAAmAAAACAAAAAEAAAAAAAAA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Текст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BgsAAAQhAADGLAAA+CUAABAAAAAmAAAACAAAAAEAAAAAAAAA"/>
              </a:ext>
            </a:extLst>
          </p:cNvSpPr>
          <p:nvPr>
            <p:ph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r>
              <a:t>Щелкните для редактирования основных стилей текста</a:t>
            </a:r>
          </a:p>
        </p:txBody>
      </p:sp>
      <p:sp>
        <p:nvSpPr>
          <p:cNvPr id="5" name="ОбластьДатыВремени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GsmAADwDw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ОбластьНижнегоКолонтитул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BMAAGsmAAAIJ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ОбластьНомераСлайда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CgAAGsmAABwN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1EA89BF-F1FC-BF7F-B252-072AC71C4452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Оформление по умолчанию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P//////////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r>
              <a:t>Образец заголовка</a:t>
            </a:r>
          </a:p>
        </p:txBody>
      </p:sp>
      <p:sp>
        <p:nvSpPr>
          <p:cNvPr id="3" name="Rectangle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PEJzQ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NgJAABwNQAAsCUAABAAAAAmAAAACAAAAP//////////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8OIlI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GsmAADwDwAAWSkAABAAAAAmAAAACAAAAP//////////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1pPr>
          </a:lstStyle>
          <a:p>
            <a:endParaRPr/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hfyU4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BMAAGsmAAAIJQAAWSkAABAAAAAmAAAACAAAAP//////////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1pPr>
          </a:lstStyle>
          <a:p>
            <a:endParaRPr/>
          </a:p>
        </p:txBody>
      </p:sp>
      <p:sp>
        <p:nvSpPr>
          <p:cNvPr id="6" name="Rectangle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G+//k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CgAAGsmAABwNQAAWSkAABAAAAAmAAAACAAAAP//////////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1pPr>
          </a:lstStyle>
          <a:p>
            <a:fld id="{11EAB0B4-FAFC-BF46-B252-0C13FE1C4459}" type="slidenum">
              <a:t>‹№›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749" r:id="rId12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5pPr>
      <a:lvl6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6pPr>
      <a:lvl7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7pPr>
      <a:lvl8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8pPr>
      <a:lvl9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9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5pPr>
      <a:lvl6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6pPr>
      <a:lvl7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7pPr>
      <a:lvl8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8pPr>
      <a:lvl9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5pPr>
      <a:lvl6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6pPr>
      <a:lvl7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7pPr>
      <a:lvl8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8pPr>
      <a:lvl9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1_Оформление по умолчанию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UAaXk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P//////////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r>
              <a:t>Образец заголовка</a:t>
            </a:r>
          </a:p>
        </p:txBody>
      </p:sp>
      <p:sp>
        <p:nvSpPr>
          <p:cNvPr id="3" name="Rectangle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V570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NgJAABwNQAAsCUAABAAAAAmAAAACAAAAP//////////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Дата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3gMAABonAACGEAAAWSkAABAAAAAmAAAACAAAAP//////////"/>
              </a:ext>
            </a:extLst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1pPr>
          </a:lstStyle>
          <a:p>
            <a:endParaRPr/>
          </a:p>
        </p:txBody>
      </p:sp>
      <p:sp>
        <p:nvSpPr>
          <p:cNvPr id="5" name="Нижний колонтитул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J23mQ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hIAABonAACeJQAAWSkAABAAAAAmAAAACAAAAP//////////"/>
              </a:ext>
            </a:extLst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1pPr>
          </a:lstStyle>
          <a:p>
            <a:endParaRPr/>
          </a:p>
        </p:txBody>
      </p:sp>
      <p:sp>
        <p:nvSpPr>
          <p:cNvPr id="6" name="Номер слайда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3B0FU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icAABonAABiNAAAWSkAABAAAAAmAAAACAAAAP//////////"/>
              </a:ext>
            </a:extLst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Calibri" pitchFamily="2" charset="-52"/>
                <a:ea typeface="Arial" pitchFamily="2" charset="-52"/>
                <a:cs typeface="Arial" pitchFamily="2" charset="-52"/>
              </a:defRPr>
            </a:lvl1pPr>
          </a:lstStyle>
          <a:p>
            <a:fld id="{11EAD1EA-A4FC-BF27-B252-52729F1C4407}" type="slidenum">
              <a:t>‹№›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5pPr>
      <a:lvl6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6pPr>
      <a:lvl7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7pPr>
      <a:lvl8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8pPr>
      <a:lvl9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9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5pPr>
      <a:lvl6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6pPr>
      <a:lvl7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7pPr>
      <a:lvl8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8pPr>
      <a:lvl9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5pPr>
      <a:lvl6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6pPr>
      <a:lvl7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7pPr>
      <a:lvl8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8pPr>
      <a:lvl9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2_Оформление по умолчанию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Svens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LEBAABwNQAAuQgAABAAAAAmAAAACAAAAP//////////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r>
              <a:t>Образец заголовка</a:t>
            </a:r>
          </a:p>
        </p:txBody>
      </p:sp>
      <p:sp>
        <p:nvSpPr>
          <p:cNvPr id="3" name="Rectangle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6_d4k5XR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yVCxU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0AIAANgJAABwNQAAsCUAABAAAAAmAAAACAAAAP//////////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5pPr>
      <a:lvl6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6pPr>
      <a:lvl7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7pPr>
      <a:lvl8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8pPr>
      <a:lvl9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9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5pPr>
      <a:lvl6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6pPr>
      <a:lvl7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7pPr>
      <a:lvl8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8pPr>
      <a:lvl9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5pPr>
      <a:lvl6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6pPr>
      <a:lvl7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7pPr>
      <a:lvl8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8pPr>
      <a:lvl9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1;p1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D7////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ERUagPMzMwAwMD/AH9/fwAAAAAAAAAAAAAAAAD///8AAAAAACEAAAAYAAAAFAAAAGEHAAAgAwAAIhAAAKgFAAAQAAAAJgAAAAgAAAD//////////w=="/>
              </a:ext>
            </a:extLst>
          </p:cNvPicPr>
          <p:nvPr/>
        </p:nvPicPr>
        <p:blipFill>
          <a:blip r:embed="rId13"/>
          <a:stretch>
            <a:fillRect/>
          </a:stretch>
        </p:blipFill>
        <p:spPr>
          <a:xfrm>
            <a:off x="1199515" y="508000"/>
            <a:ext cx="1423035" cy="4114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hf sldNum="0" hdr="0" ftr="0" dt="0"/>
  <p:txStyles>
    <p:titleStyle>
      <a:lvl1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1pPr>
      <a:lvl2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2pPr>
      <a:lvl3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3pPr>
      <a:lvl4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4pPr>
      <a:lvl5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5pPr>
      <a:lvl6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6pPr>
      <a:lvl7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7pPr>
      <a:lvl8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8pPr>
      <a:lvl9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9pPr>
    </p:titleStyle>
    <p:bodyStyle>
      <a:lvl1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1pPr>
      <a:lvl2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2pPr>
      <a:lvl3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3pPr>
      <a:lvl4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4pPr>
      <a:lvl5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5pPr>
      <a:lvl6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6pPr>
      <a:lvl7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7pPr>
      <a:lvl8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8pPr>
      <a:lvl9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9pPr>
    </p:bodyStyle>
    <p:otherStyle>
      <a:lvl1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1pPr>
      <a:lvl2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2pPr>
      <a:lvl3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3pPr>
      <a:lvl4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4pPr>
      <a:lvl5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400" b="0" i="0" u="none" strike="noStrike" kern="1" spc="0" baseline="0">
          <a:solidFill>
            <a:srgbClr val="000000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5pPr>
      <a:lvl6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6pPr>
      <a:lvl7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7pPr>
      <a:lvl8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8pPr>
      <a:lvl9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52"/>
          <a:ea typeface="Arial" pitchFamily="2" charset="-52"/>
          <a:cs typeface="Arial" pitchFamily="2" charset="-52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oogle Shape;31;p4"/>
          <p:cNvCxnSpPr>
            <a:extLst>
              <a:ext uri="smNativeData">
                <pr:smNativeData xmlns:pr="smNativeData" xmlns:p14="http://schemas.microsoft.com/office/powerpoint/2010/main" xmlns="" val="SMDATA_16_d4k5XRMAAAAlAAAAD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ktAAAAAQAAACMAAAAjAAAAIwAAAB4AAAAAAAAASwAAAEsAAAAAAAAASwAAAEs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Cqp7T8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XAYAADYTAABdBgAApRcAABAAAAAmAAAACAAAAP//////////"/>
              </a:ext>
            </a:extLst>
          </p:cNvCxnSpPr>
          <p:nvPr/>
        </p:nvCxnSpPr>
        <p:spPr>
          <a:xfrm rot="5400000">
            <a:off x="673735" y="3482975"/>
            <a:ext cx="720725" cy="635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3" name="Google Shape;32;p4"/>
          <p:cNvCxnSpPr>
            <a:extLst>
              <a:ext uri="smNativeData">
                <pr:smNativeData xmlns:pr="smNativeData" xmlns:p14="http://schemas.microsoft.com/office/powerpoint/2010/main" xmlns="" val="SMDATA_16_d4k5XRMAAAAlAAAAD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ktAAAAAQAAACMAAAAjAAAAIwAAAB4AAAAAAAAASwAAAEsAAAAAAAAASwAAAEs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EsEOQQ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XAYAAKUXAAA9LwAAphcAABAAAAAmAAAACAAAAP//////////"/>
              </a:ext>
            </a:extLst>
          </p:cNvCxnSpPr>
          <p:nvPr/>
        </p:nvCxnSpPr>
        <p:spPr>
          <a:xfrm rot="5400000">
            <a:off x="4356100" y="521335"/>
            <a:ext cx="635" cy="6645275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cxnSp>
      <p:sp>
        <p:nvSpPr>
          <p:cNvPr id="4" name="Google Shape;33;p4"/>
          <p:cNvSpPr>
            <a:extLst>
              <a:ext uri="smNativeData">
                <pr:smNativeData xmlns:pr="smNativeData" xmlns:p14="http://schemas.microsoft.com/office/powerpoint/2010/main" xmlns="" val="SMDATA_16_d4k5XRMAAAAlAAAAZAAAAA0AAAAAbAAAADYAAABsAAAANg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aQQAADkGAAAtNwAAEhYAABAAAAAmAAAACAAAAP//////////"/>
              </a:ext>
            </a:extLst>
          </p:cNvSpPr>
          <p:nvPr/>
        </p:nvSpPr>
        <p:spPr>
          <a:xfrm>
            <a:off x="716915" y="1011555"/>
            <a:ext cx="8252460" cy="25761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68580" tIns="34290" rIns="68580" bIns="34290" numCol="1" spcCol="215900" anchor="t"/>
          <a:lstStyle/>
          <a:p>
            <a:pPr algn="ctr">
              <a:spcBef>
                <a:spcPts val="0"/>
              </a:spcBef>
              <a:defRPr>
                <a:solidFill>
                  <a:schemeClr val="bg1"/>
                </a:solidFill>
              </a:defRPr>
            </a:pPr>
            <a:r>
              <a:rPr sz="3200" b="1">
                <a:latin typeface="Raleway Medium" charset="0"/>
                <a:ea typeface="Raleway Medium" charset="0"/>
                <a:cs typeface="Raleway Medium" charset="0"/>
              </a:rPr>
              <a:t>Державна допомога суб’єктам </a:t>
            </a:r>
          </a:p>
          <a:p>
            <a:pPr algn="ctr">
              <a:defRPr>
                <a:solidFill>
                  <a:schemeClr val="bg1"/>
                </a:solidFill>
              </a:defRPr>
            </a:pPr>
            <a:r>
              <a:rPr sz="3200" b="1">
                <a:latin typeface="Raleway Medium" charset="0"/>
                <a:ea typeface="Raleway Medium" charset="0"/>
                <a:cs typeface="Raleway Medium" charset="0"/>
              </a:rPr>
              <a:t>малого та середнього підприємництва</a:t>
            </a:r>
          </a:p>
          <a:p>
            <a:pPr algn="ctr">
              <a:defRPr>
                <a:solidFill>
                  <a:schemeClr val="bg1"/>
                </a:solidFill>
              </a:defRPr>
            </a:pPr>
            <a:r>
              <a:rPr sz="3200" b="1">
                <a:latin typeface="Raleway Medium" charset="0"/>
                <a:ea typeface="Raleway Medium" charset="0"/>
                <a:cs typeface="Raleway Medium" charset="0"/>
              </a:rPr>
              <a:t>на регіональному та місцевому рівні</a:t>
            </a:r>
          </a:p>
          <a:p>
            <a:pPr algn="ctr">
              <a:defRPr sz="2800">
                <a:solidFill>
                  <a:schemeClr val="bg1"/>
                </a:solidFill>
              </a:defRPr>
            </a:pPr>
            <a:endParaRPr sz="3200" b="1">
              <a:latin typeface="Raleway Medium" charset="0"/>
              <a:ea typeface="Raleway Medium" charset="0"/>
              <a:cs typeface="Raleway Medium" charset="0"/>
            </a:endParaRPr>
          </a:p>
          <a:p>
            <a:pPr algn="ctr">
              <a:defRPr sz="2800">
                <a:solidFill>
                  <a:schemeClr val="bg1"/>
                </a:solidFill>
              </a:defRPr>
            </a:pPr>
            <a:r>
              <a:rPr b="1">
                <a:latin typeface="Raleway Medium" charset="0"/>
                <a:ea typeface="Raleway Medium" charset="0"/>
                <a:cs typeface="Raleway Medium" charset="0"/>
              </a:rPr>
              <a:t>Інформація для надавачів</a:t>
            </a:r>
          </a:p>
          <a:p>
            <a:r>
              <a:rPr sz="3200">
                <a:solidFill>
                  <a:srgbClr val="000000"/>
                </a:solidFill>
                <a:latin typeface="Raleway ExtraLight" charset="0"/>
                <a:ea typeface="Raleway ExtraLight" charset="0"/>
                <a:cs typeface="Raleway ExtraLight" charset="0"/>
              </a:rPr>
              <a:t>  </a:t>
            </a:r>
          </a:p>
          <a:p>
            <a:r>
              <a:rPr sz="3200">
                <a:solidFill>
                  <a:srgbClr val="000000"/>
                </a:solidFill>
                <a:latin typeface="Raleway ExtraLight" charset="0"/>
                <a:ea typeface="Raleway ExtraLight" charset="0"/>
                <a:cs typeface="Raleway ExtraLight" charset="0"/>
              </a:rPr>
              <a:t>       </a:t>
            </a:r>
          </a:p>
        </p:txBody>
      </p:sp>
      <p:sp>
        <p:nvSpPr>
          <p:cNvPr id="5" name="Google Shape;34;p4"/>
          <p:cNvSpPr>
            <a:extLst>
              <a:ext uri="smNativeData">
                <pr:smNativeData xmlns:pr="smNativeData" xmlns:p14="http://schemas.microsoft.com/office/powerpoint/2010/main" xmlns="" val="SMDATA_16_d4k5XRMAAAAlAAAAZAAAAA0AAAAAbAAAADYAAABsAAAANg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ljAAAO4WAABjNgAAWxgAABAAAAAmAAAACAAAAP//////////"/>
              </a:ext>
            </a:extLst>
          </p:cNvSpPr>
          <p:nvPr/>
        </p:nvSpPr>
        <p:spPr>
          <a:xfrm>
            <a:off x="7898130" y="3727450"/>
            <a:ext cx="942975" cy="231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68580" tIns="34290" rIns="68580" bIns="34290" numCol="1" spcCol="215900" anchor="t"/>
          <a:lstStyle/>
          <a:p>
            <a:pPr>
              <a:spcBef>
                <a:spcPts val="0"/>
              </a:spcBef>
            </a:pPr>
            <a:r>
              <a:rPr sz="1000">
                <a:solidFill>
                  <a:srgbClr val="000000"/>
                </a:solidFill>
                <a:latin typeface="Raleway Medium" charset="0"/>
                <a:ea typeface="Raleway Medium" charset="0"/>
                <a:cs typeface="Raleway Medium" charset="0"/>
              </a:rPr>
              <a:t>22.07.2019</a:t>
            </a:r>
          </a:p>
        </p:txBody>
      </p:sp>
      <p:pic>
        <p:nvPicPr>
          <p:cNvPr id="6" name="Google Shape;35;p4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A4BDoE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CcTAABUHQAAzBoAAI8g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3113405" y="4767580"/>
            <a:ext cx="1242695" cy="52514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7" name="Google Shape;36;p4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Cz0YDQ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BcFAABPHQAAORAAAIUgAAAQAAAAJgAAAAgAAAD//////////w=="/>
              </a:ext>
            </a:extLst>
          </p:cNvPicPr>
          <p:nvPr/>
        </p:nvPicPr>
        <p:blipFill>
          <a:blip r:embed="rId4"/>
          <a:stretch>
            <a:fillRect/>
          </a:stretch>
        </p:blipFill>
        <p:spPr>
          <a:xfrm>
            <a:off x="827405" y="4764405"/>
            <a:ext cx="1809750" cy="52197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8" name="Рисунок1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KYCAABcAgAAvDYAAAsaAAAQAAAAJgAAAAgAAAD//////////w=="/>
              </a:ext>
            </a:extLst>
          </p:cNvPicPr>
          <p:nvPr/>
        </p:nvPicPr>
        <p:blipFill>
          <a:blip r:embed="rId5"/>
          <a:stretch>
            <a:fillRect/>
          </a:stretch>
        </p:blipFill>
        <p:spPr>
          <a:xfrm>
            <a:off x="430530" y="383540"/>
            <a:ext cx="8467090" cy="385000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9" name="Надпись1"/>
          <p:cNvSpPr txBox="1">
            <a:extLst>
              <a:ext uri="smNativeData">
                <pr:smNativeData xmlns:pr="smNativeData" xmlns:p14="http://schemas.microsoft.com/office/powerpoint/2010/main" xmlns="" val="SMDATA_16_d4k5XRMAAAAlAAAAEgAAAA8B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Gc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iAMAAC4GAAAONgAAgxYAABAAAAAmAAAACAAAAP//////////"/>
              </a:ext>
            </a:extLst>
          </p:cNvSpPr>
          <p:nvPr/>
        </p:nvSpPr>
        <p:spPr>
          <a:xfrm>
            <a:off x="625474" y="1004570"/>
            <a:ext cx="8161655" cy="283908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  <a:defRPr sz="3200" b="1"/>
            </a:pPr>
            <a:r>
              <a:rPr lang="uk-UA" dirty="0" smtClean="0">
                <a:solidFill>
                  <a:schemeClr val="bg1"/>
                </a:solidFill>
                <a:latin typeface="Raleway Medium" charset="0"/>
                <a:ea typeface="Raleway Medium" charset="0"/>
                <a:cs typeface="Raleway Medium" charset="0"/>
              </a:rPr>
              <a:t>Надання</a:t>
            </a:r>
            <a:r>
              <a:rPr lang="en-US" dirty="0" smtClean="0">
                <a:solidFill>
                  <a:schemeClr val="bg1"/>
                </a:solidFill>
                <a:latin typeface="Raleway Medium" charset="0"/>
                <a:ea typeface="Raleway Medium" charset="0"/>
                <a:cs typeface="Raleway Medium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Raleway Medium" charset="0"/>
                <a:ea typeface="Raleway Medium" charset="0"/>
                <a:cs typeface="Raleway Medium" charset="0"/>
              </a:rPr>
              <a:t>державної допомоги суб’єктам </a:t>
            </a:r>
            <a:r>
              <a:rPr lang="uk-UA" smtClean="0">
                <a:solidFill>
                  <a:schemeClr val="bg1"/>
                </a:solidFill>
                <a:latin typeface="Raleway Medium" charset="0"/>
                <a:ea typeface="Raleway Medium" charset="0"/>
                <a:cs typeface="Raleway Medium" charset="0"/>
              </a:rPr>
              <a:t>малого </a:t>
            </a:r>
            <a:r>
              <a:rPr lang="uk-UA" smtClean="0">
                <a:solidFill>
                  <a:schemeClr val="bg1"/>
                </a:solidFill>
                <a:latin typeface="Raleway Medium" charset="0"/>
                <a:ea typeface="Raleway Medium" charset="0"/>
                <a:cs typeface="Raleway Medium" charset="0"/>
              </a:rPr>
              <a:t>і </a:t>
            </a:r>
            <a:r>
              <a:rPr lang="uk-UA" dirty="0" smtClean="0">
                <a:solidFill>
                  <a:schemeClr val="bg1"/>
                </a:solidFill>
                <a:latin typeface="Raleway Medium" charset="0"/>
                <a:ea typeface="Raleway Medium" charset="0"/>
                <a:cs typeface="Raleway Medium" charset="0"/>
              </a:rPr>
              <a:t>середнього підприємництва</a:t>
            </a:r>
            <a:endParaRPr lang="en-US" sz="2600" dirty="0" smtClean="0"/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  <a:defRPr lang="ru-ru" sz="2800" b="1">
                <a:solidFill>
                  <a:schemeClr val="bg1"/>
                </a:solidFill>
                <a:latin typeface="Raleway Medium" charset="0"/>
                <a:ea typeface="Raleway Medium" charset="0"/>
                <a:cs typeface="Raleway Medium" charset="0"/>
              </a:defRPr>
            </a:pPr>
            <a:endParaRPr lang="en-US" sz="2600" dirty="0"/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  <a:defRPr lang="ru-ru" sz="2800" b="1">
                <a:solidFill>
                  <a:schemeClr val="bg1"/>
                </a:solidFill>
                <a:latin typeface="Raleway Medium" charset="0"/>
                <a:ea typeface="Raleway Medium" charset="0"/>
                <a:cs typeface="Raleway Medium" charset="0"/>
              </a:defRPr>
            </a:pPr>
            <a:endParaRPr lang="en-US" sz="2600" dirty="0" smtClean="0"/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  <a:defRPr lang="ru-ru" sz="2800" b="1">
                <a:solidFill>
                  <a:schemeClr val="bg1"/>
                </a:solidFill>
                <a:latin typeface="Raleway Medium" charset="0"/>
                <a:ea typeface="Raleway Medium" charset="0"/>
                <a:cs typeface="Raleway Medium" charset="0"/>
              </a:defRPr>
            </a:pPr>
            <a:r>
              <a:rPr lang="uk-UA" sz="2600" dirty="0" smtClean="0"/>
              <a:t>Інформація для надавачів</a:t>
            </a:r>
            <a:endParaRPr lang="uk-UA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Автофигура1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AAAAAEAAABQAAAAVFVVVVVV1T8AAAAAAAAAAA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8AAAP///wEAAAAAAAAAAAAAAAAAAAAAAAAAAAAAAAAAAAAAAAAAAL+/vwB/f38ARFRqA8zMzADAwP8Af39/AAAAAAAAAAAAAAAAAAAAAAAAAAAAIQAAABgAAAAUAAAAFwMAAM0MAAApGQAA5x4AABAAAAAmAAAACAAAAP//////////"/>
              </a:ext>
            </a:extLst>
          </p:cNvSpPr>
          <p:nvPr/>
        </p:nvSpPr>
        <p:spPr>
          <a:xfrm>
            <a:off x="502285" y="2080895"/>
            <a:ext cx="3587750" cy="294259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 sz="2000" b="1">
                <a:solidFill>
                  <a:srgbClr val="7F7F7F"/>
                </a:solidFill>
              </a:defRPr>
            </a:pPr>
            <a:r>
              <a:t>Що таке державна допомога?</a:t>
            </a:r>
          </a:p>
        </p:txBody>
      </p:sp>
      <p:sp>
        <p:nvSpPr>
          <p:cNvPr id="3" name="Автофигура2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AAAAAEAAABQAAAAVlVVVVVV1T8AAAAAAAAAAAAAAAAAAOA/AAAAAAAA4D8AAAAAAADgPwAAAAAAAOA/AAAAAAAA4D8AAAAAAADgPwAAAAAAAOA/AAAAAAAA4D8CAAAAjAAAAAEAAAAAAAAAzs7v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Gc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s7vAP///wEAAAAAAAAAAAAAAAAAAAAAAAAAAAAAAAAAAAAAAAAAAL+/vwB/f38ARFRqA8zMzADAwP8Af39/AAAAAAAAAAAAAAAAAAAAAAAAAAAAIQAAABgAAAAUAAAAsRwAAGEIAAAWNAAA9iUAABAAAAAmAAAACAAAAP//////////"/>
              </a:ext>
            </a:extLst>
          </p:cNvSpPr>
          <p:nvPr/>
        </p:nvSpPr>
        <p:spPr>
          <a:xfrm>
            <a:off x="4664075" y="1362075"/>
            <a:ext cx="3803015" cy="4808855"/>
          </a:xfrm>
          <a:prstGeom prst="roundRect">
            <a:avLst>
              <a:gd name="adj" fmla="val 16667"/>
            </a:avLst>
          </a:prstGeom>
          <a:solidFill>
            <a:srgbClr val="CECEEF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pPr>
            <a:r>
              <a:rPr>
                <a:latin typeface="Raleway Medium" charset="0"/>
                <a:ea typeface="Raleway Medium" charset="0"/>
                <a:cs typeface="Raleway Medium" charset="0"/>
              </a:rPr>
              <a:t>Це </a:t>
            </a:r>
            <a:r>
              <a:rPr b="1">
                <a:latin typeface="Raleway Medium" charset="0"/>
                <a:ea typeface="Raleway Medium" charset="0"/>
                <a:cs typeface="Raleway Medium" charset="0"/>
              </a:rPr>
              <a:t>підтримка</a:t>
            </a:r>
            <a:r>
              <a:rPr>
                <a:latin typeface="Raleway Medium" charset="0"/>
                <a:ea typeface="Raleway Medium" charset="0"/>
                <a:cs typeface="Raleway Medium" charset="0"/>
              </a:rPr>
              <a:t> у будь-якій формі суб’єктів господарювання </a:t>
            </a:r>
            <a:r>
              <a:rPr b="1">
                <a:latin typeface="Raleway Medium" charset="0"/>
                <a:ea typeface="Raleway Medium" charset="0"/>
                <a:cs typeface="Raleway Medium" charset="0"/>
              </a:rPr>
              <a:t>за рахунок ресурсів держави чи місцевих ресурсів</a:t>
            </a:r>
            <a:r>
              <a:rPr>
                <a:latin typeface="Raleway Medium" charset="0"/>
                <a:ea typeface="Raleway Medium" charset="0"/>
                <a:cs typeface="Raleway Medium" charset="0"/>
              </a:rPr>
              <a:t>, що спотворює або загрожує спотворенням економічної конкуренції, створюючи переваги для виробництва окремих видів товарів чи провадження окремих видів господарської діяльності </a:t>
            </a:r>
          </a:p>
          <a:p>
            <a:pPr algn="l">
              <a:spcBef>
                <a:spcPts val="0"/>
              </a:spcBef>
              <a:buClrTx/>
              <a:buFont typeface="Wingdings" pitchFamily="2" charset="2"/>
              <a:buChar char=""/>
              <a:defRPr b="1">
                <a:solidFill>
                  <a:srgbClr val="000000"/>
                </a:solidFill>
                <a:latin typeface="Raleway Medium" charset="0"/>
                <a:ea typeface="Arial" pitchFamily="2" charset="-52"/>
                <a:cs typeface="Arial" pitchFamily="2" charset="-52"/>
              </a:defRPr>
            </a:pPr>
            <a:r>
              <a:rPr b="0"/>
              <a:t>(Закон України “Про державну допомогу суб'єктам господарювання”, ст. 1).</a:t>
            </a:r>
          </a:p>
        </p:txBody>
      </p:sp>
      <p:sp>
        <p:nvSpPr>
          <p:cNvPr id="4" name="Линия1"/>
          <p:cNvSpPr>
            <a:extLst>
              <a:ext uri="smNativeData">
                <pr:smNativeData xmlns:pr="smNativeData" xmlns:p14="http://schemas.microsoft.com/office/powerpoint/2010/main" xmlns="" val="SMDATA_16_d4k5XRMAAAAlAAAACgAAAA0AAAAAkAAAAEgAAACQAAAASAAAAAAAAAAAAAAAAg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J/f38ARFRqA8zMzADAwP8Af39/AAAAAAAAAAAAAAAAAAAAAAAAAAAAIQAAABgAAAAUAAAAKRkAAIIWAACxHAAAhBYAABAAAAAmAAAACAAAAP//////////"/>
              </a:ext>
            </a:extLst>
          </p:cNvSpPr>
          <p:nvPr/>
        </p:nvSpPr>
        <p:spPr>
          <a:xfrm flipH="1" flipV="1">
            <a:off x="4090035" y="3658870"/>
            <a:ext cx="574040" cy="127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pic>
        <p:nvPicPr>
          <p:cNvPr id="5" name="Рисунок3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AmA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ERUagPMzMwAwMD/AH9/fwAAAAAAAAAAAAAAAAD///8AAAAAACEAAAAYAAAAFAAAACwuAADEAQAA2jUAAE0F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7505700" y="287020"/>
            <a:ext cx="1248410" cy="57467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lgAAAPkDAAA8NwAAAQkAABAAAAAmAAAACAAAAP//////////"/>
              </a:ext>
            </a:extLst>
          </p:cNvSpPr>
          <p:nvPr/>
        </p:nvSpPr>
        <p:spPr>
          <a:xfrm>
            <a:off x="95250" y="645795"/>
            <a:ext cx="8883650" cy="8178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algn="ctr">
              <a:spcBef>
                <a:spcPts val="0"/>
              </a:spcBef>
              <a:buNone/>
            </a:pPr>
            <a:r>
              <a:rPr sz="2400" b="1">
                <a:solidFill>
                  <a:srgbClr val="7030A0"/>
                </a:solidFill>
                <a:latin typeface="Raleway Medium" charset="0"/>
                <a:ea typeface="Raleway Medium" charset="0"/>
                <a:cs typeface="Raleway Medium" charset="0"/>
              </a:rPr>
              <a:t>Коли державна підтримка є державною допомогою?</a:t>
            </a:r>
          </a:p>
          <a:p>
            <a:pPr marL="0" algn="ctr">
              <a:spcBef>
                <a:spcPts val="0"/>
              </a:spcBef>
              <a:buNone/>
            </a:pPr>
            <a:r>
              <a:rPr sz="2400" b="1">
                <a:solidFill>
                  <a:srgbClr val="7030A0"/>
                </a:solidFill>
                <a:latin typeface="Raleway Medium" charset="0"/>
                <a:ea typeface="Raleway Medium" charset="0"/>
                <a:cs typeface="Raleway Medium" charset="0"/>
              </a:rPr>
              <a:t>ЯК ВИЗНАЧИТИ:</a:t>
            </a:r>
          </a:p>
        </p:txBody>
      </p:sp>
      <p:sp>
        <p:nvSpPr>
          <p:cNvPr id="3" name="Блок-схема: об'єднання 17"/>
          <p:cNvSpPr>
            <a:extLst>
              <a:ext uri="smNativeData">
                <pr:smNativeData xmlns:pr="smNativeData" xmlns:p14="http://schemas.microsoft.com/office/powerpoint/2010/main" xmlns="" val="SMDATA_16_d4k5XRMAAAAlAAAAQQEAAA0AAAAAkAAAAEgAAACQAAAASAAAAAAAAAAB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Imkp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ImkpwB/f38AgICAA8zMzADAwP8Af39/AAAAAAAAAAAAAAAAAAAAAAAAAAAAIQAAABgAAAAUAAAAlQkAAAsMAABYDwAA5g0AABAAAAAmAAAACAAAAP//////////"/>
              </a:ext>
            </a:extLst>
          </p:cNvSpPr>
          <p:nvPr/>
        </p:nvSpPr>
        <p:spPr>
          <a:xfrm>
            <a:off x="1557655" y="1957705"/>
            <a:ext cx="936625" cy="301625"/>
          </a:xfrm>
          <a:prstGeom prst="flowChartMerge">
            <a:avLst/>
          </a:prstGeom>
          <a:solidFill>
            <a:schemeClr val="bg1"/>
          </a:solidFill>
          <a:ln w="12700" cap="flat" cmpd="sng" algn="ctr">
            <a:solidFill>
              <a:srgbClr val="89A4A7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 sz="1200" b="1">
                <a:solidFill>
                  <a:srgbClr val="C00000"/>
                </a:solidFill>
              </a:defRPr>
            </a:pPr>
            <a:endParaRPr/>
          </a:p>
          <a:p>
            <a:pPr algn="ctr"/>
            <a:r>
              <a:rPr sz="1200" b="1"/>
              <a:t>Так</a:t>
            </a:r>
          </a:p>
        </p:txBody>
      </p:sp>
      <p:sp>
        <p:nvSpPr>
          <p:cNvPr id="4" name="Блок-схема: об'єднання 24"/>
          <p:cNvSpPr>
            <a:extLst>
              <a:ext uri="smNativeData">
                <pr:smNativeData xmlns:pr="smNativeData" xmlns:p14="http://schemas.microsoft.com/office/powerpoint/2010/main" xmlns="" val="SMDATA_16_d4k5XRMAAAAlAAAAQQEAAA0AAAAAkAAAAEgAAACQAAAASAAAAAAAAAAB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Imkp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ImkpwB/f38AgICAA8zMzADAwP8Af39/AAAAAAAAAAAAAAAAAAAAAAAAAAAAIQAAABgAAAAUAAAAlQkAAJEeAABYDwAAbyAAABAAAAAmAAAACAAAAP//////////"/>
              </a:ext>
            </a:extLst>
          </p:cNvSpPr>
          <p:nvPr/>
        </p:nvSpPr>
        <p:spPr>
          <a:xfrm>
            <a:off x="1557655" y="4968875"/>
            <a:ext cx="936625" cy="303530"/>
          </a:xfrm>
          <a:prstGeom prst="flowChartMerge">
            <a:avLst/>
          </a:prstGeom>
          <a:solidFill>
            <a:schemeClr val="bg1"/>
          </a:solidFill>
          <a:ln w="12700" cap="flat" cmpd="sng" algn="ctr">
            <a:solidFill>
              <a:srgbClr val="89A4A7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 sz="1200" b="1">
                <a:solidFill>
                  <a:srgbClr val="C00000"/>
                </a:solidFill>
              </a:defRPr>
            </a:pPr>
            <a:endParaRPr/>
          </a:p>
          <a:p>
            <a:pPr algn="ctr">
              <a:defRPr sz="1200" b="1">
                <a:solidFill>
                  <a:srgbClr val="C00000"/>
                </a:solidFill>
              </a:defRPr>
            </a:pPr>
            <a:endParaRPr/>
          </a:p>
          <a:p>
            <a:pPr algn="ctr"/>
            <a:r>
              <a:rPr sz="1200" b="1"/>
              <a:t>Так</a:t>
            </a:r>
          </a:p>
          <a:p>
            <a:pPr algn="ctr">
              <a:defRPr>
                <a:solidFill>
                  <a:srgbClr val="FFFFFF"/>
                </a:solidFill>
              </a:defRPr>
            </a:pPr>
            <a:endParaRPr sz="1200" b="1"/>
          </a:p>
        </p:txBody>
      </p:sp>
      <p:sp>
        <p:nvSpPr>
          <p:cNvPr id="5" name="Блок-схема: об'єднання 26"/>
          <p:cNvSpPr>
            <a:extLst>
              <a:ext uri="smNativeData">
                <pr:smNativeData xmlns:pr="smNativeData" xmlns:p14="http://schemas.microsoft.com/office/powerpoint/2010/main" xmlns="" val="SMDATA_16_d4k5XRMAAAAlAAAAQQEAAA0AAAAAkAAAAEgAAACQAAAASAAAAAAAAAAB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Imkp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ImkpwB/f38AgICAA8zMzADAwP8Af39/AAAAAAAAAAAAAAAAAAAAAAAAAAAAIQAAABgAAAAUAAAAlQkAAKIQAABYDwAAfRIAABAAAAAmAAAACAAAAP//////////"/>
              </a:ext>
            </a:extLst>
          </p:cNvSpPr>
          <p:nvPr/>
        </p:nvSpPr>
        <p:spPr>
          <a:xfrm>
            <a:off x="1557655" y="2703830"/>
            <a:ext cx="936625" cy="301625"/>
          </a:xfrm>
          <a:prstGeom prst="flowChartMerge">
            <a:avLst/>
          </a:prstGeom>
          <a:solidFill>
            <a:schemeClr val="bg1"/>
          </a:solidFill>
          <a:ln w="12700" cap="flat" cmpd="sng" algn="ctr">
            <a:solidFill>
              <a:srgbClr val="89A4A7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 sz="1200" b="1">
                <a:solidFill>
                  <a:srgbClr val="C00000"/>
                </a:solidFill>
              </a:defRPr>
            </a:pPr>
            <a:endParaRPr/>
          </a:p>
          <a:p>
            <a:pPr algn="ctr">
              <a:defRPr sz="1200" b="1">
                <a:solidFill>
                  <a:srgbClr val="C00000"/>
                </a:solidFill>
              </a:defRPr>
            </a:pPr>
            <a:endParaRPr/>
          </a:p>
          <a:p>
            <a:pPr algn="ctr"/>
            <a:r>
              <a:rPr sz="1200" b="1"/>
              <a:t>Так</a:t>
            </a:r>
          </a:p>
          <a:p>
            <a:pPr algn="ctr">
              <a:defRPr>
                <a:solidFill>
                  <a:srgbClr val="FFFFFF"/>
                </a:solidFill>
              </a:defRPr>
            </a:pPr>
            <a:endParaRPr sz="1200" b="1"/>
          </a:p>
        </p:txBody>
      </p:sp>
      <p:sp>
        <p:nvSpPr>
          <p:cNvPr id="6" name="Блок-схема: об'єднання 28"/>
          <p:cNvSpPr>
            <a:extLst>
              <a:ext uri="smNativeData">
                <pr:smNativeData xmlns:pr="smNativeData" xmlns:p14="http://schemas.microsoft.com/office/powerpoint/2010/main" xmlns="" val="SMDATA_16_d4k5XRMAAAAlAAAAQQEAAA0AAAAAkAAAAEgAAACQAAAASAAAAAAAAAAB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Imkp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ImkpwB/f38AgICAA8zMzADAwP8Af39/AAAAAAAAAAAAAAAAAAAAAAAAAAAAIQAAABgAAAAUAAAAlQkAABMVAABYDwAA7hYAABAAAAAmAAAACAAAAP//////////"/>
              </a:ext>
            </a:extLst>
          </p:cNvSpPr>
          <p:nvPr/>
        </p:nvSpPr>
        <p:spPr>
          <a:xfrm>
            <a:off x="1557655" y="3425825"/>
            <a:ext cx="936625" cy="301625"/>
          </a:xfrm>
          <a:prstGeom prst="flowChartMerge">
            <a:avLst/>
          </a:prstGeom>
          <a:solidFill>
            <a:schemeClr val="bg1"/>
          </a:solidFill>
          <a:ln w="12700" cap="flat" cmpd="sng" algn="ctr">
            <a:solidFill>
              <a:srgbClr val="89A4A7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 sz="1200" b="1">
                <a:solidFill>
                  <a:srgbClr val="C00000"/>
                </a:solidFill>
              </a:defRPr>
            </a:pPr>
            <a:endParaRPr/>
          </a:p>
          <a:p>
            <a:pPr algn="ctr">
              <a:defRPr sz="1200" b="1">
                <a:solidFill>
                  <a:srgbClr val="C00000"/>
                </a:solidFill>
              </a:defRPr>
            </a:pPr>
            <a:endParaRPr/>
          </a:p>
          <a:p>
            <a:pPr algn="ctr"/>
            <a:r>
              <a:rPr sz="1200" b="1"/>
              <a:t>Так</a:t>
            </a:r>
          </a:p>
          <a:p>
            <a:pPr algn="ctr">
              <a:defRPr>
                <a:solidFill>
                  <a:srgbClr val="FFFFFF"/>
                </a:solidFill>
              </a:defRPr>
            </a:pPr>
            <a:endParaRPr sz="1200" b="1"/>
          </a:p>
        </p:txBody>
      </p:sp>
      <p:sp>
        <p:nvSpPr>
          <p:cNvPr id="7" name="Блок-схема: об'єднання 31"/>
          <p:cNvSpPr>
            <a:extLst>
              <a:ext uri="smNativeData">
                <pr:smNativeData xmlns:pr="smNativeData" xmlns:p14="http://schemas.microsoft.com/office/powerpoint/2010/main" xmlns="" val="SMDATA_16_d4k5XRMAAAAlAAAAQQEAAA0AAAAAkAAAAEgAAACQAAAASAAAAAAAAAAB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Imkp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ImkpwB/f38AgICAA8zMzADAwP8Af39/AAAAAAAAAAAAAAAAAAAAAAAAAAAAIQAAABgAAAAUAAAAlQkAANIZAABYDwAArRsAABAAAAAmAAAACAAAAP//////////"/>
              </a:ext>
            </a:extLst>
          </p:cNvSpPr>
          <p:nvPr/>
        </p:nvSpPr>
        <p:spPr>
          <a:xfrm>
            <a:off x="1557655" y="4197350"/>
            <a:ext cx="936625" cy="301625"/>
          </a:xfrm>
          <a:prstGeom prst="flowChartMerge">
            <a:avLst/>
          </a:prstGeom>
          <a:solidFill>
            <a:schemeClr val="bg1"/>
          </a:solidFill>
          <a:ln w="12700" cap="flat" cmpd="sng" algn="ctr">
            <a:solidFill>
              <a:srgbClr val="89A4A7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 sz="1200" b="1">
                <a:solidFill>
                  <a:srgbClr val="C00000"/>
                </a:solidFill>
              </a:defRPr>
            </a:pPr>
            <a:endParaRPr/>
          </a:p>
          <a:p>
            <a:pPr algn="ctr">
              <a:defRPr sz="1200" b="1">
                <a:solidFill>
                  <a:srgbClr val="C00000"/>
                </a:solidFill>
              </a:defRPr>
            </a:pPr>
            <a:endParaRPr/>
          </a:p>
          <a:p>
            <a:pPr algn="ctr"/>
            <a:r>
              <a:rPr sz="1200" b="1"/>
              <a:t>Так</a:t>
            </a:r>
          </a:p>
          <a:p>
            <a:pPr algn="ctr">
              <a:defRPr>
                <a:solidFill>
                  <a:srgbClr val="FFFFFF"/>
                </a:solidFill>
              </a:defRPr>
            </a:pPr>
            <a:endParaRPr sz="1200" b="1"/>
          </a:p>
        </p:txBody>
      </p:sp>
      <p:pic>
        <p:nvPicPr>
          <p:cNvPr id="8" name="Google Shape;36;p4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AIA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G8CAACCAAAAkQ0AALsD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395605" y="82550"/>
            <a:ext cx="1809750" cy="52387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9" name="Google Shape;35;p4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Dw////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CwuAAB9AAAA0jUAALsD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79375"/>
            <a:ext cx="1243330" cy="52705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0" name="Скругленный прямоугольник 1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AAAAAEAAABQAAAAVFVVVVVV1T8AAAAAAAAAAA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8AAAP///wEAAAAAAAAAAAAAAAAAAAAAAAAAAAAAAAAAAAAAAAAAAL+/vwB/f38AgICAA8zMzADAwP8Af39/AAAAAAAAAAAAAAAAAAAAAAAAAAAAIQAAABgAAAAUAAAAkwMAAIEJAAAFGQAAzAsAABAAAAAmAAAACAAAAP//////////"/>
              </a:ext>
            </a:extLst>
          </p:cNvSpPr>
          <p:nvPr/>
        </p:nvSpPr>
        <p:spPr>
          <a:xfrm>
            <a:off x="581025" y="1544955"/>
            <a:ext cx="3486150" cy="37274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1200" b="1">
                <a:solidFill>
                  <a:srgbClr val="7F7F7F"/>
                </a:solidFill>
              </a:rPr>
              <a:t>Чи надається підтримка за рахунок </a:t>
            </a:r>
          </a:p>
          <a:p>
            <a:pPr algn="ctr"/>
            <a:r>
              <a:rPr sz="1200" b="1">
                <a:solidFill>
                  <a:srgbClr val="7F7F7F"/>
                </a:solidFill>
              </a:rPr>
              <a:t>державних / місцевих ресурсів?</a:t>
            </a:r>
          </a:p>
        </p:txBody>
      </p:sp>
      <p:sp>
        <p:nvSpPr>
          <p:cNvPr id="11" name="Скругленный прямоугольник 33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gAAAAEAAABQAAAAVFVVVVVV1T8AAAAAAAAAAA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8AAAP///wEAAAAAAAAAAAAAAAAAAAAAAAAAAAAAAAAAAAAAAAAAAL+/vwB/f38AgICAA8zMzADAwP8Af39/AAAAAAAAAAAAAAAAAAAAAAAAAAAAIQAAABgAAAAUAAAAkwMAAB0OAAAFGQAAaxAAABAAAAAmAAAACAAAAP//////////"/>
              </a:ext>
            </a:extLst>
          </p:cNvSpPr>
          <p:nvPr/>
        </p:nvSpPr>
        <p:spPr>
          <a:xfrm flipV="1">
            <a:off x="581025" y="2294255"/>
            <a:ext cx="3486150" cy="37465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rot="10800000"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lang="uk-UA" sz="1200" b="1" dirty="0" smtClean="0">
                <a:solidFill>
                  <a:srgbClr val="7F7F7F"/>
                </a:solidFill>
              </a:rPr>
              <a:t>Чи надається підтримка суб'єкту господарювання (не населенню)?</a:t>
            </a:r>
            <a:endParaRPr lang="uk-UA" sz="1200" b="1" dirty="0">
              <a:solidFill>
                <a:srgbClr val="7F7F7F"/>
              </a:solidFill>
            </a:endParaRPr>
          </a:p>
        </p:txBody>
      </p:sp>
      <p:sp>
        <p:nvSpPr>
          <p:cNvPr id="12" name="Скругленный прямоугольник 34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AAAAAEAAABQAAAAVFVVVVVV1T8AAAAAAAAAAA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8AAAP///wEAAAAAAAAAAAAAAAAAAAAAAAAAAAAAAAAAAAAAAAAAAL+/vwB/f38AgICAA8zMzADAwP8Af39/AAAAAAAAAAAAAAAAAAAAAAAAAAAAIQAAABgAAAAUAAAAkwMAAIkSAAAFGQAA1RQAABAAAAAmAAAACAAAAP//////////"/>
              </a:ext>
            </a:extLst>
          </p:cNvSpPr>
          <p:nvPr/>
        </p:nvSpPr>
        <p:spPr>
          <a:xfrm>
            <a:off x="581025" y="3013075"/>
            <a:ext cx="3486150" cy="37338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1200" b="1">
                <a:solidFill>
                  <a:srgbClr val="7F7F7F"/>
                </a:solidFill>
              </a:rPr>
              <a:t>Чи надається підтримка вибірково?</a:t>
            </a:r>
          </a:p>
        </p:txBody>
      </p:sp>
      <p:sp>
        <p:nvSpPr>
          <p:cNvPr id="13" name="Скругленный прямоугольник 35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AAAAAEAAABQAAAAVFVVVVVV1T8AAAAAAAAAAA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8AAAP///wEAAAAAAAAAAAAAAAAAAAAAAAAAAAAAAAAAAAAAAAAAAL+/vwB/f38AgICAA8zMzADAwP8Af39/AAAAAAAAAAAAAAAAAAAAAAAAAAAAIQAAABgAAAAUAAAAkwMAAAoXAAAFGQAAVRkAABAAAAAmAAAACAAAAP//////////"/>
              </a:ext>
            </a:extLst>
          </p:cNvSpPr>
          <p:nvPr/>
        </p:nvSpPr>
        <p:spPr>
          <a:xfrm>
            <a:off x="581025" y="3745230"/>
            <a:ext cx="3486150" cy="37274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1200" b="1">
                <a:solidFill>
                  <a:srgbClr val="7F7F7F"/>
                </a:solidFill>
              </a:rPr>
              <a:t>Чи отримує суб'єкт переваги над конкурентами?</a:t>
            </a:r>
          </a:p>
        </p:txBody>
      </p:sp>
      <p:sp>
        <p:nvSpPr>
          <p:cNvPr id="14" name="Скругленный прямоугольник 42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AAAAAEAAABQAAAAVFVVVVVV1T8AAAAAAAAAAA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8AAAP///wEAAAAAAAAAAAAAAAAAAAAAAAAAAAAAAAAAAAAAAAAAAL+/vwB/f38AgICAA8zMzADAwP8Af39/AAAAAAAAAAAAAAAAAAAAAAAAAAAAIQAAABgAAAAUAAAAkwMAANUbAAAFGQAAIR4AABAAAAAmAAAACAAAAP//////////"/>
              </a:ext>
            </a:extLst>
          </p:cNvSpPr>
          <p:nvPr/>
        </p:nvSpPr>
        <p:spPr>
          <a:xfrm>
            <a:off x="581025" y="4524375"/>
            <a:ext cx="3486150" cy="37338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1200" b="1">
                <a:solidFill>
                  <a:srgbClr val="7F7F7F"/>
                </a:solidFill>
              </a:rPr>
              <a:t>Чи спотворює підтримка конкуренцію?</a:t>
            </a:r>
          </a:p>
        </p:txBody>
      </p:sp>
      <p:sp>
        <p:nvSpPr>
          <p:cNvPr id="15" name="Скругленный прямоугольник 2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AAAAAEAAABQAAAAVFVVVVVV1T8AAAAAAAAAAAAAAAAAAOA/AAAAAAAA4D8AAAAAAADgPwAAAAAAAOA/AAAAAAAA4D8AAAAAAADgPwAAAAAAAOA/AAAAAAAA4D8CAAAAjAAAAAEAAAAAAAAAzs7v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s7vAP///wEAAAAAAAAAAAAAAAAAAAAAAAAAAAAAAAAAAAAAAAAAAL+/vwB/f38AgICAA8zMzADAwP8Af39/AAAAAAAAAAAAAAAAAAAAAAAAAAAAIQAAABgAAAAUAAAAryYAANwIAAC1NgAAux8AABAAAAAmAAAACAAAAP//////////"/>
              </a:ext>
            </a:extLst>
          </p:cNvSpPr>
          <p:nvPr/>
        </p:nvSpPr>
        <p:spPr>
          <a:xfrm>
            <a:off x="6288405" y="1440180"/>
            <a:ext cx="2604770" cy="3717925"/>
          </a:xfrm>
          <a:prstGeom prst="roundRect">
            <a:avLst>
              <a:gd name="adj" fmla="val 16667"/>
            </a:avLst>
          </a:prstGeom>
          <a:solidFill>
            <a:srgbClr val="CECEEF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b="1"/>
              <a:t>Підтримка не є державною допомогою</a:t>
            </a:r>
          </a:p>
        </p:txBody>
      </p:sp>
      <p:sp>
        <p:nvSpPr>
          <p:cNvPr id="16" name="Скругленный прямоугольник 3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AAAAAEAAABQAAAAVFVVVVVV1T8AAAAAAAAAAAAAAAAAAOA/AAAAAAAA4D8AAAAAAADgPwAAAAAAAOA/AAAAAAAA4D8AAAAAAADgPwAAAAAAAOA/AAAAAAAA4D8CAAAAjAAAAAEAAAAAAAAAzs7v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s7vAP///wEAAAAAAAAAAAAAAAAAAAAAAAAAAAAAAAAAAAAAAAAAAL+/vwB/f38AgICAA8zMzADAwP8Af39/AAAAAAAAAAAAAAAAAAAAAAAAAAAAIQAAABgAAAAUAAAAQQMAALogAAAFGQAAICkAABAAAAAmAAAACAAAAP//////////"/>
              </a:ext>
            </a:extLst>
          </p:cNvSpPr>
          <p:nvPr/>
        </p:nvSpPr>
        <p:spPr>
          <a:xfrm>
            <a:off x="528955" y="5320030"/>
            <a:ext cx="3538220" cy="1365250"/>
          </a:xfrm>
          <a:prstGeom prst="roundRect">
            <a:avLst>
              <a:gd name="adj" fmla="val 16667"/>
            </a:avLst>
          </a:prstGeom>
          <a:solidFill>
            <a:srgbClr val="CECEEF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1000" b="1"/>
              <a:t>Державна підтримка є державною допомогою і потребує дотримання процедур, передбачених Законом “Про державну допомогу суб'єктам господарювання” щодо повідомлення АМКУ про існуючу або нову державну допомогу та рішення АМКУ щодо допустимості державної допомоги</a:t>
            </a:r>
          </a:p>
        </p:txBody>
      </p:sp>
      <p:pic>
        <p:nvPicPr>
          <p:cNvPr id="17" name="Треугольник 47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D9////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NAbAACwCQAABCQAAPgMAAAQAAAAJgAAAAgAAAD//////////w=="/>
              </a:ext>
            </a:extLst>
          </p:cNvPicPr>
          <p:nvPr/>
        </p:nvPicPr>
        <p:blipFill>
          <a:blip r:embed="rId4"/>
          <a:stretch>
            <a:fillRect/>
          </a:stretch>
        </p:blipFill>
        <p:spPr>
          <a:xfrm>
            <a:off x="4521200" y="1574800"/>
            <a:ext cx="1333500" cy="53340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8" name="Треугольник 52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D6////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NAbAAA4DgAABCQAAGwRAAAQAAAAJgAAAAgAAAD//////////w=="/>
              </a:ext>
            </a:extLst>
          </p:cNvPicPr>
          <p:nvPr/>
        </p:nvPicPr>
        <p:blipFill>
          <a:blip r:embed="rId5"/>
          <a:stretch>
            <a:fillRect/>
          </a:stretch>
        </p:blipFill>
        <p:spPr>
          <a:xfrm>
            <a:off x="4521200" y="2311400"/>
            <a:ext cx="1333500" cy="52070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9" name="Треугольник 53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OQbAACUGwAAGCQAANweAAAQAAAAJgAAAAgAAAD//////////w=="/>
              </a:ext>
            </a:extLst>
          </p:cNvPicPr>
          <p:nvPr/>
        </p:nvPicPr>
        <p:blipFill>
          <a:blip r:embed="rId6"/>
          <a:stretch>
            <a:fillRect/>
          </a:stretch>
        </p:blipFill>
        <p:spPr>
          <a:xfrm>
            <a:off x="4533900" y="4483100"/>
            <a:ext cx="1333500" cy="53340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0" name="Треугольник 54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AYQ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NAbAABwEgAABCQAALgVAAAQAAAAJgAAAAgAAAD//////////w=="/>
              </a:ext>
            </a:extLst>
          </p:cNvPicPr>
          <p:nvPr/>
        </p:nvPicPr>
        <p:blipFill>
          <a:blip r:embed="rId7"/>
          <a:stretch>
            <a:fillRect/>
          </a:stretch>
        </p:blipFill>
        <p:spPr>
          <a:xfrm>
            <a:off x="4521200" y="2997200"/>
            <a:ext cx="1333500" cy="53340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1" name="Треугольник 55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AvQ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NAbAAD4FgAABCQAAEAaAAAQAAAAJgAAAAgAAAD//////////w=="/>
              </a:ext>
            </a:extLst>
          </p:cNvPicPr>
          <p:nvPr/>
        </p:nvPicPr>
        <p:blipFill>
          <a:blip r:embed="rId8"/>
          <a:stretch>
            <a:fillRect/>
          </a:stretch>
        </p:blipFill>
        <p:spPr>
          <a:xfrm>
            <a:off x="4521200" y="3733800"/>
            <a:ext cx="1333500" cy="53340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Автофигура1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AAAAAEAAABQAAAAVFVVVVVV1T8AAAAAAAAAAA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8AAAP///wEAAAAAAAAAAAAAAAAAAAAAAAAAAAAAAAAAAAAAAAAAAL+/vwB/f38AgICAA8zMzADAwP8Af39/AAAAAAAAAAAAAAAAAAAAAAAAAAAAIQAAABgAAAAUAAAAFwMAAM0MAAApGQAA5x4AABAAAAAmAAAACAAAAP//////////"/>
              </a:ext>
            </a:extLst>
          </p:cNvSpPr>
          <p:nvPr/>
        </p:nvSpPr>
        <p:spPr>
          <a:xfrm>
            <a:off x="502285" y="2080895"/>
            <a:ext cx="3587750" cy="294259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 sz="2000" b="1">
                <a:solidFill>
                  <a:srgbClr val="7F7F7F"/>
                </a:solidFill>
              </a:defRPr>
            </a:pPr>
            <a:r>
              <a:t>Що таке незначна державна допомога?</a:t>
            </a:r>
          </a:p>
        </p:txBody>
      </p:sp>
      <p:sp>
        <p:nvSpPr>
          <p:cNvPr id="3" name="Автофигура2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AAAAAEAAABQAAAAVlVVVVVV1T8AAAAAAAAAAAAAAAAAAOA/AAAAAAAA4D8AAAAAAADgPwAAAAAAAOA/AAAAAAAA4D8AAAAAAADgPwAAAAAAAOA/AAAAAAAA4D8CAAAAjAAAAAEAAAAAAAAAzs7v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Gc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s7vAP///wEAAAAAAAAAAAAAAAAAAAAAAAAAAAAAAAAAAAAAAAAAAL+/vwB/f38AgICAA8zMzADAwP8Af39/AAAAAAAAAAAAAAAAAAAAAAAAAAAAIQAAABgAAAAUAAAAsRwAAGEIAAAWNAAA9iUAABAAAAAmAAAACAAAAP//////////"/>
              </a:ext>
            </a:extLst>
          </p:cNvSpPr>
          <p:nvPr/>
        </p:nvSpPr>
        <p:spPr>
          <a:xfrm>
            <a:off x="4664075" y="1362075"/>
            <a:ext cx="3803015" cy="4808855"/>
          </a:xfrm>
          <a:prstGeom prst="roundRect">
            <a:avLst>
              <a:gd name="adj" fmla="val 16667"/>
            </a:avLst>
          </a:prstGeom>
          <a:solidFill>
            <a:srgbClr val="CECEEF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l">
              <a:spcBef>
                <a:spcPts val="0"/>
              </a:spcBef>
              <a:buNone/>
              <a:defRPr>
                <a:solidFill>
                  <a:srgbClr val="000000"/>
                </a:solidFill>
                <a:latin typeface="Raleway Medium" charset="0"/>
                <a:ea typeface="Arial" pitchFamily="2" charset="-52"/>
                <a:cs typeface="Arial" pitchFamily="2" charset="-52"/>
              </a:defRPr>
            </a:pPr>
            <a:r>
              <a:t>Це державна допомога одному суб’єкту господарювання, сукупний розмір якої незалежно від її форми та джерел не перевищує за будь-який трирічний період суму, еквівалентну </a:t>
            </a:r>
            <a:r>
              <a:rPr b="1"/>
              <a:t>200 тисячам євро</a:t>
            </a:r>
            <a:r>
              <a:t>, визначену за офіційним валютним курсом, встановленим Національним банком України, що діяв на останній день фінансового року. (Закон України “Про державну допомогу суб'єктам господарювання”, ст.1).</a:t>
            </a:r>
          </a:p>
        </p:txBody>
      </p:sp>
      <p:sp>
        <p:nvSpPr>
          <p:cNvPr id="4" name="Линия1"/>
          <p:cNvSpPr>
            <a:extLst>
              <a:ext uri="smNativeData">
                <pr:smNativeData xmlns:pr="smNativeData" xmlns:p14="http://schemas.microsoft.com/office/powerpoint/2010/main" xmlns="" val="SMDATA_16_d4k5XRMAAAAlAAAACgAAAA0AAAAAkAAAAEgAAACQAAAASAAAAAAAAAAAAAAAAg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KRkAAIIWAACxHAAAhBYAABAAAAAmAAAACAAAAP//////////"/>
              </a:ext>
            </a:extLst>
          </p:cNvSpPr>
          <p:nvPr/>
        </p:nvSpPr>
        <p:spPr>
          <a:xfrm flipH="1">
            <a:off x="4090035" y="3658870"/>
            <a:ext cx="574040" cy="127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pic>
        <p:nvPicPr>
          <p:cNvPr id="5" name="Рисунок3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AmA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CwuAADEAQAA2jUAAE0F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7505700" y="287020"/>
            <a:ext cx="1248410" cy="57467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6" name="Рисунок1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AlA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G8CAAAfAgAAkQ0AAFUF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395605" y="344805"/>
            <a:ext cx="1809750" cy="52197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0AIAACgFAAAmNwAA6AgAABAAAAAmAAAACAAAAP//////////"/>
              </a:ext>
            </a:extLst>
          </p:cNvSpPr>
          <p:nvPr/>
        </p:nvSpPr>
        <p:spPr>
          <a:xfrm>
            <a:off x="457200" y="838200"/>
            <a:ext cx="850773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algn="ctr">
              <a:spcBef>
                <a:spcPts val="0"/>
              </a:spcBef>
              <a:buNone/>
            </a:pPr>
            <a:r>
              <a:rPr sz="2000" b="1">
                <a:solidFill>
                  <a:srgbClr val="7030A0"/>
                </a:solidFill>
              </a:rPr>
              <a:t>Необхідні кроки для надання державної допомоги</a:t>
            </a:r>
          </a:p>
        </p:txBody>
      </p:sp>
      <p:sp>
        <p:nvSpPr>
          <p:cNvPr id="3" name="Округлений прямокутник 5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AAAAAEAAABQAAAAVFVVVVVV1T8AAAAAAAAAAA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8AAAP///wEAAAAAAAAAAAAAAAAAAAAAAAAAAAAAAAAAAAAAAAAAAL+/vwB/f38AgICAA8zMzADAwP8Af39/AAAAAAAAAAAAAAAAAAAAAAAAAAAAIQAAABgAAAAUAAAANgQAANQIAAAgHAAAOQ0AABAAAAAmAAAACAAAAP//////////"/>
              </a:ext>
            </a:extLst>
          </p:cNvSpPr>
          <p:nvPr/>
        </p:nvSpPr>
        <p:spPr>
          <a:xfrm>
            <a:off x="684530" y="1435100"/>
            <a:ext cx="3887470" cy="71437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TextBox 6"/>
          <p:cNvSpPr txBox="1">
            <a:extLst>
              <a:ext uri="smNativeData">
                <pr:smNativeData xmlns:pr="smNativeData" xmlns:p14="http://schemas.microsoft.com/office/powerpoint/2010/main" xmlns="" val="SMDATA_16_d4k5XRMAAAAlAAAAEgAAAE0AAAAAkAAAAEgAAACQAAAASAAAAAAAAAAAAAAAAg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FwUAANQIAABcGgAAYQ0AABAgAAAmAAAACAAAAP//////////"/>
              </a:ext>
            </a:extLst>
          </p:cNvSpPr>
          <p:nvPr/>
        </p:nvSpPr>
        <p:spPr>
          <a:xfrm flipV="1">
            <a:off x="827405" y="1435100"/>
            <a:ext cx="3457575" cy="739775"/>
          </a:xfrm>
          <a:prstGeom prst="rect">
            <a:avLst/>
          </a:prstGeom>
          <a:noFill/>
          <a:ln>
            <a:noFill/>
          </a:ln>
          <a:effectLst/>
        </p:spPr>
        <p:txBody>
          <a:bodyPr rot="10800000" vert="horz" wrap="square" lIns="91440" tIns="45720" rIns="91440" bIns="45720" numCol="1" spcCol="215900" anchor="t"/>
          <a:lstStyle/>
          <a:p>
            <a:pPr marL="0" algn="ctr">
              <a:spcBef>
                <a:spcPts val="0"/>
              </a:spcBef>
              <a:buNone/>
            </a:pPr>
            <a:r>
              <a:rPr sz="1400" b="1" dirty="0"/>
              <a:t>1) </a:t>
            </a:r>
            <a:r>
              <a:rPr lang="uk-UA" sz="1400" b="1" dirty="0" smtClean="0"/>
              <a:t>Державна допомога не відноситься </a:t>
            </a:r>
          </a:p>
          <a:p>
            <a:pPr marL="0" algn="ctr">
              <a:spcBef>
                <a:spcPts val="0"/>
              </a:spcBef>
              <a:buNone/>
            </a:pPr>
            <a:r>
              <a:rPr lang="uk-UA" sz="1400" b="1" dirty="0" smtClean="0"/>
              <a:t>до незначної</a:t>
            </a:r>
            <a:endParaRPr lang="uk-UA" sz="1400" b="1" dirty="0"/>
          </a:p>
        </p:txBody>
      </p:sp>
      <p:sp>
        <p:nvSpPr>
          <p:cNvPr id="5" name="Округлений прямокутник 7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AAAAAEAAABQAAAAVFVVVVVV1T8AAAAAAAAAAAAAAAAAAOA/AAAAAAAA4D8AAAAAAADgPwAAAAAAAOA/AAAAAAAA4D8AAAAAAADgPwAAAAAAAOA/AAAAAAAA4D8CAAAAjAAAAAEAAAAAAAAAzs7v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s7vAP///wEAAAAAAAAAAAAAAAAAAAAAAAAAAAAAAAAAAAAAAAAAAL+/vwB/f38AgICAA8zMzADAwP8Af39/AAAAAAAAAAAAAAAAAAAAAAAAAAAAIQAAABgAAAAUAAAANgQAAAEOAAAgHAAA0hQAABAAAAAmAAAACAAAAP//////////"/>
              </a:ext>
            </a:extLst>
          </p:cNvSpPr>
          <p:nvPr/>
        </p:nvSpPr>
        <p:spPr>
          <a:xfrm>
            <a:off x="684530" y="2276475"/>
            <a:ext cx="3887470" cy="1108075"/>
          </a:xfrm>
          <a:prstGeom prst="roundRect">
            <a:avLst>
              <a:gd name="adj" fmla="val 16667"/>
            </a:avLst>
          </a:prstGeom>
          <a:solidFill>
            <a:srgbClr val="CECEEF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" name="TextBox 10"/>
          <p:cNvSpPr txBox="1">
            <a:extLst>
              <a:ext uri="smNativeData">
                <pr:smNativeData xmlns:pr="smNativeData" xmlns:p14="http://schemas.microsoft.com/office/powerpoint/2010/main" xmlns="" val="SMDATA_16_d4k5XRMAAAAlAAAAEgAAAE0AAAAAkAAAAEgAAACQAAAASAAAAAAAAAAAAAAAAAAAAAEAAABQAAAAAAAAAAAA4D8AAAAAAADgPwAAAAAAAOA/AAAAAAAA4D8AAAAAAADgPwAAAAAAAOA/AAAAAAAA4D8AAAAAAADgPwAAAAAAAOA/AAAAAAAA4D8CAAAAjAAAAAEAAAAAAAAAzs7v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s7vAP///wEAAAAAAAAAAAAAAAAAAAAAAAAAAAAAAAAAAAAAAAAAAAAAAAJ/f38AgICAA8zMzADAwP8Af39/AAAAAAAAAAAAAAAAAAAAAAAAAAAAIQAAABgAAAAUAAAAFwUAACIOAAA9GwAA8xQAABAgAAAmAAAACAAAAP//////////"/>
              </a:ext>
            </a:extLst>
          </p:cNvSpPr>
          <p:nvPr/>
        </p:nvSpPr>
        <p:spPr>
          <a:xfrm>
            <a:off x="827405" y="2297430"/>
            <a:ext cx="3600450" cy="1108075"/>
          </a:xfrm>
          <a:prstGeom prst="rect">
            <a:avLst/>
          </a:prstGeom>
          <a:solidFill>
            <a:srgbClr val="CECEEF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algn="ctr">
              <a:spcBef>
                <a:spcPts val="0"/>
              </a:spcBef>
              <a:buNone/>
            </a:pPr>
            <a:r>
              <a:rPr sz="1400" b="1"/>
              <a:t>Повідомлення АМКУ про нову допомогу або надання пропозицій про внесення змін у чинну допомогу </a:t>
            </a:r>
            <a:r>
              <a:rPr sz="1200" b="1"/>
              <a:t>(</a:t>
            </a:r>
            <a:r>
              <a:rPr sz="1200" b="1" u="sng"/>
              <a:t>за 105 днів</a:t>
            </a:r>
            <a:r>
              <a:rPr sz="1200" b="1"/>
              <a:t> до набрання чинності НПА про відповідну допомогу)</a:t>
            </a:r>
          </a:p>
        </p:txBody>
      </p:sp>
      <p:sp>
        <p:nvSpPr>
          <p:cNvPr id="7" name="Округлений прямокутник 11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gAAAAEAAABQAAAAVFVVVVVV1T8AAAAAAAAAAAAAAAAAAOA/AAAAAAAA4D8AAAAAAADgPwAAAAAAAOA/AAAAAAAA4D8AAAAAAADgPwAAAAAAAOA/AAAAAAAA4D8CAAAAjAAAAAEAAAAAAAAAzs7v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Gc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s7vAP///wEAAAAAAAAAAAAAAAAAAAAAAAAAAAAAAAAAAAAAAAAAAL+/vwB/f38AgICAA8zMzADAwP8Af39/AAAAAAAAAAAAAAAAAAAAAAAAAAAAIQAAABgAAAAUAAAANgQAAPwVAAAgHAAA0yIAABAAAAAmAAAACAAAAP//////////"/>
              </a:ext>
            </a:extLst>
          </p:cNvSpPr>
          <p:nvPr/>
        </p:nvSpPr>
        <p:spPr>
          <a:xfrm flipV="1">
            <a:off x="684530" y="3573780"/>
            <a:ext cx="3887470" cy="2087245"/>
          </a:xfrm>
          <a:prstGeom prst="roundRect">
            <a:avLst>
              <a:gd name="adj" fmla="val 16667"/>
            </a:avLst>
          </a:prstGeom>
          <a:solidFill>
            <a:srgbClr val="CECEEF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rot="10800000"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 sz="1400" b="1">
                <a:solidFill>
                  <a:srgbClr val="5C0000"/>
                </a:solidFill>
              </a:defRPr>
            </a:pPr>
            <a:endParaRPr dirty="0"/>
          </a:p>
          <a:p>
            <a:pPr algn="ctr"/>
            <a:r>
              <a:rPr lang="uk-UA" sz="1400" b="1" dirty="0" smtClean="0"/>
              <a:t>Рішення АМКУ про державну допомогу </a:t>
            </a:r>
            <a:r>
              <a:rPr lang="uk-UA" sz="1200" b="1" dirty="0" smtClean="0"/>
              <a:t>(приймається протягом </a:t>
            </a:r>
            <a:r>
              <a:rPr lang="uk-UA" sz="1200" b="1" u="sng" dirty="0" smtClean="0"/>
              <a:t>2-х місяців</a:t>
            </a:r>
            <a:r>
              <a:rPr lang="uk-UA" sz="1200" b="1" dirty="0" smtClean="0"/>
              <a:t>)</a:t>
            </a:r>
            <a:r>
              <a:rPr lang="uk-UA" sz="1400" b="1" dirty="0" smtClean="0"/>
              <a:t>. </a:t>
            </a:r>
          </a:p>
          <a:p>
            <a:pPr algn="ctr">
              <a:defRPr sz="1400" b="1"/>
            </a:pPr>
            <a:endParaRPr lang="uk-UA" sz="1400" b="1" dirty="0" smtClean="0"/>
          </a:p>
          <a:p>
            <a:pPr algn="ctr"/>
            <a:r>
              <a:rPr lang="uk-UA" sz="1400" b="1" dirty="0" smtClean="0"/>
              <a:t>Можливі варіанти рішень:</a:t>
            </a:r>
          </a:p>
          <a:p>
            <a:pPr algn="ctr">
              <a:defRPr sz="1400" b="1"/>
            </a:pPr>
            <a:endParaRPr lang="uk-UA" sz="1400" b="1" dirty="0" smtClean="0"/>
          </a:p>
          <a:p>
            <a:pPr>
              <a:buChar char="-"/>
            </a:pPr>
            <a:r>
              <a:rPr lang="uk-UA" sz="1400" b="1" dirty="0" smtClean="0"/>
              <a:t>допустима / недопустима;</a:t>
            </a:r>
          </a:p>
          <a:p>
            <a:pPr>
              <a:buChar char="-"/>
            </a:pPr>
            <a:r>
              <a:rPr lang="uk-UA" sz="1400" b="1" dirty="0" smtClean="0"/>
              <a:t>підтримка не є допомогою;</a:t>
            </a:r>
          </a:p>
          <a:p>
            <a:pPr>
              <a:buChar char="-"/>
            </a:pPr>
            <a:r>
              <a:rPr lang="uk-UA" sz="1400" b="1" dirty="0" smtClean="0"/>
              <a:t>про відкриття справи про державну допомогу </a:t>
            </a:r>
            <a:r>
              <a:rPr lang="uk-UA" sz="1200" b="1" dirty="0" smtClean="0"/>
              <a:t>(розгляд – </a:t>
            </a:r>
            <a:r>
              <a:rPr lang="uk-UA" sz="1200" b="1" u="sng" dirty="0" smtClean="0"/>
              <a:t>до 6 місяців</a:t>
            </a:r>
            <a:r>
              <a:rPr lang="uk-UA" sz="1200" b="1" dirty="0" smtClean="0"/>
              <a:t>).</a:t>
            </a:r>
          </a:p>
          <a:p>
            <a:pPr algn="ctr">
              <a:defRPr sz="1400" b="1">
                <a:solidFill>
                  <a:srgbClr val="5C0000"/>
                </a:solidFill>
              </a:defRPr>
            </a:pPr>
            <a:endParaRPr sz="1200" b="1" dirty="0"/>
          </a:p>
        </p:txBody>
      </p:sp>
      <p:sp>
        <p:nvSpPr>
          <p:cNvPr id="8" name="Округлений прямокутник 15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gAAAAEAAABQAAAAVFVVVVVV1T8AAAAAAAAAAAAAAAAAAOA/AAAAAAAA4D8AAAAAAADgPwAAAAAAAOA/AAAAAAAA4D8AAAAAAADgPwAAAAAAAOA/AAAAAAAA4D8CAAAAjAAAAAEAAAAAAAAAzs7v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s7vAP///wEAAAAAAAAAAAAAAAAAAAAAAAAAAAAAAAAAAAAAAAAAAL+/vwB/f38AgICAA8zMzADAwP8Af39/AAAAAAAAAAAAAAAAAAAAAAAAAAAAIQAAABgAAAAUAAAANgQAAP0jAAAgHAAAligAABAAAAAmAAAACAAAAP//////////"/>
              </a:ext>
            </a:extLst>
          </p:cNvSpPr>
          <p:nvPr/>
        </p:nvSpPr>
        <p:spPr>
          <a:xfrm rot="10800000" flipV="1">
            <a:off x="684530" y="5850255"/>
            <a:ext cx="3887470" cy="747395"/>
          </a:xfrm>
          <a:prstGeom prst="roundRect">
            <a:avLst>
              <a:gd name="adj" fmla="val 16667"/>
            </a:avLst>
          </a:prstGeom>
          <a:solidFill>
            <a:srgbClr val="CECEEF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rot="10800000"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" name="TextBox 16"/>
          <p:cNvSpPr txBox="1">
            <a:extLst>
              <a:ext uri="smNativeData">
                <pr:smNativeData xmlns:pr="smNativeData" xmlns:p14="http://schemas.microsoft.com/office/powerpoint/2010/main" xmlns="" val="SMDATA_16_d4k5XRMAAAAlAAAAEgAAAE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FwUAAK4kAAA9GwAA5ScAABAgAAAmAAAACAAAAP//////////"/>
              </a:ext>
            </a:extLst>
          </p:cNvSpPr>
          <p:nvPr/>
        </p:nvSpPr>
        <p:spPr>
          <a:xfrm>
            <a:off x="827405" y="5962650"/>
            <a:ext cx="3600450" cy="52260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algn="ctr">
              <a:spcBef>
                <a:spcPts val="0"/>
              </a:spcBef>
              <a:buNone/>
            </a:pPr>
            <a:r>
              <a:rPr sz="1400" b="1"/>
              <a:t>Щорічне інформування АМКУ про надану державну допомогу </a:t>
            </a:r>
            <a:r>
              <a:rPr sz="1200" b="1" u="sng"/>
              <a:t>(до 01.04)</a:t>
            </a:r>
          </a:p>
        </p:txBody>
      </p:sp>
      <p:sp>
        <p:nvSpPr>
          <p:cNvPr id="10" name="Пряма сполучна лінія 18"/>
          <p:cNvSpPr>
            <a:extLst>
              <a:ext uri="smNativeData">
                <pr:smNativeData xmlns:pr="smNativeData" xmlns:p14="http://schemas.microsoft.com/office/powerpoint/2010/main" xmlns="" val="SMDATA_16_d4k5XRMAAAAlAAAAC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KhAAADkNAAAsEAAAIg4AABAAAAAmAAAACAAAAP//////////"/>
              </a:ext>
            </a:extLst>
          </p:cNvSpPr>
          <p:nvPr/>
        </p:nvSpPr>
        <p:spPr>
          <a:xfrm flipH="1">
            <a:off x="2627630" y="2149475"/>
            <a:ext cx="1270" cy="14795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Пряма сполучна лінія 22"/>
          <p:cNvSpPr>
            <a:extLst>
              <a:ext uri="smNativeData">
                <pr:smNativeData xmlns:pr="smNativeData" xmlns:p14="http://schemas.microsoft.com/office/powerpoint/2010/main" xmlns="" val="SMDATA_16_d4k5XRMAAAAlAAAACgAAAA0AAAAAkAAAAEgAAACQAAAASAAAAAAAAAAAAAAAAg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KhAAAPMUAAAqEAAA/BUAABAAAAAmAAAACAAAAP//////////"/>
              </a:ext>
            </a:extLst>
          </p:cNvSpPr>
          <p:nvPr/>
        </p:nvSpPr>
        <p:spPr>
          <a:xfrm flipV="1">
            <a:off x="2627630" y="3405505"/>
            <a:ext cx="0" cy="16827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Пряма сполучна лінія 24"/>
          <p:cNvSpPr>
            <a:extLst>
              <a:ext uri="smNativeData">
                <pr:smNativeData xmlns:pr="smNativeData" xmlns:p14="http://schemas.microsoft.com/office/powerpoint/2010/main" xmlns="" val="SMDATA_16_d4k5XRMAAAAlAAAACgAAAA0AAAAAkAAAAEgAAACQAAAASAAAAAAAAAAAAAAAAg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KhAAANMiAAAqEAAAriQAABAAAAAmAAAACAAAAP//////////"/>
              </a:ext>
            </a:extLst>
          </p:cNvSpPr>
          <p:nvPr/>
        </p:nvSpPr>
        <p:spPr>
          <a:xfrm flipV="1">
            <a:off x="2627630" y="5661024"/>
            <a:ext cx="0" cy="189229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Округлений прямокутник 25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AAAAAEAAABQAAAAVFVVVVVV1T8AAAAAAAAAAAAAAAAAAOA/AAAAAAAA4D8AAAAAAADgPwAAAAAAAOA/AAAAAAAA4D8AAAAAAADgPwAAAAAAAOA/AAAAAAAA4D8CAAAAjAAAAAEAAAAAAAAA/8AA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8AAAP///wEAAAAAAAAAAAAAAAAAAAAAAAAAAAAAAAAAAAAAAAAAAL+/vwB/f38AgICAA8zMzADAwP8Af39/AAAAAAAAAAAAAAAAAAAAAAAAAAAAIQAAABgAAAAUAAAAHCAAAN4IAADSNQAAOQ0AABAAAAAmAAAACAAAAP//////////"/>
              </a:ext>
            </a:extLst>
          </p:cNvSpPr>
          <p:nvPr/>
        </p:nvSpPr>
        <p:spPr>
          <a:xfrm>
            <a:off x="5219700" y="1441450"/>
            <a:ext cx="3529330" cy="7080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" name="Прямокутник 26"/>
          <p:cNvSpPr>
            <a:extLst>
              <a:ext uri="smNativeData">
                <pr:smNativeData xmlns:pr="smNativeData" xmlns:p14="http://schemas.microsoft.com/office/powerpoint/2010/main" xmlns="" val="SMDATA_16_d4k5XRMAAAAlAAAAZAAAAE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jyAAAAUKAADSNQAA6gsAABAgAAAmAAAACAAAAP//////////"/>
              </a:ext>
            </a:extLst>
          </p:cNvSpPr>
          <p:nvPr/>
        </p:nvSpPr>
        <p:spPr>
          <a:xfrm>
            <a:off x="5292725" y="1628775"/>
            <a:ext cx="3456305" cy="3079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algn="ctr">
              <a:spcBef>
                <a:spcPts val="0"/>
              </a:spcBef>
              <a:buNone/>
            </a:pPr>
            <a:r>
              <a:rPr sz="1400" b="1"/>
              <a:t>2) Незначна державна допомога</a:t>
            </a:r>
          </a:p>
        </p:txBody>
      </p:sp>
      <p:sp>
        <p:nvSpPr>
          <p:cNvPr id="15" name="Округлений прямокутник 39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AAAAAEAAABQAAAAVFVVVVVV1T8AAAAAAAAAAAAAAAAAAOA/AAAAAAAA4D8AAAAAAADgPwAAAAAAAOA/AAAAAAAA4D8AAAAAAADgPwAAAAAAAOA/AAAAAAAA4D8CAAAAjAAAAAEAAAAAAAAAzs7v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s7vAP///wEAAAAAAAAAAAAAAAAAAAAAAAAAAAAAAAAAAAAAAAAAAL+/vwB/f38AgICAA8zMzADAwP8Af39/AAAAAAAAAAAAAAAAAAAAAAAAAAAAIQAAABgAAAAUAAAAHCAAAHQOAADSNQAA/REAABAAAAAmAAAACAAAAP//////////"/>
              </a:ext>
            </a:extLst>
          </p:cNvSpPr>
          <p:nvPr/>
        </p:nvSpPr>
        <p:spPr>
          <a:xfrm>
            <a:off x="5219700" y="2349500"/>
            <a:ext cx="3529330" cy="574675"/>
          </a:xfrm>
          <a:prstGeom prst="roundRect">
            <a:avLst>
              <a:gd name="adj" fmla="val 16667"/>
            </a:avLst>
          </a:prstGeom>
          <a:solidFill>
            <a:srgbClr val="CECEEF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1400" b="1" u="sng"/>
              <a:t>Не потребує</a:t>
            </a:r>
            <a:r>
              <a:rPr sz="1400" b="1"/>
              <a:t> повідомлення АМКУ</a:t>
            </a:r>
          </a:p>
        </p:txBody>
      </p:sp>
      <p:sp>
        <p:nvSpPr>
          <p:cNvPr id="16" name="Округлений прямокутник 41"/>
          <p:cNvSpPr>
            <a:extLst>
              <a:ext uri="smNativeData">
                <pr:smNativeData xmlns:pr="smNativeData" xmlns:p14="http://schemas.microsoft.com/office/powerpoint/2010/main" xmlns="" val="SMDATA_16_d4k5XRMAAAAlAAAAZQAAAA0AAAAAkAAAAEgAAACQAAAASAAAAAAAAAABAAAAAAAAAAEAAABQAAAAVFVVVVVV1T8AAAAAAAAAAAAAAAAAAOA/AAAAAAAA4D8AAAAAAADgPwAAAAAAAOA/AAAAAAAA4D8AAAAAAADgPwAAAAAAAOA/AAAAAAAA4D8CAAAAjAAAAAEAAAAAAAAAzs7vAP///wgAAAAAAAAAAAAAAAAAAAAAAAAAAAAAAAAAAAAAeAAAAAEAAABAAAAAAAAAAAAAAABaAAAAAAAAAAAAAAAAAAAAAAAAAAAAAAAAAAAAAAAAAAAAAAAAAAAAAAAAAAAAAAAAAAAAAAAAAAAAAAAAAAAAAAAAAAAAAAAAAAAAFAAAADwAAAABAAAAAAAAAL+/vwAU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s7vAP///wEAAAAAAAAAAAAAAAAAAAAAAAAAAAAAAAAAAAAAAAAAAL+/vwB/f38AgICAA8zMzADAwP8Af39/AAAAAAAAAAAAAAAAAAAAAAAAAAAAIQAAABgAAAAUAAAAHCAAAIYTAADSNQAAUBcAABAAAAAmAAAACAAAAP//////////"/>
              </a:ext>
            </a:extLst>
          </p:cNvSpPr>
          <p:nvPr/>
        </p:nvSpPr>
        <p:spPr>
          <a:xfrm>
            <a:off x="5219700" y="3173730"/>
            <a:ext cx="3529330" cy="615950"/>
          </a:xfrm>
          <a:prstGeom prst="roundRect">
            <a:avLst>
              <a:gd name="adj" fmla="val 16667"/>
            </a:avLst>
          </a:prstGeom>
          <a:solidFill>
            <a:srgbClr val="CECEEF"/>
          </a:solidFill>
          <a:ln w="12700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1400" b="1"/>
              <a:t>Щорічне інформування АМКУ про надану державну допомогу </a:t>
            </a:r>
            <a:r>
              <a:rPr sz="1200" b="1" u="sng"/>
              <a:t>(до 01.04)</a:t>
            </a:r>
          </a:p>
        </p:txBody>
      </p:sp>
      <p:sp>
        <p:nvSpPr>
          <p:cNvPr id="17" name="Пряма сполучна лінія 45"/>
          <p:cNvSpPr>
            <a:extLst>
              <a:ext uri="smNativeData">
                <pr:smNativeData xmlns:pr="smNativeData" xmlns:p14="http://schemas.microsoft.com/office/powerpoint/2010/main" xmlns="" val="SMDATA_16_d4k5XRMAAAAlAAAACgAAAA0AAAAAkAAAAEgAAACQAAAASAAAAAAAAAAAAAAAAg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+CoAADkNAAD4KgAAdA4AABAAAAAmAAAACAAAAP//////////"/>
              </a:ext>
            </a:extLst>
          </p:cNvSpPr>
          <p:nvPr/>
        </p:nvSpPr>
        <p:spPr>
          <a:xfrm flipV="1">
            <a:off x="6985000" y="2149475"/>
            <a:ext cx="0" cy="20002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Пряма сполучна лінія 49"/>
          <p:cNvSpPr>
            <a:extLst>
              <a:ext uri="smNativeData">
                <pr:smNativeData xmlns:pr="smNativeData" xmlns:p14="http://schemas.microsoft.com/office/powerpoint/2010/main" xmlns="" val="SMDATA_16_d4k5XRMAAAAlAAAACgAAAA0AAAAAkAAAAEgAAACQAAAASAAAAAAAAAAAAAAAAg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+CoAAP0RAAD4KgAAhhMAABAAAAAmAAAACAAAAP//////////"/>
              </a:ext>
            </a:extLst>
          </p:cNvSpPr>
          <p:nvPr/>
        </p:nvSpPr>
        <p:spPr>
          <a:xfrm flipV="1">
            <a:off x="6985000" y="2924175"/>
            <a:ext cx="0" cy="24955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pic>
        <p:nvPicPr>
          <p:cNvPr id="19" name="Google Shape;36;p4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D/AP8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G8CAAAfAgAAkQ0AAFUF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395605" y="344805"/>
            <a:ext cx="1809750" cy="52197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0" name="Google Shape;35;p4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Dh////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CwuAAAaAgAA0jUAAFUF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341630"/>
            <a:ext cx="1243330" cy="5251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7"/>
          <p:cNvSpPr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EAAAAAAAAA/tEt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Gc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tEtAP///wEAAAAAAAAAAAAAAAAAAAAAAAAAAAAAAAAAAAAAAAAAAAAAAAJ/f38AgICAA8zMzADAwP8Af39/AAAAAAAAAAAAAAAAAAAAAAAAAAAAIQAAABgAAAAUAAAAAAAAAM8GAAAgKwAAcyYAABAAAAAmAAAACAAAAP//////////"/>
              </a:ext>
            </a:extLst>
          </p:cNvSpPr>
          <p:nvPr/>
        </p:nvSpPr>
        <p:spPr>
          <a:xfrm>
            <a:off x="0" y="1106805"/>
            <a:ext cx="7010400" cy="5143500"/>
          </a:xfrm>
          <a:prstGeom prst="rect">
            <a:avLst/>
          </a:prstGeom>
          <a:solidFill>
            <a:srgbClr val="FED12D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Прямоугольник 1"/>
          <p:cNvSpPr>
            <a:extLst>
              <a:ext uri="smNativeData">
                <pr:smNativeData xmlns:pr="smNativeData" xmlns:p14="http://schemas.microsoft.com/office/powerpoint/2010/main" xmlns="" val="SMDATA_16_d4k5XRMAAAAlAAAAZAAAAA0AAAAAkAAAAEgAAACQAAAASAAAAAAAAAAB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Gc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vSwAAM8GAAAKNQAAdgoAABAAAAAmAAAACAAAAP//////////"/>
              </a:ext>
            </a:extLst>
          </p:cNvSpPr>
          <p:nvPr/>
        </p:nvSpPr>
        <p:spPr>
          <a:xfrm>
            <a:off x="7272655" y="1106805"/>
            <a:ext cx="1349375" cy="5937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4" name="Google Shape;24;p3"/>
          <p:cNvPicPr>
            <a:picLocks noChangeAspect="1"/>
            <a:extLst>
              <a:ext uri="smNativeData">
                <pr:smNativeData xmlns:pr="smNativeData" xmlns:p14="http://schemas.microsoft.com/office/powerpoint/2010/main" xmlns="" val="SMDATA_18_d4k5XR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D8////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L0sAAByEAAA3zcAAKkT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7272655" y="2673350"/>
            <a:ext cx="1809750" cy="52260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TextBox 3"/>
          <p:cNvSpPr txBox="1">
            <a:extLst>
              <a:ext uri="smNativeData">
                <pr:smNativeData xmlns:pr="smNativeData" xmlns:p14="http://schemas.microsoft.com/office/powerpoint/2010/main" xmlns="" val="SMDATA_16_d4k5XRMAAAAlAAAAEgAAAE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+DjBf///wEAAAAAAAAAAAAAAAAAAAAAAAAAAAAAAAAAAAAAAAAAAAAAAAJ/f38AgICAA8zMzADAwP8Af39/AAAAAAAAAAAAAAAAAAAAAAAAAAAAIQAAABgAAAAUAAAAIw0AAPYTAACPIAAAzhYAABAgAAAmAAAACAAAAP//////////"/>
              </a:ext>
            </a:extLst>
          </p:cNvSpPr>
          <p:nvPr/>
        </p:nvSpPr>
        <p:spPr>
          <a:xfrm>
            <a:off x="2135505" y="3244850"/>
            <a:ext cx="3157220" cy="462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>
              <a:spcBef>
                <a:spcPts val="0"/>
              </a:spcBef>
              <a:buNone/>
            </a:pPr>
            <a:r>
              <a:rPr sz="2400" b="1"/>
              <a:t>Дякуємо за увагу!</a:t>
            </a:r>
          </a:p>
        </p:txBody>
      </p:sp>
      <p:pic>
        <p:nvPicPr>
          <p:cNvPr id="6" name="Google Shape;35;p4"/>
          <p:cNvPicPr>
            <a:extLst>
              <a:ext uri="smNativeData">
                <pr:smNativeData xmlns:pr="smNativeData" xmlns:p14="http://schemas.microsoft.com/office/powerpoint/2010/main" xmlns="" val="SMDATA_18_d4k5XRMAAAAlAAAAEQ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EVGoKAAAAACgAAAAoAAAAZAAAAGQAAAAAAAAAzMzMAAAAAABQAAAAUAAAAGQAAABkAAAAAAAAAAcAAAA4AAAAAAAAAAAAAAAAAAAA////AAAAAAAAAAAAAAAAAAAAAAAAAAAAAAAAAAAAAABkAAAAZAAAAAAAAAAjAAAABAAAAGQAAAAXAAAAFAAAAAAAAAAAAAAA/38AAP9/AAAAAAAACQAAAAQAAAD6////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A8tAABhFQAAtzQAAJ8Y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7324725" y="3475355"/>
            <a:ext cx="1244600" cy="52705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3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4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3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4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E7E6E6"/>
      </a:dk2>
      <a:lt2>
        <a:srgbClr val="44546A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E7E6E6"/>
        </a:dk2>
        <a:lt2>
          <a:srgbClr val="44546A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E7E6E6"/>
        </a:dk2>
        <a:lt2>
          <a:srgbClr val="44546A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E7E6E6"/>
        </a:dk2>
        <a:lt2>
          <a:srgbClr val="44546A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563C1"/>
      </a:hlink>
      <a:folHlink>
        <a:srgbClr val="954F72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563C1"/>
      </a:hlink>
      <a:folHlink>
        <a:srgbClr val="954F72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353</Words>
  <Application>Microsoft Office PowerPoint</Application>
  <PresentationFormat>Екран (4:3)</PresentationFormat>
  <Paragraphs>58</Paragraphs>
  <Slides>6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4</vt:i4>
      </vt:variant>
      <vt:variant>
        <vt:lpstr>Заголовки слайдів</vt:lpstr>
      </vt:variant>
      <vt:variant>
        <vt:i4>6</vt:i4>
      </vt:variant>
    </vt:vector>
  </HeadingPairs>
  <TitlesOfParts>
    <vt:vector size="15" baseType="lpstr">
      <vt:lpstr>Arial</vt:lpstr>
      <vt:lpstr>Calibri</vt:lpstr>
      <vt:lpstr>Raleway ExtraLight</vt:lpstr>
      <vt:lpstr>Raleway Medium</vt:lpstr>
      <vt:lpstr>Wingdings</vt:lpstr>
      <vt:lpstr>Presentation</vt:lpstr>
      <vt:lpstr>Presentation</vt:lpstr>
      <vt:lpstr>Presentation</vt:lpstr>
      <vt:lpstr>Presentation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УГОДА ПРО ПОЗИКУ МІЖ УКРЕКСІМБАНКОМ  ТА МІЖНАРОДНИМ БАНКОМ РЕКОНСТРУКЦІЇ ТА РОЗВИТКУ (150 МЛН. ДОЛ. США)</dc:title>
  <dc:subject/>
  <dc:creator>User</dc:creator>
  <cp:keywords/>
  <dc:description/>
  <cp:lastModifiedBy>ШПИЧЕНКО Сергій Валентинович</cp:lastModifiedBy>
  <cp:revision>4</cp:revision>
  <dcterms:created xsi:type="dcterms:W3CDTF">2018-04-11T08:38:15Z</dcterms:created>
  <dcterms:modified xsi:type="dcterms:W3CDTF">2019-08-07T11:25:18Z</dcterms:modified>
</cp:coreProperties>
</file>