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60" r:id="rId3"/>
    <p:sldId id="257" r:id="rId4"/>
    <p:sldId id="279" r:id="rId5"/>
    <p:sldId id="261" r:id="rId6"/>
    <p:sldId id="259" r:id="rId7"/>
    <p:sldId id="266" r:id="rId8"/>
    <p:sldId id="262" r:id="rId9"/>
    <p:sldId id="267" r:id="rId10"/>
    <p:sldId id="265" r:id="rId11"/>
    <p:sldId id="263" r:id="rId12"/>
    <p:sldId id="264" r:id="rId13"/>
    <p:sldId id="271" r:id="rId14"/>
    <p:sldId id="270" r:id="rId15"/>
    <p:sldId id="272" r:id="rId16"/>
    <p:sldId id="268" r:id="rId17"/>
    <p:sldId id="269" r:id="rId18"/>
    <p:sldId id="273" r:id="rId19"/>
    <p:sldId id="274" r:id="rId20"/>
    <p:sldId id="278" r:id="rId21"/>
    <p:sldId id="276" r:id="rId22"/>
    <p:sldId id="275" r:id="rId23"/>
    <p:sldId id="277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D8C"/>
    <a:srgbClr val="FAFAFA"/>
    <a:srgbClr val="990000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2" autoAdjust="0"/>
    <p:restoredTop sz="94660"/>
  </p:normalViewPr>
  <p:slideViewPr>
    <p:cSldViewPr snapToGrid="0">
      <p:cViewPr>
        <p:scale>
          <a:sx n="106" d="100"/>
          <a:sy n="106" d="100"/>
        </p:scale>
        <p:origin x="-9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16"/>
          <a:stretch/>
        </p:blipFill>
        <p:spPr>
          <a:xfrm>
            <a:off x="0" y="-1"/>
            <a:ext cx="9143999" cy="14253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4.jp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69994" y="1027562"/>
            <a:ext cx="4804012" cy="4802876"/>
          </a:xfrm>
          <a:prstGeom prst="ellipse">
            <a:avLst/>
          </a:prstGeom>
          <a:noFill/>
          <a:ln w="180975">
            <a:solidFill>
              <a:schemeClr val="bg1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9"/>
            <a:ext cx="9144000" cy="685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169994" y="769654"/>
            <a:ext cx="4804012" cy="4802876"/>
          </a:xfrm>
          <a:prstGeom prst="ellipse">
            <a:avLst/>
          </a:prstGeom>
          <a:noFill/>
          <a:ln w="180975">
            <a:solidFill>
              <a:schemeClr val="bg1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86" y="769654"/>
            <a:ext cx="4743797" cy="4803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" y="5877330"/>
            <a:ext cx="91440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2679" y="1501350"/>
            <a:ext cx="7573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19.10.2016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 акції «Безпечний подарунок»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та розповсюдження рекламних стікерів + подарунок – презерватив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" y="3208640"/>
            <a:ext cx="2139827" cy="21398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38" y="3208640"/>
            <a:ext cx="2138728" cy="2138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49" y="3208639"/>
            <a:ext cx="2138729" cy="2138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75" y="3208639"/>
            <a:ext cx="2171517" cy="2138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5934075"/>
            <a:ext cx="9144000" cy="923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63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76919" y="1523223"/>
            <a:ext cx="685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26.10.2016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дебатного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клубу «Боротьба за життя»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2" y="2715903"/>
            <a:ext cx="2860912" cy="38145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20" y="2715903"/>
            <a:ext cx="2860913" cy="3814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70" y="2715903"/>
            <a:ext cx="2863044" cy="38173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8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212"/>
            <a:ext cx="2457450" cy="5429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8256" y="2401620"/>
            <a:ext cx="443958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27.10.2016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благодійного концерту «Боротьба за життя»</a:t>
            </a:r>
          </a:p>
          <a:p>
            <a:pPr algn="ctr"/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вечір було зібрано 384 грн.</a:t>
            </a:r>
          </a:p>
          <a:p>
            <a:pPr algn="ctr"/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2" y="1632320"/>
            <a:ext cx="3553276" cy="4991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" y="5001402"/>
            <a:ext cx="1536618" cy="1555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6708" y="1570892"/>
            <a:ext cx="522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рекламних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«Безпечний секс»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34" y="2401889"/>
            <a:ext cx="2969914" cy="4258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77" y="2401889"/>
            <a:ext cx="3010345" cy="4258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0" y="1935361"/>
            <a:ext cx="2890881" cy="41737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6" y="1935361"/>
            <a:ext cx="2898409" cy="41737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83" y="1919626"/>
            <a:ext cx="2916933" cy="4189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84" y="1758461"/>
            <a:ext cx="3248269" cy="4677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10" y="1758461"/>
            <a:ext cx="3263966" cy="46892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877" y="1559170"/>
            <a:ext cx="652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21.11.2016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запланована виставка рекламних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Міжнародного дня дитини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7" y="2472228"/>
            <a:ext cx="2960332" cy="42554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18" y="2460505"/>
            <a:ext cx="2971693" cy="42718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8" y="1570893"/>
            <a:ext cx="3557699" cy="51141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03" y="1559170"/>
            <a:ext cx="3576219" cy="51259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" y="1537294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соц.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ознайомлювалася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інформацією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обговорювала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2368291"/>
            <a:ext cx="7206018" cy="4489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2879676"/>
            <a:ext cx="4915293" cy="3262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0126" y="1492866"/>
            <a:ext cx="9007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період реалізації акцій всього було зібрано 986 гривень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передані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0"/>
            <a:ext cx="9144000" cy="1457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18669" y="3495764"/>
            <a:ext cx="30434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СНІДом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Запоріжжі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01" y="367099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212"/>
            <a:ext cx="2457450" cy="542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8"/>
            <a:ext cx="9144000" cy="1457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464495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ідвищення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поінформованості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сексуального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СНІДом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м.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Запоріжжі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197"/>
            <a:ext cx="9144000" cy="1466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7450" y="5264650"/>
            <a:ext cx="504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" y="5001402"/>
            <a:ext cx="1536618" cy="15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212"/>
            <a:ext cx="2457450" cy="542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143" y="1520051"/>
            <a:ext cx="820584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Креативна команда рекламістів факультету журналістики Запорізького національного університету розробила серії тематичних рекламних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стікерів, афіш;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активно брали участь у заходах та акції «Безпечний подарунок».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Виконали всі поставлені завдання.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Фінал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акції заплановано на 1 грудня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Всесвітнього дня боротьби зі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СНІДом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 проведений розіграш безпечних подарунків – </a:t>
            </a:r>
          </a:p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контрацептивів, серед студентів ЗНУ.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" y="5001402"/>
            <a:ext cx="1536618" cy="1555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0"/>
            <a:ext cx="9144000" cy="145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3842" y="4804178"/>
            <a:ext cx="480030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підсвідомості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01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8266" y="259307"/>
            <a:ext cx="4270896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000" dirty="0" smtClean="0">
                <a:ln w="1841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obster" panose="02000506000000020003" pitchFamily="2" charset="0"/>
              </a:rPr>
              <a:t>Партнери</a:t>
            </a:r>
            <a:endParaRPr lang="ru-RU" sz="5000" dirty="0">
              <a:ln w="18415" cmpd="sng">
                <a:solidFill>
                  <a:schemeClr val="bg2">
                    <a:lumMod val="25000"/>
                  </a:schemeClr>
                </a:solidFill>
                <a:prstDash val="solid"/>
              </a:ln>
              <a:latin typeface="Lobster" panose="02000506000000020003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5" y="1780737"/>
            <a:ext cx="2286295" cy="22862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91" y="1381890"/>
            <a:ext cx="2838645" cy="40153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18" y="1492037"/>
            <a:ext cx="3076391" cy="31809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24" y="4673008"/>
            <a:ext cx="5771978" cy="1819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2"/>
            <a:ext cx="91440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2317864"/>
            <a:ext cx="5214488" cy="34614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212"/>
            <a:ext cx="2457450" cy="542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" y="5001402"/>
            <a:ext cx="1536618" cy="1555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0" y="1609051"/>
            <a:ext cx="3239164" cy="48790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1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212"/>
            <a:ext cx="2457450" cy="542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" y="5001402"/>
            <a:ext cx="1536618" cy="1555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2" y="1816712"/>
            <a:ext cx="4238551" cy="2814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7" y="0"/>
            <a:ext cx="9144000" cy="145732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92" y="3609842"/>
            <a:ext cx="4192619" cy="2783120"/>
          </a:xfrm>
        </p:spPr>
      </p:pic>
    </p:spTree>
    <p:extLst>
      <p:ext uri="{BB962C8B-B14F-4D97-AF65-F5344CB8AC3E}">
        <p14:creationId xmlns:p14="http://schemas.microsoft.com/office/powerpoint/2010/main" val="31902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9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65" y="1594508"/>
            <a:ext cx="4248204" cy="4301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" y="5877330"/>
            <a:ext cx="9144000" cy="981075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" y="-13647"/>
            <a:ext cx="8881556" cy="1533604"/>
          </a:xfrm>
        </p:spPr>
      </p:pic>
      <p:sp>
        <p:nvSpPr>
          <p:cNvPr id="8" name="Овал 7"/>
          <p:cNvSpPr/>
          <p:nvPr/>
        </p:nvSpPr>
        <p:spPr>
          <a:xfrm>
            <a:off x="2464682" y="1555843"/>
            <a:ext cx="4296570" cy="4324046"/>
          </a:xfrm>
          <a:prstGeom prst="ellipse">
            <a:avLst/>
          </a:prstGeom>
          <a:noFill/>
          <a:ln w="180975">
            <a:solidFill>
              <a:schemeClr val="bg1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0965"/>
            <a:ext cx="9144000" cy="145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830" y="1436570"/>
            <a:ext cx="8884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абортів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Такою ж є статистика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ЗПСШ,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ВІЛ-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інфікованих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поінформованістю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байдужістю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партнера.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457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830" y="5084675"/>
            <a:ext cx="8884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исвітлення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сексу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Молодь часто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замислюючись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2213" y="1466850"/>
            <a:ext cx="8469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рекламних комунікацій для: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піклування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кохання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аголошення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презервативів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поінформованості студентів про повагу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свого партнера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до одного.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9" y="0"/>
            <a:ext cx="9144000" cy="1466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" y="3829766"/>
            <a:ext cx="9144000" cy="1466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493" y="5433096"/>
            <a:ext cx="8806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 соціальна рекламна кампанія для ЗНУ;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студентам отримати безкоштовний захист;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 для сексуального здоров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3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2" y="1776123"/>
            <a:ext cx="4365166" cy="45207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6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62476"/>
            <a:ext cx="4437203" cy="45207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2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63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3325" y="1523267"/>
            <a:ext cx="64828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її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SMM-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1" y="2423125"/>
            <a:ext cx="6002215" cy="4387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6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1" y="2424555"/>
            <a:ext cx="3466814" cy="3510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0" y="15935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фірмового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стилю (логотип,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слоган,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кольористика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5934075"/>
            <a:ext cx="9144000" cy="923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4622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26.09.2016</a:t>
            </a: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иставка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постерів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вітньог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дня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контрацепції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7" y="2779822"/>
            <a:ext cx="2802794" cy="38470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64" y="2789237"/>
            <a:ext cx="2706502" cy="3837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53" y="2789237"/>
            <a:ext cx="2699953" cy="3837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"/>
            <a:ext cx="9144000" cy="1457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32" y="1641230"/>
            <a:ext cx="3426589" cy="49471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66" y="1641230"/>
            <a:ext cx="3435512" cy="49471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365</Words>
  <Application>Microsoft Office PowerPoint</Application>
  <PresentationFormat>Экран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user241</cp:lastModifiedBy>
  <cp:revision>147</cp:revision>
  <dcterms:created xsi:type="dcterms:W3CDTF">2014-11-21T11:00:06Z</dcterms:created>
  <dcterms:modified xsi:type="dcterms:W3CDTF">2016-11-07T12:40:13Z</dcterms:modified>
</cp:coreProperties>
</file>