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  <p:sldMasterId id="2147483701" r:id="rId3"/>
    <p:sldMasterId id="2147483716" r:id="rId4"/>
    <p:sldMasterId id="2147483730" r:id="rId5"/>
    <p:sldMasterId id="2147483743" r:id="rId6"/>
    <p:sldMasterId id="2147483756" r:id="rId7"/>
    <p:sldMasterId id="2147483768" r:id="rId8"/>
    <p:sldMasterId id="2147483781" r:id="rId9"/>
    <p:sldMasterId id="2147483795" r:id="rId10"/>
    <p:sldMasterId id="2147483807" r:id="rId11"/>
    <p:sldMasterId id="2147483820" r:id="rId12"/>
    <p:sldMasterId id="2147483834" r:id="rId13"/>
    <p:sldMasterId id="2147483847" r:id="rId14"/>
    <p:sldMasterId id="2147483860" r:id="rId15"/>
    <p:sldMasterId id="2147483875" r:id="rId16"/>
    <p:sldMasterId id="2147483889" r:id="rId17"/>
    <p:sldMasterId id="2147483902" r:id="rId18"/>
    <p:sldMasterId id="2147483915" r:id="rId19"/>
    <p:sldMasterId id="2147483927" r:id="rId20"/>
    <p:sldMasterId id="2147483940" r:id="rId21"/>
    <p:sldMasterId id="2147483954" r:id="rId22"/>
    <p:sldMasterId id="2147483966" r:id="rId23"/>
    <p:sldMasterId id="2147483979" r:id="rId24"/>
    <p:sldMasterId id="2147483991" r:id="rId25"/>
    <p:sldMasterId id="2147484003" r:id="rId26"/>
    <p:sldMasterId id="2147484015" r:id="rId27"/>
    <p:sldMasterId id="2147484027" r:id="rId28"/>
    <p:sldMasterId id="2147484039" r:id="rId29"/>
    <p:sldMasterId id="2147484052" r:id="rId30"/>
    <p:sldMasterId id="2147484064" r:id="rId31"/>
    <p:sldMasterId id="2147484076" r:id="rId32"/>
    <p:sldMasterId id="2147484202" r:id="rId33"/>
  </p:sldMasterIdLst>
  <p:sldIdLst>
    <p:sldId id="256" r:id="rId34"/>
    <p:sldId id="257" r:id="rId35"/>
    <p:sldId id="258" r:id="rId36"/>
    <p:sldId id="259" r:id="rId37"/>
    <p:sldId id="260" r:id="rId38"/>
    <p:sldId id="261" r:id="rId39"/>
    <p:sldId id="262" r:id="rId40"/>
    <p:sldId id="263" r:id="rId41"/>
    <p:sldId id="264" r:id="rId42"/>
    <p:sldId id="265" r:id="rId43"/>
    <p:sldId id="272" r:id="rId44"/>
    <p:sldId id="266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2FA130-2EAB-4CFB-91AA-19CFA207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ABB0F-92FA-4FF8-A905-C9A8145E7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487E-E4FC-416B-A048-A90B44C65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003A9-7AFF-439F-9C42-8A708B96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A21D-016C-47A3-8B1E-334BBC105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B818-A6F2-4B2E-A088-44157EE4F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7526-3F79-4DD5-84A5-379B5674C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4DDDC-9CA9-481F-B425-656E22BDF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96E0-3E7E-4D96-B746-8E1D105F6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4487-9546-4253-BB64-E9B2D426E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62A7-37AC-428D-BC0E-2FFB227EF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DCF5C-F998-4217-A54C-32C60860B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7D965-E9F9-4802-8E9C-58E96DD74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89049-7C8D-463E-8A88-C85DC0183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27926-216B-4787-8F35-FAB503F18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4763-9B75-48E6-9BAB-DC5E99CE8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E6C7-0BE8-4092-A02A-739C00377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19CC-294A-4AD9-95BD-CE8F3A617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3BD1-5360-4A81-9EB9-42B78CD78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19FF-B130-4A3C-82A9-DF8AAEAA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573D-B981-4715-B551-3EAA8E3E6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0FFE-8D89-4A1A-8FFE-12B54A4D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76CF-FCD0-4F30-9085-CE8333A2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8F16-15C7-4056-BEB2-0C2A770D2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839A-C32D-46A3-8726-1F933340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07CD6-D73C-4027-99C4-C34EF65BB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A4F6-B112-4395-A8A6-6E097E0ED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0B66E9-82F3-4B8C-9E5C-59D78D88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1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6" grpId="0" autoUpdateAnimBg="0"/>
      <p:bldP spid="151577" grpId="0" build="p" autoUpdateAnimBg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EC36-6A78-4F32-BFA4-421FEF6C0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8ED5-E4E4-47D0-8358-F7DAAB41D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485A-702D-4C9F-9855-9D06582F7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62EB-FD8C-48B6-BA28-7A5DB168B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7943-F4EE-4CA8-BD3B-762FF22C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9BEE-2465-43F2-960C-02D63845E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4BEEC-F817-4392-AA78-DFE51086B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F8E9-AD44-4919-B15D-D5FE2F66C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FDC1-660A-4EBF-9A90-6E8A87760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FB10-D543-4BE1-931B-59E4245C7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6C53-7D3B-4FAF-A628-1A611554A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E1AA-EC2E-43E4-9927-D854CB785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3112F-4840-4C07-935E-9B7DED10C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A7A57-B459-41DE-963E-655DFCAED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298F-231C-49AD-9533-211091789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4283-2B68-42FE-8290-D5ACD9ED5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27C8-CDD8-4F3D-9A7F-D1CBCD53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5139-2D7C-4B77-A106-265199E89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D7EE-5A27-48B7-9609-AE1C348E2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34B11E-858E-4EA9-8BF5-E0BE769A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47A8-9F3D-4280-8E86-2BF6D10FE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75A5-5B0E-45C9-9EA5-47C6A051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5906-EC05-46F6-B79D-D3276FE4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419E-FADE-4A84-9770-57CC6DC06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C2A6-B444-4275-9CA8-79CB3CBB2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7AC5-59DD-4696-81F1-036DBEDDB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5FF83-3516-43B7-B2EC-BFB19A57C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5941-8149-43BC-9D2C-14C48B731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FF03-97D4-4188-95C7-EA0412AF5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E2D98-5DBF-4074-9052-74F35FC58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96F5F-049E-4C24-8469-7BCB94FA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1CC9-70A1-4267-A266-2F79EA6E2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0F7D-8759-4F68-B030-DAEEA15FE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5C442-B822-4E96-98B7-A97A6BE2E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3FAA-0953-41B4-A7D3-C74BA1592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0701F-482E-4A47-AB48-91B7DECDF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BB82-537A-46B5-9ED2-7A9BCDEF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AC31-AC6C-48A9-88BC-618B8A0E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01A8-1CE9-4A2F-BEA8-D33E6EB43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4D399-930B-4889-826B-142EE0C0C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EBD6-7616-44AC-8B0C-5BA3A039A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1CAE-86AF-4060-8983-544DF3118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73F6-3CA9-4A12-A434-CB7305702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0342-FB69-4965-82C6-C9C083D5E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3C76-15A8-4678-AFE3-694346A66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3F6E4-66BA-4951-829A-96BFAC7DD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A777B-5B22-42FE-98FB-AC30D2FB4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0A20-63F8-4CB8-ADE4-7F0D9C843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F3729-217B-4259-8F29-9BE3BF68A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0A3A-F96E-4CB8-928D-3AFBC0E43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8A16-6C01-4BB6-BAA9-E425B031B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248E31-D429-4519-A66F-45DA3F704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3E92-EF8A-438C-BCF6-4743FE2A6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BE2F-5001-413F-B9A9-F1FFB2C0B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70FEA-830F-4281-9254-F65F711CC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0E3C-5D0A-4CB2-A65C-F0BA2B614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8FB7D-4695-42BB-AE27-5169EFE39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B57C-1AD8-4A8F-A113-4918370F9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104E1-DAB5-42C9-B9A5-411375F98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37A8-F63B-42FF-8C49-440DBAAB7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0E825-67B0-4B0B-986B-1E74681C6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6A01-6C98-477C-BFA0-D8E89DA3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A9AE-8A6C-4857-89A2-607642E23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037F-528F-4E00-A315-F9A2B42E5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DAFD-2156-4BE6-804D-AD640D78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0E351-6DA5-48BD-8E74-7316E9DED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6666-15BF-4821-BB92-64B12D87B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7E20-2087-489C-B96B-351A3D8C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4E83-A221-4CD8-8294-434979503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D9488-2CAA-4CD5-AB5F-10CC06DD0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C811-BF7F-4621-ABF7-0A6A652A8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328D6-3ADE-4DCA-8191-E9AE11D32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3175-57EF-4BA9-9176-65331D167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258A-9F83-468F-B922-1E7893D42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F695-5E76-4404-9176-BC4B33854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A2C8-ED3A-451E-AE3B-4C49801E6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239B3-79A1-4167-BF2A-AEEDFB7AF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A861-EA6E-400A-AA43-A9E9E7F9F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B295-D8F1-4C3F-A8DA-624C8CA3E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0B96C-E3AD-44B7-B9C3-14DFA63DF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C8C2B-3F2B-47FF-AC61-9262B6D9C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8F3E-FA00-4B54-B588-78662ADEB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98870-6D4A-4F9B-B24E-E021D64CA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8795-13C7-496A-B27A-F1E5010CC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BC7E-29D8-4520-92A4-DEA0DFB6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7ADB-F112-4596-984A-BF3B7F5C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F39D-DE9C-41BC-AF59-ADAA39452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69CD-757C-4CF8-82EA-C98D8FDE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5993-7D95-4DE3-ACFC-52242CF1C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EF1A6F-49E3-4C8C-BB5C-A91C48846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793D-50F5-412E-99C9-5326CD5AD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870D-DB18-48E3-BA54-90C86BF8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6A8C-3D39-4259-8E5E-DD4980B24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2AEBE9-CB0E-48A6-8A24-DFB1AE106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4F024-A22E-4B16-B9CC-A686E09B8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9D5E-60E3-4926-93C2-116D5DA2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B7502-D7D1-4DB2-BD3E-559D1AB0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7F0C-DB60-4927-B78A-389234037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3E7B-1562-4CD7-BEB0-7B2693B97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D28A-F469-4EF7-A763-71705ACEA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07CB-FFAE-4482-84E8-5384B14D3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2C476C-5F5F-4DC7-B677-AB5855C2C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C99E67-7D10-4701-9A6A-43EB7BF9F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44B5-71C7-47AA-9126-8A567BE53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5647-0E63-49CB-B2AF-D9F2310E7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1DCD-3B3F-4DCD-8C06-DA9A26F57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3CC9-013D-439A-ABB7-842FB396E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80D97-6F8E-4B77-B757-7355A2D4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E5EE1-522E-48CC-B956-226DF5719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C3918-904E-400D-B246-0372EA7F6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5501C-33D6-4A44-A0DC-31B4CF624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C2D1-DCB9-44ED-B368-E43965C8F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3AEF-7AD3-4E90-851A-6360AD4EB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8911-3892-4230-97C6-04E4618BB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82429-6BCE-4FEC-8FBB-D8DBEEFA4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EADE-707D-4DAE-9AB3-23A8C4A11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2477-F2F1-45C5-9399-616E5BB14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73DF-B9F8-465B-83C2-5476A9290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188268-C0E2-4DBB-A3DB-124B0DD1C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B00F6D-4794-4BAF-83C1-FD896FB21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90A9B-5849-4444-B4C8-CB8E0FFC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B1DA4-3ED8-4B31-9372-0CC52CC54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84F36-8C0C-4B60-8F00-69FFA6B7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5DC36-FEF5-496C-9732-2CEFDFBED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B65B5C-3312-4F6A-9F94-2317CCCE0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81098-E7C9-444D-8809-6FF73681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D967-0597-4FD9-892B-A21DD18AA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6A680B-F202-4787-B00E-B08E4069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44B05-EE5E-4D1A-990F-582EDACCB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BF6555-D209-45D9-ADE2-E3A0D6046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1D777-288D-4730-A2B9-EB14B53D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A0FF-A6D3-4609-B1D9-D420A357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1B85E-923D-4CCF-B133-E473C6076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646D-A9EB-4F57-A066-9C187E4BB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348B-59E6-45B8-B039-C18BB9D9C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80C2-6B63-4313-A016-08219E939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8FBC-D670-4786-99E7-7783C8598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E294-DC55-4DE5-B987-63E10D2DB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06DB-664A-49AB-BFCF-BD2EA71B7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47D7-E211-485B-B1C0-0A4D79220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288E-9923-4072-BE29-929ED0D91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899A-5864-4611-90FD-63FF3519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6DA3-FB7A-408A-99CC-E6256F10D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8E192-3245-4F7E-9AF9-07473500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0A8E0-4D10-4060-89B6-459C0A852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18EAC-C5CD-4450-AA4A-077DE1FCE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C59220-0B8A-4E23-B14D-CF34281C1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08450F-0D48-454E-998D-9698A475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45FF-28A9-4AFB-86C5-1700AE5D2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69DAED-E537-4CB2-A7AA-1EE199A9D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E20887-4998-490C-B2BD-394F70F43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CF268-6C80-40DE-BA83-6E75C3C46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71D630-D273-465B-BB0E-73F29C1AD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EC1122-9991-413A-9083-F48FFF0C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1C4BF-E5F0-4385-AC62-A9AA5FED1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</p:grpSp>
      <p:sp>
        <p:nvSpPr>
          <p:cNvPr id="840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CE18-895B-45E5-AB17-B97BF582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8193-4D11-4830-BD42-1789A697A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650E0-9D4B-4F6B-AF02-3E64ECFCA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7859-11AE-4B57-8168-819DF37A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B0BF-0F48-4165-9D44-617B2DAA8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B4B5-8213-4B17-9FE8-79D8ADC5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C90B-DEE9-46AD-83F0-F45917ED8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E435F-C09A-46A4-A6CC-1B4D8B675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E16A-DA96-4AC3-907D-2365BF9C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D80DF-290A-4B5F-B112-66C288ED4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2A03-297E-4A73-9402-CDC35FCB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AD12-05F1-4C6C-BF06-BEDE669C3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AC9A-2998-4FC2-ACE1-FDCB6E17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3B57-6688-400B-8CC4-7269F5A2F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AE32-BF45-4BFA-899D-0B58CCC31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6D22-8B69-484C-92D9-21A34DF7C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BC13-4845-49FD-BE56-1A8023F0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B14F-9AAF-42C4-A3DD-336CDA1FD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7779-CB98-4777-8615-AD6F4196C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6C36-FAB0-4E6F-B2DB-BA59E2F2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33C8-B0EE-4543-A5CF-06A0D09FA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F100-7FC2-4B2C-8707-A11172123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98D8-FA3F-4516-80F6-6C411F436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2D69-1867-4AB3-A24C-9625E3870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8BF9-BC1F-4423-BEE5-16CE20604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A4AA-FF7E-427E-9D58-571FDB961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7A13-9963-4DAA-8F4E-167807108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9CAE3-80FB-4C74-8737-A39550988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BB095-B2E7-4129-A7FB-FCBF71045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2D01-8E0A-4F56-9AAC-91020102C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E39C-0CCC-4A0F-8FAF-1B4716634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DED1-7851-4E6D-A3E0-552FC9A8D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0A69-6483-4752-AB5E-D50E677F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886B-D083-4BF2-90DA-A94956602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9C2D-83FC-4CB4-8B00-81C7D9A3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988E-48B0-453C-8A13-A25AC0BF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C7409-D870-4FEC-865A-1CA91AC06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36E3-699F-49DC-BE1D-7BA7E7681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687E-16F4-4F70-A89D-A2F0809258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4920-8B5B-4BC5-8995-2438912CF2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9E38-1223-4576-89F4-43FCD99A8D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DDA0-C019-4933-995C-0FE35F2286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1B63-F0D7-4097-832B-DFA3CF44485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5099-39F0-46E2-9364-1245037F4F8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36FF-BC26-4842-ACB8-6FF2B450A4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17A-CC43-4D27-BE79-FEB2778F2C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BE0F-F82B-494F-8EAF-B238940404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3B114-E8C7-4308-BE35-790CC151D6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65ED-5503-47B1-BAD8-E4F9B669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9CFF-4EFA-43CF-A9BB-AFF729BA13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512BBB-17BD-45A8-BD89-4EC35229D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CFF605-400D-4742-8E78-6EB04ABF0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5A75D5-A511-432C-B031-E8961218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AF2293-77E5-4319-BA63-F484FBD55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793C8-209F-45F8-A52F-9440B7EC6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6DAAB-842F-45FA-90F9-7F706CC8B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22D764-C6BA-436A-B833-0E6277AFB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98770-ADDD-4634-B47D-6093EC1DE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382FE3-5B7F-4882-AB14-2075E6D99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2BB9-BC48-4919-9B3E-84F22DBFB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AEBD6-8E0C-4EF7-8303-E4FC306EF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7C1D8-D52A-409F-9057-CED9A3799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fld id="{8B8F4528-4C73-44DF-9499-5E55B58A8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B80D-C3CF-441B-BCF7-5D79AB7FC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0672-E0B2-452F-9DE2-953AAE25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E0F5-4F40-4B4B-A928-B710D0858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10FE-AD8B-43BB-A355-13D2D883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DDD7-CA92-488F-9780-51FD1485C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1DC9-B037-4C1E-BF00-48055A222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1C974-D975-4803-99F9-691BB7401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5472-4DD7-4A82-BCE1-F12CFD23A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1EF6-B9E7-453B-AD38-8840B789E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09CD-5B59-4192-B6A9-D7B36EEF8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639C-E0E1-4093-9BC7-7AE700851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2D9C7-4CDD-4193-B9EB-90186C30E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144F-F4FC-4B77-9DF6-B7B3074FD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2E81-EAF2-41C0-837F-B239F91E9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707D-0C47-430E-985E-C563E77F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149C-4342-4F02-92EF-9A217E6F6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0506-58A5-4080-887E-1D565E107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D19C-4557-43EC-97FD-C3A3F22FE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83E20-8121-4F85-A2D9-5D4B4E2A8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D1CC-544C-4393-B8E0-C1C3847FF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B33F0-E268-4B45-90A5-8B9456E7F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F264-14CF-45D8-9FFE-1DC5280A4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D019-4C0C-4FC9-AABF-1C3DE897F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9D68-9297-4F98-BF73-BEECC674E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799A-D341-4694-8122-C40E47A02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E4C6-ED3B-4A5B-A062-C3BFE9A0B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F124F-F8B6-4243-B39F-4F1F1B8BC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0FA52C-A788-4DA8-BEA4-B4CF40DCA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B2E3-F994-4C76-87D8-34EFB2A45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C500C-D4DD-42B7-8635-796E5D29F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77F9-29AE-4F81-A346-D05B07CA8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81CE-3E3A-4609-ACD6-E60C6E91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0067-B1E3-48D0-BDA6-979B3EE73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3DFB-DE34-40F6-A457-DA019C8B4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C9E1-22F4-4F9C-A243-C5108585E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0E846-DD11-4242-8768-84DB57B4A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6796-66B3-4833-8353-60D29A1E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4A01-152F-42F2-88DD-4665D584D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3433-6A3F-42B9-B45A-F22111459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EBD3-CCD6-461A-8919-45DB9AA42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73B1-AFCC-4EC5-8FE6-67CAF94E8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A92-7770-4EB0-AFFD-D8BF6DEB1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8AB3C-4056-4D6B-A856-D1ACC6A15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E962-0B41-4F63-88FB-378F41981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EB7-0D10-416E-8DFE-A3DC7889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4BAA-C363-4B83-925C-4EFDAF7F0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0427-FBB7-4F74-9CDF-DC734CA7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70E0-256A-4928-9277-BCE0FF09A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A2CDF-FB9B-469E-A60A-BA4E06848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9DEB-8568-47D6-B9BF-80CD572D9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7254-83C7-4A23-8AC5-94E22F08A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36AC-D4B5-487D-9BD1-8C08865C8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BF76C-1432-4065-91AF-6706C35E1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C9B0-6E5D-437A-8C76-8B331AB4E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A7C7-42C6-4307-9FF0-F091A712C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AADF-7521-4BA9-AE01-41F637FF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C16D-C67B-4B9C-993B-0DC1A338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3C77-AC52-4372-98FF-4E94D879D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575F-64F0-488F-BEBE-83B64943C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507E-1A41-4035-9701-01679F850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F2F53-EDD3-42D1-B93D-DCF75412B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722-750D-40EC-85ED-B8A53DA12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D97B-060E-42BB-B3EE-FBF9035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15EB7-A61C-4987-B690-C903E799D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829-4ECC-460F-91BA-2D040A70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7DB219-3343-42D6-99B8-1F0F26EAB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1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1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6.wmf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8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2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7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5B7653-077F-4F55-AE70-6279C7D5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331" r:id="rId2"/>
    <p:sldLayoutId id="2147484330" r:id="rId3"/>
    <p:sldLayoutId id="2147484329" r:id="rId4"/>
    <p:sldLayoutId id="2147484328" r:id="rId5"/>
    <p:sldLayoutId id="2147484327" r:id="rId6"/>
    <p:sldLayoutId id="2147484326" r:id="rId7"/>
    <p:sldLayoutId id="2147484325" r:id="rId8"/>
    <p:sldLayoutId id="2147484324" r:id="rId9"/>
    <p:sldLayoutId id="2147484323" r:id="rId10"/>
    <p:sldLayoutId id="2147484322" r:id="rId11"/>
    <p:sldLayoutId id="2147484321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0DED30D-1CDB-44BC-AD8A-0F1239CC3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7" r:id="rId1"/>
    <p:sldLayoutId id="2147484430" r:id="rId2"/>
    <p:sldLayoutId id="2147484429" r:id="rId3"/>
    <p:sldLayoutId id="2147484428" r:id="rId4"/>
    <p:sldLayoutId id="2147484427" r:id="rId5"/>
    <p:sldLayoutId id="2147484426" r:id="rId6"/>
    <p:sldLayoutId id="2147484425" r:id="rId7"/>
    <p:sldLayoutId id="2147484424" r:id="rId8"/>
    <p:sldLayoutId id="2147484423" r:id="rId9"/>
    <p:sldLayoutId id="2147484422" r:id="rId10"/>
    <p:sldLayoutId id="214748442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81F319-2BB6-4AA8-9D79-A8BFAB29C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BF5E3FA-BBB1-4352-A500-65406CC68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432" r:id="rId12"/>
    <p:sldLayoutId id="214748443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8C6979F-B9F1-4B32-9476-175F5E54F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58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6384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4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443" r:id="rId2"/>
    <p:sldLayoutId id="2147484442" r:id="rId3"/>
    <p:sldLayoutId id="2147484441" r:id="rId4"/>
    <p:sldLayoutId id="2147484440" r:id="rId5"/>
    <p:sldLayoutId id="2147484439" r:id="rId6"/>
    <p:sldLayoutId id="2147484438" r:id="rId7"/>
    <p:sldLayoutId id="2147484437" r:id="rId8"/>
    <p:sldLayoutId id="2147484436" r:id="rId9"/>
    <p:sldLayoutId id="2147484435" r:id="rId10"/>
    <p:sldLayoutId id="2147484434" r:id="rId11"/>
    <p:sldLayoutId id="214748443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77160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77161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177162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177180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77163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177164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77165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77166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74E925F3-A23C-4627-978C-C41088F2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444" r:id="rId12"/>
  </p:sldLayoutIdLst>
  <p:transition spd="med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90474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A61CFE08-D655-48A2-A3C4-4D4A63168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3" r:id="rId1"/>
    <p:sldLayoutId id="2147484457" r:id="rId2"/>
    <p:sldLayoutId id="2147484456" r:id="rId3"/>
    <p:sldLayoutId id="2147484455" r:id="rId4"/>
    <p:sldLayoutId id="2147484454" r:id="rId5"/>
    <p:sldLayoutId id="2147484453" r:id="rId6"/>
    <p:sldLayoutId id="2147484452" r:id="rId7"/>
    <p:sldLayoutId id="2147484451" r:id="rId8"/>
    <p:sldLayoutId id="2147484450" r:id="rId9"/>
    <p:sldLayoutId id="2147484449" r:id="rId10"/>
    <p:sldLayoutId id="2147484448" r:id="rId11"/>
    <p:sldLayoutId id="2147484447" r:id="rId12"/>
    <p:sldLayoutId id="2147484446" r:id="rId13"/>
    <p:sldLayoutId id="2147484445" r:id="rId14"/>
  </p:sldLayoutIdLst>
  <p:transition spd="med"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18A0A9F-39FF-4F4F-A66C-313019904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4" r:id="rId1"/>
    <p:sldLayoutId id="2147484469" r:id="rId2"/>
    <p:sldLayoutId id="2147484468" r:id="rId3"/>
    <p:sldLayoutId id="2147484467" r:id="rId4"/>
    <p:sldLayoutId id="2147484466" r:id="rId5"/>
    <p:sldLayoutId id="2147484465" r:id="rId6"/>
    <p:sldLayoutId id="2147484464" r:id="rId7"/>
    <p:sldLayoutId id="2147484463" r:id="rId8"/>
    <p:sldLayoutId id="2147484462" r:id="rId9"/>
    <p:sldLayoutId id="2147484461" r:id="rId10"/>
    <p:sldLayoutId id="2147484460" r:id="rId11"/>
    <p:sldLayoutId id="2147484459" r:id="rId12"/>
    <p:sldLayoutId id="2147484458" r:id="rId13"/>
  </p:sldLayoutIdLst>
  <p:transition spd="med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grpSp>
        <p:nvGrpSpPr>
          <p:cNvPr id="220175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220176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5" r:id="rId1"/>
    <p:sldLayoutId id="2147484480" r:id="rId2"/>
    <p:sldLayoutId id="2147484479" r:id="rId3"/>
    <p:sldLayoutId id="2147484478" r:id="rId4"/>
    <p:sldLayoutId id="2147484477" r:id="rId5"/>
    <p:sldLayoutId id="2147484476" r:id="rId6"/>
    <p:sldLayoutId id="2147484475" r:id="rId7"/>
    <p:sldLayoutId id="2147484474" r:id="rId8"/>
    <p:sldLayoutId id="2147484473" r:id="rId9"/>
    <p:sldLayoutId id="2147484472" r:id="rId10"/>
    <p:sldLayoutId id="2147484471" r:id="rId11"/>
    <p:sldLayoutId id="2147484470" r:id="rId12"/>
  </p:sldLayoutIdLst>
  <p:transition spd="med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4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233480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233481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233482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233483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23347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347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87E7EC45-E0F9-4976-9C11-5074CDFA5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6" r:id="rId1"/>
    <p:sldLayoutId id="2147484491" r:id="rId2"/>
    <p:sldLayoutId id="2147484490" r:id="rId3"/>
    <p:sldLayoutId id="2147484489" r:id="rId4"/>
    <p:sldLayoutId id="2147484488" r:id="rId5"/>
    <p:sldLayoutId id="2147484487" r:id="rId6"/>
    <p:sldLayoutId id="2147484486" r:id="rId7"/>
    <p:sldLayoutId id="2147484485" r:id="rId8"/>
    <p:sldLayoutId id="2147484484" r:id="rId9"/>
    <p:sldLayoutId id="2147484483" r:id="rId10"/>
    <p:sldLayoutId id="2147484482" r:id="rId11"/>
    <p:sldLayoutId id="2147484481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246792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246829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246793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4678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78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181744-26FD-42E0-BC08-45A4D9690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7" r:id="rId1"/>
    <p:sldLayoutId id="2147484501" r:id="rId2"/>
    <p:sldLayoutId id="2147484500" r:id="rId3"/>
    <p:sldLayoutId id="2147484499" r:id="rId4"/>
    <p:sldLayoutId id="2147484498" r:id="rId5"/>
    <p:sldLayoutId id="2147484497" r:id="rId6"/>
    <p:sldLayoutId id="2147484496" r:id="rId7"/>
    <p:sldLayoutId id="2147484495" r:id="rId8"/>
    <p:sldLayoutId id="2147484494" r:id="rId9"/>
    <p:sldLayoutId id="2147484493" r:id="rId10"/>
    <p:sldLayoutId id="21474844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4345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14346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14364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1434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1434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434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grpSp>
              <p:nvGrpSpPr>
                <p:cNvPr id="1435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FF0640F5-17DB-4F2A-8EAE-EDDBADD54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7" r:id="rId1"/>
    <p:sldLayoutId id="2147484342" r:id="rId2"/>
    <p:sldLayoutId id="2147484341" r:id="rId3"/>
    <p:sldLayoutId id="2147484340" r:id="rId4"/>
    <p:sldLayoutId id="2147484339" r:id="rId5"/>
    <p:sldLayoutId id="2147484338" r:id="rId6"/>
    <p:sldLayoutId id="2147484337" r:id="rId7"/>
    <p:sldLayoutId id="2147484336" r:id="rId8"/>
    <p:sldLayoutId id="2147484335" r:id="rId9"/>
    <p:sldLayoutId id="2147484334" r:id="rId10"/>
    <p:sldLayoutId id="2147484333" r:id="rId11"/>
    <p:sldLayoutId id="2147484332" r:id="rId12"/>
  </p:sldLayoutIdLst>
  <p:transition spd="med"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59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398F8A4-8E30-44F2-8C9E-30514557B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8" r:id="rId1"/>
    <p:sldLayoutId id="2147484512" r:id="rId2"/>
    <p:sldLayoutId id="2147484511" r:id="rId3"/>
    <p:sldLayoutId id="2147484510" r:id="rId4"/>
    <p:sldLayoutId id="2147484509" r:id="rId5"/>
    <p:sldLayoutId id="2147484508" r:id="rId6"/>
    <p:sldLayoutId id="2147484507" r:id="rId7"/>
    <p:sldLayoutId id="2147484506" r:id="rId8"/>
    <p:sldLayoutId id="2147484505" r:id="rId9"/>
    <p:sldLayoutId id="2147484504" r:id="rId10"/>
    <p:sldLayoutId id="2147484503" r:id="rId11"/>
    <p:sldLayoutId id="214748450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CF6F1B89-30C6-4067-B018-0E2CBCB76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9" r:id="rId1"/>
    <p:sldLayoutId id="2147484522" r:id="rId2"/>
    <p:sldLayoutId id="2147484521" r:id="rId3"/>
    <p:sldLayoutId id="2147484520" r:id="rId4"/>
    <p:sldLayoutId id="2147484519" r:id="rId5"/>
    <p:sldLayoutId id="2147484518" r:id="rId6"/>
    <p:sldLayoutId id="2147484517" r:id="rId7"/>
    <p:sldLayoutId id="2147484516" r:id="rId8"/>
    <p:sldLayoutId id="2147484515" r:id="rId9"/>
    <p:sldLayoutId id="2147484514" r:id="rId10"/>
    <p:sldLayoutId id="2147484513" r:id="rId11"/>
    <p:sldLayoutId id="2147484650" r:id="rId12"/>
    <p:sldLayoutId id="2147484651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91F0A21-B0EB-4409-827A-3B66C5A65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2" r:id="rId1"/>
    <p:sldLayoutId id="2147484532" r:id="rId2"/>
    <p:sldLayoutId id="2147484531" r:id="rId3"/>
    <p:sldLayoutId id="2147484530" r:id="rId4"/>
    <p:sldLayoutId id="2147484529" r:id="rId5"/>
    <p:sldLayoutId id="2147484528" r:id="rId6"/>
    <p:sldLayoutId id="2147484527" r:id="rId7"/>
    <p:sldLayoutId id="2147484526" r:id="rId8"/>
    <p:sldLayoutId id="2147484525" r:id="rId9"/>
    <p:sldLayoutId id="2147484524" r:id="rId10"/>
    <p:sldLayoutId id="214748452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7AB73D-3E6A-4409-B050-E9C8B7963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  <p:sldLayoutId id="2147484664" r:id="rId12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D5F227B-8687-4ADD-97F8-78670E7B6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ransition spd="med">
    <p:wheel spokes="8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C667169-A061-4DBE-BFC0-9EE1569D8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2461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32461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461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grpSp>
        <p:nvGrpSpPr>
          <p:cNvPr id="3368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3369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3369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3369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3369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3369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30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9C7094B1-4F5A-452E-83E8-4C2B82F91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7" r:id="rId1"/>
    <p:sldLayoutId id="2147484542" r:id="rId2"/>
    <p:sldLayoutId id="2147484541" r:id="rId3"/>
    <p:sldLayoutId id="2147484540" r:id="rId4"/>
    <p:sldLayoutId id="2147484539" r:id="rId5"/>
    <p:sldLayoutId id="2147484538" r:id="rId6"/>
    <p:sldLayoutId id="2147484537" r:id="rId7"/>
    <p:sldLayoutId id="2147484536" r:id="rId8"/>
    <p:sldLayoutId id="2147484535" r:id="rId9"/>
    <p:sldLayoutId id="2147484534" r:id="rId10"/>
    <p:sldLayoutId id="214748453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smtClean="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34F09483-CA5B-44C4-BAC2-D47ED523D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491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34918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919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grpSp>
          <p:nvGrpSpPr>
            <p:cNvPr id="3614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614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615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615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9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  <p:sp>
                  <p:nvSpPr>
                    <p:cNvPr id="829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ru-RU">
                        <a:cs typeface="+mn-cs"/>
                      </a:endParaRPr>
                    </a:p>
                  </p:txBody>
                </p:sp>
              </p:grpSp>
              <p:sp>
                <p:nvSpPr>
                  <p:cNvPr id="82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82957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82958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82959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8296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  <p:sp>
                <p:nvSpPr>
                  <p:cNvPr id="829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cs typeface="+mn-cs"/>
                    </a:endParaRPr>
                  </a:p>
                </p:txBody>
              </p:sp>
            </p:grpSp>
            <p:pic>
              <p:nvPicPr>
                <p:cNvPr id="3615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14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614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4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4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5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0" hangingPunct="0">
                <a:defRPr/>
              </a:pPr>
              <a:endParaRPr kumimoji="1" lang="ru-RU">
                <a:cs typeface="+mn-cs"/>
              </a:endParaRPr>
            </a:p>
          </p:txBody>
        </p:sp>
      </p:grpSp>
      <p:sp>
        <p:nvSpPr>
          <p:cNvPr id="3614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14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fld id="{17E02F4D-AEDF-458D-B6DF-53F704DC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552" r:id="rId2"/>
    <p:sldLayoutId id="2147484551" r:id="rId3"/>
    <p:sldLayoutId id="2147484550" r:id="rId4"/>
    <p:sldLayoutId id="2147484549" r:id="rId5"/>
    <p:sldLayoutId id="2147484548" r:id="rId6"/>
    <p:sldLayoutId id="2147484547" r:id="rId7"/>
    <p:sldLayoutId id="2147484546" r:id="rId8"/>
    <p:sldLayoutId id="2147484545" r:id="rId9"/>
    <p:sldLayoutId id="2147484544" r:id="rId10"/>
    <p:sldLayoutId id="21474845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C87AC34D-C4AA-478B-BD6F-8EE20F5A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3" r:id="rId2"/>
    <p:sldLayoutId id="2147484562" r:id="rId3"/>
    <p:sldLayoutId id="2147484561" r:id="rId4"/>
    <p:sldLayoutId id="2147484560" r:id="rId5"/>
    <p:sldLayoutId id="2147484559" r:id="rId6"/>
    <p:sldLayoutId id="2147484558" r:id="rId7"/>
    <p:sldLayoutId id="2147484557" r:id="rId8"/>
    <p:sldLayoutId id="2147484556" r:id="rId9"/>
    <p:sldLayoutId id="2147484555" r:id="rId10"/>
    <p:sldLayoutId id="2147484554" r:id="rId11"/>
    <p:sldLayoutId id="214748455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7658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C4357F2C-9D09-450A-9A76-BD98184D5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8" r:id="rId1"/>
    <p:sldLayoutId id="2147484355" r:id="rId2"/>
    <p:sldLayoutId id="2147484354" r:id="rId3"/>
    <p:sldLayoutId id="2147484353" r:id="rId4"/>
    <p:sldLayoutId id="2147484352" r:id="rId5"/>
    <p:sldLayoutId id="2147484351" r:id="rId6"/>
    <p:sldLayoutId id="2147484350" r:id="rId7"/>
    <p:sldLayoutId id="2147484349" r:id="rId8"/>
    <p:sldLayoutId id="2147484348" r:id="rId9"/>
    <p:sldLayoutId id="2147484347" r:id="rId10"/>
    <p:sldLayoutId id="2147484346" r:id="rId11"/>
    <p:sldLayoutId id="2147484345" r:id="rId12"/>
    <p:sldLayoutId id="2147484344" r:id="rId13"/>
    <p:sldLayoutId id="2147484343" r:id="rId14"/>
  </p:sldLayoutIdLst>
  <p:transition spd="med"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1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8D74B18-DDAE-4D5B-A43D-E746C362C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1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0" r:id="rId1"/>
    <p:sldLayoutId id="2147484574" r:id="rId2"/>
    <p:sldLayoutId id="2147484573" r:id="rId3"/>
    <p:sldLayoutId id="2147484572" r:id="rId4"/>
    <p:sldLayoutId id="2147484571" r:id="rId5"/>
    <p:sldLayoutId id="2147484570" r:id="rId6"/>
    <p:sldLayoutId id="2147484569" r:id="rId7"/>
    <p:sldLayoutId id="2147484568" r:id="rId8"/>
    <p:sldLayoutId id="2147484567" r:id="rId9"/>
    <p:sldLayoutId id="2147484566" r:id="rId10"/>
    <p:sldLayoutId id="21474845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6F83F6D6-FF8F-442E-AC29-004DD9071B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293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584" r:id="rId2"/>
    <p:sldLayoutId id="2147484583" r:id="rId3"/>
    <p:sldLayoutId id="2147484582" r:id="rId4"/>
    <p:sldLayoutId id="2147484581" r:id="rId5"/>
    <p:sldLayoutId id="2147484580" r:id="rId6"/>
    <p:sldLayoutId id="2147484579" r:id="rId7"/>
    <p:sldLayoutId id="2147484578" r:id="rId8"/>
    <p:sldLayoutId id="2147484577" r:id="rId9"/>
    <p:sldLayoutId id="2147484576" r:id="rId10"/>
    <p:sldLayoutId id="21474845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6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2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4116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2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4116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4116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3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4116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113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2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2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2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2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2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33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ED7A7B8-A65F-4878-A6C5-90D9BD02C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938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423944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pic>
            <p:nvPicPr>
              <p:cNvPr id="423969" name="Picture 5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9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pic>
            <p:nvPicPr>
              <p:cNvPr id="423971" name="Picture 7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23945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8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4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0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6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1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3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5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7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29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42393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394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solidFill>
                  <a:schemeClr val="folHlink"/>
                </a:solidFill>
                <a:cs typeface="+mn-cs"/>
              </a:defRPr>
            </a:lvl1pPr>
          </a:lstStyle>
          <a:p>
            <a:pPr>
              <a:defRPr/>
            </a:pPr>
            <a:fld id="{38C8319D-6615-40C6-B8F2-5D4E30636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595" r:id="rId2"/>
    <p:sldLayoutId id="2147484594" r:id="rId3"/>
    <p:sldLayoutId id="2147484593" r:id="rId4"/>
    <p:sldLayoutId id="2147484592" r:id="rId5"/>
    <p:sldLayoutId id="2147484591" r:id="rId6"/>
    <p:sldLayoutId id="2147484590" r:id="rId7"/>
    <p:sldLayoutId id="2147484589" r:id="rId8"/>
    <p:sldLayoutId id="2147484588" r:id="rId9"/>
    <p:sldLayoutId id="2147484587" r:id="rId10"/>
    <p:sldLayoutId id="2147484586" r:id="rId11"/>
    <p:sldLayoutId id="2147484585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C2A80F-2662-476E-AC82-7FB9FB796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9" r:id="rId1"/>
    <p:sldLayoutId id="2147484367" r:id="rId2"/>
    <p:sldLayoutId id="2147484366" r:id="rId3"/>
    <p:sldLayoutId id="2147484365" r:id="rId4"/>
    <p:sldLayoutId id="2147484364" r:id="rId5"/>
    <p:sldLayoutId id="2147484363" r:id="rId6"/>
    <p:sldLayoutId id="2147484362" r:id="rId7"/>
    <p:sldLayoutId id="2147484361" r:id="rId8"/>
    <p:sldLayoutId id="2147484360" r:id="rId9"/>
    <p:sldLayoutId id="2147484359" r:id="rId10"/>
    <p:sldLayoutId id="2147484358" r:id="rId11"/>
    <p:sldLayoutId id="2147484357" r:id="rId12"/>
    <p:sldLayoutId id="2147484356" r:id="rId13"/>
  </p:sldLayoutIdLst>
  <p:transition spd="med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>
              <a:cs typeface="+mn-cs"/>
            </a:endParaRPr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57360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0" r:id="rId1"/>
    <p:sldLayoutId id="2147484378" r:id="rId2"/>
    <p:sldLayoutId id="2147484377" r:id="rId3"/>
    <p:sldLayoutId id="2147484376" r:id="rId4"/>
    <p:sldLayoutId id="2147484375" r:id="rId5"/>
    <p:sldLayoutId id="2147484374" r:id="rId6"/>
    <p:sldLayoutId id="2147484373" r:id="rId7"/>
    <p:sldLayoutId id="2147484372" r:id="rId8"/>
    <p:sldLayoutId id="2147484371" r:id="rId9"/>
    <p:sldLayoutId id="2147484370" r:id="rId10"/>
    <p:sldLayoutId id="2147484369" r:id="rId11"/>
    <p:sldLayoutId id="2147484368" r:id="rId12"/>
  </p:sldLayoutIdLst>
  <p:transition spd="med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70664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70665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70666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grpSp>
            <p:nvGrpSpPr>
              <p:cNvPr id="70667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sp>
        <p:nvSpPr>
          <p:cNvPr id="7065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6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4B1718AA-4B63-4F94-8BCA-293B9F68F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1" r:id="rId1"/>
    <p:sldLayoutId id="2147484389" r:id="rId2"/>
    <p:sldLayoutId id="2147484388" r:id="rId3"/>
    <p:sldLayoutId id="2147484387" r:id="rId4"/>
    <p:sldLayoutId id="2147484386" r:id="rId5"/>
    <p:sldLayoutId id="2147484385" r:id="rId6"/>
    <p:sldLayoutId id="2147484384" r:id="rId7"/>
    <p:sldLayoutId id="2147484383" r:id="rId8"/>
    <p:sldLayoutId id="2147484382" r:id="rId9"/>
    <p:sldLayoutId id="2147484381" r:id="rId10"/>
    <p:sldLayoutId id="2147484380" r:id="rId11"/>
    <p:sldLayoutId id="2147484379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83976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84013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grpSp>
          <p:nvGrpSpPr>
            <p:cNvPr id="83977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839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6BAF8D3-4333-4105-85DD-D3F73643C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2" r:id="rId1"/>
    <p:sldLayoutId id="2147484399" r:id="rId2"/>
    <p:sldLayoutId id="2147484398" r:id="rId3"/>
    <p:sldLayoutId id="2147484397" r:id="rId4"/>
    <p:sldLayoutId id="2147484396" r:id="rId5"/>
    <p:sldLayoutId id="2147484395" r:id="rId6"/>
    <p:sldLayoutId id="2147484394" r:id="rId7"/>
    <p:sldLayoutId id="2147484393" r:id="rId8"/>
    <p:sldLayoutId id="2147484392" r:id="rId9"/>
    <p:sldLayoutId id="2147484391" r:id="rId10"/>
    <p:sldLayoutId id="21474843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630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DC91097-37EA-493B-BF0F-3C61154B1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3" r:id="rId1"/>
    <p:sldLayoutId id="2147484410" r:id="rId2"/>
    <p:sldLayoutId id="2147484409" r:id="rId3"/>
    <p:sldLayoutId id="2147484408" r:id="rId4"/>
    <p:sldLayoutId id="2147484407" r:id="rId5"/>
    <p:sldLayoutId id="2147484406" r:id="rId6"/>
    <p:sldLayoutId id="2147484405" r:id="rId7"/>
    <p:sldLayoutId id="2147484404" r:id="rId8"/>
    <p:sldLayoutId id="2147484403" r:id="rId9"/>
    <p:sldLayoutId id="2147484402" r:id="rId10"/>
    <p:sldLayoutId id="2147484401" r:id="rId11"/>
    <p:sldLayoutId id="2147484400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5659500D-468E-40D6-A1BB-B344DFF4E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4" r:id="rId1"/>
    <p:sldLayoutId id="2147484420" r:id="rId2"/>
    <p:sldLayoutId id="2147484419" r:id="rId3"/>
    <p:sldLayoutId id="2147484418" r:id="rId4"/>
    <p:sldLayoutId id="2147484417" r:id="rId5"/>
    <p:sldLayoutId id="2147484416" r:id="rId6"/>
    <p:sldLayoutId id="2147484415" r:id="rId7"/>
    <p:sldLayoutId id="2147484414" r:id="rId8"/>
    <p:sldLayoutId id="2147484413" r:id="rId9"/>
    <p:sldLayoutId id="2147484412" r:id="rId10"/>
    <p:sldLayoutId id="2147484411" r:id="rId11"/>
    <p:sldLayoutId id="2147484605" r:id="rId12"/>
    <p:sldLayoutId id="2147484606" r:id="rId13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813" y="1295400"/>
            <a:ext cx="7340600" cy="990600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Остромирове </a:t>
            </a:r>
            <a:r>
              <a:rPr lang="ru-RU" b="1" dirty="0" err="1" smtClean="0">
                <a:solidFill>
                  <a:srgbClr val="FF0000"/>
                </a:solidFill>
              </a:rPr>
              <a:t>Євангеліє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Азбука Рукописная книга 1698 г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5" y="3279775"/>
            <a:ext cx="43388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7251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</a:rPr>
              <a:t>Фонетичні особливсті рукопису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smtClean="0"/>
              <a:t>На відміну від інших пам'яток XI ст. в «Остромировом Євангелії» спостерігається правильна передача редукованих голосних звуків літерами ъ, ь. </a:t>
            </a:r>
          </a:p>
          <a:p>
            <a:r>
              <a:rPr lang="ru-RU" sz="2000" smtClean="0"/>
              <a:t>Дана фонетична особливість була загальною для старослав'янскої та інших слов'янських мов, тому руський переписчик за традицією добре передавав її на письмі, хоч вона в той час вже зникала. </a:t>
            </a:r>
          </a:p>
        </p:txBody>
      </p:sp>
      <p:pic>
        <p:nvPicPr>
          <p:cNvPr id="446467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70513" y="1771650"/>
            <a:ext cx="3127375" cy="41148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810000" cy="4114800"/>
          </a:xfrm>
        </p:spPr>
        <p:txBody>
          <a:bodyPr/>
          <a:lstStyle/>
          <a:p>
            <a:r>
              <a:rPr lang="ru-RU" sz="2000" smtClean="0"/>
              <a:t>Тут спостерігається ряд давньоруських рис.</a:t>
            </a:r>
          </a:p>
          <a:p>
            <a:r>
              <a:rPr lang="ru-RU" sz="2000" smtClean="0"/>
              <a:t>До таких рис в першу чергу, відноситься змішання букв ѧ, ѩ, ѫ, ѭ, що позначають носові гласні, з буквами ѹ, ю, я. В давньоруській мові XI ст. носові голосні звуки, які характерні були раніше для всіх слов'янських мов, вже співпали зі звуками ѹ, ю, я. </a:t>
            </a:r>
          </a:p>
          <a:p>
            <a:r>
              <a:rPr lang="ru-RU" sz="2000" smtClean="0"/>
              <a:t>Тому Григорій, переписуючи старослов'янський текст, не завжди правильно передавав на листі відповідні літери.</a:t>
            </a:r>
          </a:p>
          <a:p>
            <a:endParaRPr lang="ru-RU" sz="2000" smtClean="0"/>
          </a:p>
        </p:txBody>
      </p:sp>
      <p:pic>
        <p:nvPicPr>
          <p:cNvPr id="447490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6963" y="3960813"/>
            <a:ext cx="2438400" cy="2593975"/>
          </a:xfrm>
        </p:spPr>
      </p:pic>
      <p:pic>
        <p:nvPicPr>
          <p:cNvPr id="44749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62000"/>
            <a:ext cx="2671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mtClean="0">
                <a:solidFill>
                  <a:srgbClr val="C00000"/>
                </a:solidFill>
              </a:rPr>
              <a:t>Висновок</a:t>
            </a: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48514" name="Объект 2"/>
          <p:cNvSpPr>
            <a:spLocks noGrp="1"/>
          </p:cNvSpPr>
          <p:nvPr>
            <p:ph sz="half" idx="1"/>
          </p:nvPr>
        </p:nvSpPr>
        <p:spPr>
          <a:xfrm>
            <a:off x="1066800" y="1562100"/>
            <a:ext cx="3810000" cy="4914900"/>
          </a:xfrm>
        </p:spPr>
        <p:txBody>
          <a:bodyPr/>
          <a:lstStyle/>
          <a:p>
            <a:r>
              <a:rPr lang="ru-RU" sz="1600" smtClean="0"/>
              <a:t>Таким чином «Остромирове Євангеліє» — найдавніша точно датована об'ємна рукописна пам'ятка, створена на Русі (за винятком віднайденого у 2000 році російськими археологами Новгородського кодесу, який, попри те, є пам’яткою зовсім іншого характеру). </a:t>
            </a:r>
          </a:p>
          <a:p>
            <a:r>
              <a:rPr lang="ru-RU" sz="1600" smtClean="0"/>
              <a:t>В ньому, крім особливостей загальнодавньоруських, відбито й такі мовні особливості, які згодом стали характерними для мови українського народу.</a:t>
            </a:r>
          </a:p>
          <a:p>
            <a:r>
              <a:rPr lang="ru-RU" sz="1600" smtClean="0"/>
              <a:t>. «Остромирове Євангеліє» є одним із важливих джерел вивчення старослов'янської і давньоруської мов.</a:t>
            </a:r>
          </a:p>
          <a:p>
            <a:endParaRPr lang="ru-RU" sz="1600" smtClean="0"/>
          </a:p>
        </p:txBody>
      </p:sp>
      <p:pic>
        <p:nvPicPr>
          <p:cNvPr id="4485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27860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114675"/>
            <a:ext cx="24669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</a:rPr>
              <a:t>Євангеліє - грецьке слово, в перекладі означає «блага вість»</a:t>
            </a:r>
          </a:p>
        </p:txBody>
      </p:sp>
      <p:sp>
        <p:nvSpPr>
          <p:cNvPr id="438274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smtClean="0"/>
              <a:t>«Остромирове Євангеліє» містить євангельські читання для неділі і свят. Переписане 1056—1057 рр. з староболгарського оригіналу, як гадають, у Києві дияконом Григорієм для новгородського посадника Остромира, який в написі книги названий «близьким» родичем князя Ізяслава Ярославича.</a:t>
            </a:r>
          </a:p>
        </p:txBody>
      </p:sp>
      <p:pic>
        <p:nvPicPr>
          <p:cNvPr id="9" name="Содержимое 8" descr="Писец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0483" y="2133600"/>
            <a:ext cx="3052744" cy="3352800"/>
          </a:xfrm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smtClean="0">
                <a:solidFill>
                  <a:srgbClr val="C00000"/>
                </a:solidFill>
              </a:rPr>
              <a:t>Доля пам</a:t>
            </a:r>
            <a:r>
              <a:rPr lang="en-US" b="1" i="1" smtClean="0">
                <a:solidFill>
                  <a:srgbClr val="C00000"/>
                </a:solidFill>
              </a:rPr>
              <a:t>’</a:t>
            </a:r>
            <a:r>
              <a:rPr lang="uk-UA" b="1" i="1" smtClean="0">
                <a:solidFill>
                  <a:srgbClr val="C00000"/>
                </a:solidFill>
              </a:rPr>
              <a:t>ятки </a:t>
            </a:r>
            <a:endParaRPr lang="ru-RU" b="1" i="1" smtClean="0">
              <a:solidFill>
                <a:srgbClr val="C00000"/>
              </a:solidFill>
            </a:endParaRPr>
          </a:p>
        </p:txBody>
      </p:sp>
      <p:sp>
        <p:nvSpPr>
          <p:cNvPr id="43929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b="1" smtClean="0"/>
              <a:t>Передбачається, що воно кілька століть зберігалося в Софійському соборі в Новгороді. </a:t>
            </a:r>
          </a:p>
          <a:p>
            <a:r>
              <a:rPr lang="ru-RU" sz="1800" b="1" smtClean="0"/>
              <a:t>Потім Остромирове Євангеліє названо в опису майна однієї з церков Московського Кремля, складеної в 1701 році </a:t>
            </a:r>
          </a:p>
          <a:p>
            <a:r>
              <a:rPr lang="ru-RU" sz="1800" b="1" smtClean="0"/>
              <a:t>У 1720 році Остромирове Євангеліє було відіслано з Москви в нову столицю Росії - Санкт-Петербург.</a:t>
            </a:r>
          </a:p>
        </p:txBody>
      </p:sp>
      <p:pic>
        <p:nvPicPr>
          <p:cNvPr id="7" name="Содержимое 6" descr="Новгород церков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8316" y="1771650"/>
            <a:ext cx="3726968" cy="4114800"/>
          </a:xfrm>
          <a:effectLst>
            <a:softEdge rad="112500"/>
          </a:effectLst>
        </p:spPr>
      </p:pic>
      <p:pic>
        <p:nvPicPr>
          <p:cNvPr id="8" name="Рисунок 7" descr="Колокольня Ивана Велик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16" y="1304925"/>
            <a:ext cx="4069174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имний дворе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2863" y="3660775"/>
            <a:ext cx="35163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</a:rPr>
              <a:t>Вивчення пам'ятки О. Х. Востоковим</a:t>
            </a:r>
          </a:p>
        </p:txBody>
      </p:sp>
      <p:pic>
        <p:nvPicPr>
          <p:cNvPr id="5" name="Содержимое 4" descr="Кирилл и Мефодий миниатюра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3810000" cy="2675539"/>
          </a:xfrm>
          <a:effectLst>
            <a:softEdge rad="112500"/>
          </a:effectLst>
        </p:spPr>
      </p:pic>
      <p:sp>
        <p:nvSpPr>
          <p:cNvPr id="44032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smtClean="0"/>
              <a:t>Вивчаючи мову Остромирова Євангелія, відомий російський вчений О. Х. Востоков першим висловив думку, що переклад євангельського тексту в цій пам'ятці сходить до перекладу слов'янських першовчителів Кирила і Мефодія. Подальші дослідження підтвердили це. </a:t>
            </a:r>
          </a:p>
          <a:p>
            <a:r>
              <a:rPr lang="ru-RU" sz="1800" smtClean="0"/>
              <a:t>Олександр Христофорович Востоков вперше видав Остромирове Євангеліє в 1843 році.</a:t>
            </a:r>
          </a:p>
        </p:txBody>
      </p:sp>
      <p:sp>
        <p:nvSpPr>
          <p:cNvPr id="440324" name="TextBox 5"/>
          <p:cNvSpPr txBox="1">
            <a:spLocks noChangeArrowheads="1"/>
          </p:cNvSpPr>
          <p:nvPr/>
        </p:nvSpPr>
        <p:spPr bwMode="auto">
          <a:xfrm>
            <a:off x="1219200" y="4267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i="1">
                <a:solidFill>
                  <a:srgbClr val="C00000"/>
                </a:solidFill>
              </a:rPr>
              <a:t>Кирило і Мефодій. Мініатюра в книзі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C00000"/>
                </a:solidFill>
              </a:rPr>
              <a:t>Складові частини Остромирова Євангелія</a:t>
            </a:r>
          </a:p>
        </p:txBody>
      </p:sp>
      <p:sp>
        <p:nvSpPr>
          <p:cNvPr id="44134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3905250"/>
          </a:xfrm>
        </p:spPr>
        <p:txBody>
          <a:bodyPr/>
          <a:lstStyle/>
          <a:p>
            <a:r>
              <a:rPr lang="ru-RU" sz="1800" smtClean="0"/>
              <a:t>Початковий лист тексту Остромирова Євангелія увінчаний великою заставкою-рамкою, заповненої барвистим орнаментом. </a:t>
            </a:r>
          </a:p>
          <a:p>
            <a:r>
              <a:rPr lang="ru-RU" sz="1800" smtClean="0"/>
              <a:t>За давнім, сформованим ще у Візантії правилом, книга відкривається зображенням автора; в Остромирове Євангеліє це євангеліст Іоанн зі своїм учнем.</a:t>
            </a:r>
          </a:p>
        </p:txBody>
      </p:sp>
      <p:pic>
        <p:nvPicPr>
          <p:cNvPr id="7" name="Содержимое 6" descr="Остромирово Евангелие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8763" y="2057400"/>
            <a:ext cx="2886075" cy="3543300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Содержимое 2"/>
          <p:cNvSpPr>
            <a:spLocks noGrp="1"/>
          </p:cNvSpPr>
          <p:nvPr>
            <p:ph sz="half" idx="1"/>
          </p:nvPr>
        </p:nvSpPr>
        <p:spPr>
          <a:xfrm>
            <a:off x="1168400" y="3733800"/>
            <a:ext cx="7620000" cy="304800"/>
          </a:xfrm>
        </p:spPr>
        <p:txBody>
          <a:bodyPr/>
          <a:lstStyle/>
          <a:p>
            <a:r>
              <a:rPr lang="ru-RU" sz="2400" smtClean="0"/>
              <a:t>Приклади великих літер «Веді» і «Рьци» показані тут.</a:t>
            </a:r>
          </a:p>
          <a:p>
            <a:r>
              <a:rPr lang="ru-RU" sz="2400" smtClean="0"/>
              <a:t>Художнє оформлення Остромирова Євангелія свідчить про те, що при виготовленні стародавніх книг головна роль належала знаючим і досвідченим книгописцям</a:t>
            </a:r>
          </a:p>
        </p:txBody>
      </p:sp>
      <p:pic>
        <p:nvPicPr>
          <p:cNvPr id="7" name="Содержимое 6" descr="Остромирово Евангелие Заглавные буквы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9800" y="457200"/>
            <a:ext cx="5537314" cy="2667000"/>
          </a:xfrm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C00000"/>
                </a:solidFill>
              </a:rPr>
              <a:t>Художнє оздоблення Остромирове Євангеліє</a:t>
            </a:r>
          </a:p>
        </p:txBody>
      </p:sp>
      <p:sp>
        <p:nvSpPr>
          <p:cNvPr id="443394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smtClean="0"/>
              <a:t>Євангеліє — апракос, написане великим красивим статутом, причому розмір букв поступово зростає до кінця книги (від 5 мм до 7 мм). Текст написаний у два стовпчики по 18 рядків на площі близько 20x24 см. </a:t>
            </a:r>
          </a:p>
          <a:p>
            <a:r>
              <a:rPr lang="ru-RU" sz="1800" smtClean="0"/>
              <a:t>Численні багатобарвні ініціали, фігурні заставки, зображення євангелістів (Іоана, Луки і Марка), що виконані з вражаючою майстерністю; в тексті вживається кіновар. </a:t>
            </a:r>
          </a:p>
        </p:txBody>
      </p:sp>
      <p:pic>
        <p:nvPicPr>
          <p:cNvPr id="44339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473325"/>
            <a:ext cx="3810000" cy="3443288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014413"/>
            <a:ext cx="3581400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Рукопис складається з 294 аркушів пергаменту доброї, але не найвищої якості: є листи із зашитими розрізами і з дірками, які були до написання тексту.</a:t>
            </a:r>
          </a:p>
          <a:p>
            <a:pPr eaLnBrk="0" hangingPunct="0"/>
            <a:endParaRPr lang="uk-UA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ea typeface="Calibri" pitchFamily="34" charset="0"/>
              </a:rPr>
              <a:t>Ініціали, які яскраво розфарбовані нетускніючими фарбами(зеленою, червоною, блакитною і білою) і обведені чистим (накладним) золотом –  найпомітніша особливість художнього оформлення Остромирового Євангелія.</a:t>
            </a:r>
          </a:p>
          <a:p>
            <a:pPr eaLnBrk="0" hangingPunct="0"/>
            <a:endParaRPr lang="uk-UA">
              <a:latin typeface="Times New Roman" pitchFamily="18" charset="0"/>
              <a:ea typeface="Calibri" pitchFamily="34" charset="0"/>
            </a:endParaRPr>
          </a:p>
          <a:p>
            <a:pPr eaLnBrk="0" hangingPunct="0"/>
            <a:r>
              <a:rPr lang="ru-RU">
                <a:ea typeface="Calibri" pitchFamily="34" charset="0"/>
              </a:rPr>
              <a:t>Кожен з них оригінальний, відрізняється особливим малюнком і комбінацією кольорів.</a:t>
            </a:r>
            <a:endParaRPr lang="ru-RU">
              <a:latin typeface="Times New Roman" pitchFamily="18" charset="0"/>
              <a:ea typeface="Calibri" pitchFamily="34" charset="0"/>
            </a:endParaRPr>
          </a:p>
        </p:txBody>
      </p:sp>
      <p:pic>
        <p:nvPicPr>
          <p:cNvPr id="44441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1219200"/>
            <a:ext cx="41417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44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3200400"/>
            <a:ext cx="406876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400" y="1371600"/>
            <a:ext cx="3962400" cy="4572000"/>
          </a:xfrm>
        </p:spPr>
        <p:txBody>
          <a:bodyPr/>
          <a:lstStyle/>
          <a:p>
            <a:r>
              <a:rPr lang="ru-RU" sz="1800" smtClean="0"/>
              <a:t>Загадковими для дослідників залишаються східні риси в малюнках заголовних букв, що зображають голови хижих птахів, фантастичних химер — крокодилів та саламандр. </a:t>
            </a:r>
          </a:p>
          <a:p>
            <a:r>
              <a:rPr lang="ru-RU" sz="1800" smtClean="0"/>
              <a:t>В складний геометричний орнамент ініціалів вміло вписані і людські обличчя (в профіль або фас).</a:t>
            </a:r>
          </a:p>
          <a:p>
            <a:r>
              <a:rPr lang="ru-RU" sz="1800" smtClean="0"/>
              <a:t>Рукопис особливо цікавий тим, що в його кінці переписувач детально розповів про обставини виготовлення і про час роботи.</a:t>
            </a:r>
          </a:p>
        </p:txBody>
      </p:sp>
      <p:pic>
        <p:nvPicPr>
          <p:cNvPr id="44544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608138"/>
            <a:ext cx="3810000" cy="409892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7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PORTNOTE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Сергей Есенин</Template>
  <TotalTime>195</TotalTime>
  <Words>544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151</vt:i4>
      </vt:variant>
      <vt:variant>
        <vt:lpstr>Заголовки слайдов</vt:lpstr>
      </vt:variant>
      <vt:variant>
        <vt:i4>12</vt:i4>
      </vt:variant>
    </vt:vector>
  </HeadingPairs>
  <TitlesOfParts>
    <vt:vector size="171" baseType="lpstr">
      <vt:lpstr>Arial</vt:lpstr>
      <vt:lpstr>Century Gothic</vt:lpstr>
      <vt:lpstr>Calibri</vt:lpstr>
      <vt:lpstr>Times New Roman</vt:lpstr>
      <vt:lpstr>Wingdings</vt:lpstr>
      <vt:lpstr>Tahoma</vt:lpstr>
      <vt:lpstr>Garamond</vt:lpstr>
      <vt:lpstr>Arial Black</vt:lpstr>
      <vt:lpstr>Шаблон схемы книгохранилища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Разрез</vt:lpstr>
      <vt:lpstr>1_Шаблон схемы книгохранилища</vt:lpstr>
      <vt:lpstr>Занавес</vt:lpstr>
      <vt:lpstr>Пиксел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1_Разрез</vt:lpstr>
      <vt:lpstr>2_Шаблон схемы книгохранилища</vt:lpstr>
      <vt:lpstr>Orbit</vt:lpstr>
      <vt:lpstr>1_Пиксел</vt:lpstr>
      <vt:lpstr>Круги</vt:lpstr>
      <vt:lpstr>2_Пиксел</vt:lpstr>
      <vt:lpstr>Кимоно</vt:lpstr>
      <vt:lpstr>Оформление по умолчанию</vt:lpstr>
      <vt:lpstr>1_Занавес</vt:lpstr>
      <vt:lpstr>Край</vt:lpstr>
      <vt:lpstr>Сетка с тенью</vt:lpstr>
      <vt:lpstr>PORTNOTE</vt:lpstr>
      <vt:lpstr>Шаблон схемы книгохранилища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Русское зарубежье в годы войны</vt:lpstr>
      <vt:lpstr>Русское зарубежье в годы войны</vt:lpstr>
      <vt:lpstr>Разрез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Пиксел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1_Русское зарубежье в годы войны</vt:lpstr>
      <vt:lpstr>1_Русское зарубежье в годы войны</vt:lpstr>
      <vt:lpstr>1_Разрез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Круги</vt:lpstr>
      <vt:lpstr>2_Пиксел</vt:lpstr>
      <vt:lpstr>2_Пиксел</vt:lpstr>
      <vt:lpstr>2_Пиксел</vt:lpstr>
      <vt:lpstr>2_Пиксел</vt:lpstr>
      <vt:lpstr>2_Пиксел</vt:lpstr>
      <vt:lpstr>2_Пиксел</vt:lpstr>
      <vt:lpstr>2_Пиксел</vt:lpstr>
      <vt:lpstr>2_Пиксел</vt:lpstr>
      <vt:lpstr>2_Пиксел</vt:lpstr>
      <vt:lpstr>2_Пиксел</vt:lpstr>
      <vt:lpstr>2_Пиксел</vt:lpstr>
      <vt:lpstr>Кимоно</vt:lpstr>
      <vt:lpstr>1_Занавес</vt:lpstr>
      <vt:lpstr>Край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Сетка с тенью</vt:lpstr>
      <vt:lpstr>PORTNOTE</vt:lpstr>
      <vt:lpstr>Остромирове Євангеліє</vt:lpstr>
      <vt:lpstr>Євангеліє - грецьке слово, в перекладі означає «блага вість»</vt:lpstr>
      <vt:lpstr>Доля пам’ятки </vt:lpstr>
      <vt:lpstr>Вивчення пам'ятки О. Х. Востоковим</vt:lpstr>
      <vt:lpstr>Складові частини Остромирова Євангелія</vt:lpstr>
      <vt:lpstr>Слайд 6</vt:lpstr>
      <vt:lpstr>Художнє оздоблення Остромирове Євангеліє</vt:lpstr>
      <vt:lpstr>Слайд 8</vt:lpstr>
      <vt:lpstr>Слайд 9</vt:lpstr>
      <vt:lpstr>Фонетичні особливсті рукопису</vt:lpstr>
      <vt:lpstr>Слайд 11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Инна</dc:creator>
  <cp:lastModifiedBy>polzovatel</cp:lastModifiedBy>
  <cp:revision>23</cp:revision>
  <cp:lastPrinted>1601-01-01T00:00:00Z</cp:lastPrinted>
  <dcterms:created xsi:type="dcterms:W3CDTF">2008-07-04T07:36:55Z</dcterms:created>
  <dcterms:modified xsi:type="dcterms:W3CDTF">2014-04-29T07:40:18Z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