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7D7424-E4D0-4080-83F8-3CCC75CD295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2A6AAB-B2D9-4043-85F0-23804BF62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D7424-E4D0-4080-83F8-3CCC75CD295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A6AAB-B2D9-4043-85F0-23804BF62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D7424-E4D0-4080-83F8-3CCC75CD295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A6AAB-B2D9-4043-85F0-23804BF62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D7424-E4D0-4080-83F8-3CCC75CD295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A6AAB-B2D9-4043-85F0-23804BF626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D7424-E4D0-4080-83F8-3CCC75CD295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A6AAB-B2D9-4043-85F0-23804BF626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D7424-E4D0-4080-83F8-3CCC75CD295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A6AAB-B2D9-4043-85F0-23804BF626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D7424-E4D0-4080-83F8-3CCC75CD295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A6AAB-B2D9-4043-85F0-23804BF62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D7424-E4D0-4080-83F8-3CCC75CD295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A6AAB-B2D9-4043-85F0-23804BF626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D7424-E4D0-4080-83F8-3CCC75CD295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A6AAB-B2D9-4043-85F0-23804BF62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7D7424-E4D0-4080-83F8-3CCC75CD295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A6AAB-B2D9-4043-85F0-23804BF62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7D7424-E4D0-4080-83F8-3CCC75CD295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2A6AAB-B2D9-4043-85F0-23804BF626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7D7424-E4D0-4080-83F8-3CCC75CD295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2A6AAB-B2D9-4043-85F0-23804BF62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34888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Технічні прийоми та засоби гримування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Молочко для зняття макіяжу – для зняття залишків вазеліну та гриму.</a:t>
            </a:r>
          </a:p>
          <a:p>
            <a:r>
              <a:rPr lang="uk-UA" dirty="0" smtClean="0"/>
              <a:t>Ватні </a:t>
            </a:r>
            <a:r>
              <a:rPr lang="uk-UA" dirty="0" err="1" smtClean="0"/>
              <a:t>спонжі</a:t>
            </a:r>
            <a:r>
              <a:rPr lang="uk-UA" dirty="0" smtClean="0"/>
              <a:t> - для зняття залишків вазеліну та гриму.</a:t>
            </a:r>
          </a:p>
          <a:p>
            <a:r>
              <a:rPr lang="uk-UA" dirty="0" smtClean="0"/>
              <a:t>Косметична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язка</a:t>
            </a:r>
            <a:r>
              <a:rPr lang="uk-UA" dirty="0" smtClean="0"/>
              <a:t> для </a:t>
            </a:r>
            <a:r>
              <a:rPr lang="uk-UA" dirty="0" smtClean="0"/>
              <a:t>волосся. </a:t>
            </a:r>
            <a:endParaRPr lang="uk-UA" dirty="0" smtClean="0"/>
          </a:p>
          <a:p>
            <a:r>
              <a:rPr lang="uk-UA" dirty="0" smtClean="0"/>
              <a:t>Косметичний пеньюар, або </a:t>
            </a:r>
            <a:r>
              <a:rPr lang="uk-UA" smtClean="0"/>
              <a:t>велика серветка.</a:t>
            </a:r>
            <a:endParaRPr lang="uk-UA" dirty="0" smtClean="0"/>
          </a:p>
          <a:p>
            <a:r>
              <a:rPr lang="uk-UA" dirty="0" smtClean="0"/>
              <a:t>Дзеркало з </a:t>
            </a:r>
            <a:r>
              <a:rPr lang="uk-UA" dirty="0" err="1" smtClean="0"/>
              <a:t>підсвіткою</a:t>
            </a:r>
            <a:r>
              <a:rPr lang="uk-UA" dirty="0" smtClean="0"/>
              <a:t>. </a:t>
            </a:r>
          </a:p>
          <a:p>
            <a:r>
              <a:rPr lang="uk-UA" dirty="0" smtClean="0"/>
              <a:t>Серветка для накриття столу.</a:t>
            </a:r>
          </a:p>
          <a:p>
            <a:r>
              <a:rPr lang="uk-UA" dirty="0" smtClean="0"/>
              <a:t>Валізка для зберігання гримувальних засобів.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Допоміжні матеріали: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4104456" cy="4800600"/>
          </a:xfrm>
        </p:spPr>
        <p:txBody>
          <a:bodyPr/>
          <a:lstStyle/>
          <a:p>
            <a:pPr>
              <a:buNone/>
            </a:pPr>
            <a:r>
              <a:rPr lang="uk-UA" sz="2800" b="1" dirty="0" smtClean="0"/>
              <a:t>Живописний</a:t>
            </a:r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	</a:t>
            </a:r>
          </a:p>
          <a:p>
            <a:pPr>
              <a:buNone/>
            </a:pPr>
            <a:r>
              <a:rPr lang="uk-UA" sz="2800" dirty="0" smtClean="0"/>
              <a:t>	виконують, використовуючи</a:t>
            </a:r>
            <a:br>
              <a:rPr lang="uk-UA" sz="2800" dirty="0" smtClean="0"/>
            </a:br>
            <a:r>
              <a:rPr lang="uk-UA" sz="2800" dirty="0" smtClean="0"/>
              <a:t>гримувальні фарби 	</a:t>
            </a:r>
            <a:r>
              <a:rPr lang="uk-UA" dirty="0" smtClean="0"/>
              <a:t>	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Технічні прийоми гримування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555776" y="1124744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24128" y="1124744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Содержимое 2"/>
          <p:cNvSpPr txBox="1">
            <a:spLocks/>
          </p:cNvSpPr>
          <p:nvPr/>
        </p:nvSpPr>
        <p:spPr>
          <a:xfrm>
            <a:off x="4860032" y="1556792"/>
            <a:ext cx="4104456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Скульптурно-об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ємний 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800" dirty="0"/>
              <a:t>	</a:t>
            </a:r>
            <a:r>
              <a:rPr lang="ru-RU" sz="2800" dirty="0" err="1" smtClean="0"/>
              <a:t>виконують</a:t>
            </a:r>
            <a:r>
              <a:rPr lang="ru-RU" sz="2800" dirty="0" smtClean="0"/>
              <a:t>, </a:t>
            </a:r>
            <a:r>
              <a:rPr lang="ru-RU" sz="2800" dirty="0" err="1" smtClean="0"/>
              <a:t>використовуючи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наліпки</a:t>
            </a:r>
            <a:r>
              <a:rPr lang="ru-RU" sz="2800" dirty="0"/>
              <a:t>, наклейки, </a:t>
            </a:r>
            <a:r>
              <a:rPr lang="ru-RU" sz="2800" dirty="0" err="1" smtClean="0"/>
              <a:t>аплікації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підтяжки</a:t>
            </a:r>
            <a:r>
              <a:rPr lang="ru-RU" sz="2800" dirty="0"/>
              <a:t>, </a:t>
            </a:r>
            <a:r>
              <a:rPr lang="ru-RU" sz="2800" dirty="0" err="1"/>
              <a:t>постижерні</a:t>
            </a:r>
            <a:r>
              <a:rPr lang="ru-RU" sz="2800" dirty="0"/>
              <a:t> </a:t>
            </a:r>
            <a:r>
              <a:rPr lang="ru-RU" sz="2800" dirty="0" err="1"/>
              <a:t>вироби</a:t>
            </a:r>
            <a:r>
              <a:rPr lang="ru-RU" sz="2800" dirty="0"/>
              <a:t> 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124744"/>
            <a:ext cx="8316416" cy="10081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3200" b="1" dirty="0" smtClean="0"/>
              <a:t>Жирні</a:t>
            </a:r>
          </a:p>
          <a:p>
            <a:pPr marL="0">
              <a:buNone/>
            </a:pPr>
            <a:r>
              <a:rPr lang="uk-UA" sz="2200" dirty="0" smtClean="0"/>
              <a:t>Густа маса, яка накладається на обличчя та знімається вазеліном</a:t>
            </a:r>
            <a:endParaRPr lang="ru-RU" sz="2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498080" cy="1143000"/>
          </a:xfrm>
        </p:spPr>
        <p:txBody>
          <a:bodyPr/>
          <a:lstStyle/>
          <a:p>
            <a:pPr algn="ctr"/>
            <a:r>
              <a:rPr lang="uk-UA" dirty="0" smtClean="0"/>
              <a:t>Гримувальні фарби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55576" y="2420888"/>
            <a:ext cx="8136904" cy="1011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Сухі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uk-UA" sz="2000" dirty="0" smtClean="0"/>
              <a:t>Пігменти у вигляді порошку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55576" y="3645024"/>
            <a:ext cx="8064896" cy="86409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Тверді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uk-UA" sz="2200" dirty="0" smtClean="0"/>
              <a:t>Фарби у вигляді </a:t>
            </a:r>
            <a:r>
              <a:rPr lang="uk-UA" sz="2200" dirty="0" err="1" smtClean="0"/>
              <a:t>олівців-стіків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899592" y="4869160"/>
            <a:ext cx="7632848" cy="1323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Рідкі</a:t>
            </a:r>
          </a:p>
          <a:p>
            <a:pPr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uk-UA" sz="2000" dirty="0" err="1" smtClean="0"/>
              <a:t>Спирто-водно-гліцеринова</a:t>
            </a:r>
            <a:r>
              <a:rPr lang="uk-UA" sz="2000" dirty="0" smtClean="0"/>
              <a:t> пігментована суспензія. Застосовується для покриття великої поверхні шкіри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6552728" cy="491454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4005064"/>
            <a:ext cx="8147248" cy="2664296"/>
          </a:xfrm>
        </p:spPr>
        <p:txBody>
          <a:bodyPr>
            <a:normAutofit/>
          </a:bodyPr>
          <a:lstStyle/>
          <a:p>
            <a:r>
              <a:rPr lang="uk-UA" sz="1400" dirty="0" smtClean="0"/>
              <a:t>1 – Чорний. Для підводки очей і додавання його в інші тони при змішуванні. У чистому вигляді він вживається дуже рідко, взагалі його треба уникати, так само як в живопису уникають чорного кольору, якого в природі власне не існує.</a:t>
            </a:r>
          </a:p>
          <a:p>
            <a:r>
              <a:rPr lang="uk-UA" sz="1400" dirty="0" smtClean="0"/>
              <a:t>2- Світло-червоний. Досить рідко вживається в гримі. Їм підводять нижню повіку, коли потрібно показати старі, запалені очі, а з домішкою темно-червоного підмальовують губи; коли свої темні, яскраві брови потрібно зробити м'якшого тону при світлій рослинності блондина; в рідкісних випадках він йде на забарвлення носа, сильного (п'яного) рум'янцю у вигляді плям.</a:t>
            </a:r>
          </a:p>
          <a:p>
            <a:r>
              <a:rPr lang="uk-UA" sz="1400" dirty="0" smtClean="0"/>
              <a:t>3- </a:t>
            </a:r>
            <a:r>
              <a:rPr lang="uk-UA" sz="1400" dirty="0" err="1" smtClean="0"/>
              <a:t>Охра</a:t>
            </a:r>
            <a:r>
              <a:rPr lang="uk-UA" sz="1400" dirty="0" smtClean="0"/>
              <a:t>. Використовують для тонування шкіри обличчя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Театральний грим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16195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3348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9992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8064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144" y="16195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6216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92280" y="16195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6" y="29876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9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499992" y="29969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444208" y="29969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11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6552728" cy="491454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4005064"/>
            <a:ext cx="8147248" cy="2664296"/>
          </a:xfrm>
        </p:spPr>
        <p:txBody>
          <a:bodyPr>
            <a:normAutofit/>
          </a:bodyPr>
          <a:lstStyle/>
          <a:p>
            <a:r>
              <a:rPr lang="uk-UA" sz="1400" dirty="0" smtClean="0"/>
              <a:t>4 – Темно-коричневий. Тіньовий колір. Використовується для підкреслення западин та зморщок на худому, хворобливому обличчі в суміші із сірим </a:t>
            </a:r>
            <a:r>
              <a:rPr lang="uk-UA" sz="1400" dirty="0" err="1" smtClean="0"/>
              <a:t>підтоном</a:t>
            </a:r>
            <a:r>
              <a:rPr lang="uk-UA" sz="1400" dirty="0" smtClean="0"/>
              <a:t>, або без нього.</a:t>
            </a:r>
          </a:p>
          <a:p>
            <a:r>
              <a:rPr lang="uk-UA" sz="1400" dirty="0" smtClean="0"/>
              <a:t>5- Світло-голубий. Використовується для підкреслення кольору очей, для зображення синців в суміші з чорним, або темно-коричневим</a:t>
            </a:r>
          </a:p>
          <a:p>
            <a:r>
              <a:rPr lang="uk-UA" sz="1400" dirty="0" smtClean="0"/>
              <a:t>6 – Коричневий. Тіньовий колір. Використовується для підкреслення западин та зморщок в залежності від кольору шкіри, а також для підведення брів.</a:t>
            </a:r>
          </a:p>
          <a:p>
            <a:r>
              <a:rPr lang="uk-UA" sz="1400" dirty="0" smtClean="0"/>
              <a:t>7 – Бакан. Використовується для старечого </a:t>
            </a:r>
            <a:r>
              <a:rPr lang="uk-UA" sz="1400" dirty="0" err="1" smtClean="0"/>
              <a:t>рум</a:t>
            </a:r>
            <a:r>
              <a:rPr lang="en-US" sz="1400" dirty="0" smtClean="0"/>
              <a:t>’</a:t>
            </a:r>
            <a:r>
              <a:rPr lang="uk-UA" sz="1400" dirty="0" err="1" smtClean="0"/>
              <a:t>янцю</a:t>
            </a:r>
            <a:r>
              <a:rPr lang="uk-UA" sz="1400" dirty="0" smtClean="0"/>
              <a:t>, та фарбування губ</a:t>
            </a:r>
            <a:r>
              <a:rPr lang="ru-RU" sz="1400" dirty="0" smtClean="0"/>
              <a:t>.</a:t>
            </a:r>
          </a:p>
          <a:p>
            <a:endParaRPr lang="uk-UA" sz="1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Театральний грим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16195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3348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9992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8064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144" y="16195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6216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92280" y="16195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6" y="29876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9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499992" y="29969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444208" y="29969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11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6552728" cy="491454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4005064"/>
            <a:ext cx="8147248" cy="2160240"/>
          </a:xfrm>
        </p:spPr>
        <p:txBody>
          <a:bodyPr>
            <a:normAutofit fontScale="92500" lnSpcReduction="10000"/>
          </a:bodyPr>
          <a:lstStyle/>
          <a:p>
            <a:r>
              <a:rPr lang="uk-UA" sz="1400" dirty="0" smtClean="0"/>
              <a:t>8 – Зелений. Підкреслює колір очей в якості тіней, використовується для створення казкового гриму. А також допомагає нейтралізувати червоний </a:t>
            </a:r>
            <a:r>
              <a:rPr lang="uk-UA" sz="1400" dirty="0" err="1" smtClean="0"/>
              <a:t>підтон</a:t>
            </a:r>
            <a:r>
              <a:rPr lang="uk-UA" sz="1400" dirty="0" smtClean="0"/>
              <a:t> шкіри обличчя.</a:t>
            </a:r>
          </a:p>
          <a:p>
            <a:r>
              <a:rPr lang="uk-UA" sz="1400" dirty="0" smtClean="0"/>
              <a:t>9 – Світло-коричневий. Тіньовий колір. В суміші з чорним, або баканом використовується для промальовування западин, зморщок. Можна промальовувати брови, враховуючи колір волосся персонажа.</a:t>
            </a:r>
          </a:p>
          <a:p>
            <a:r>
              <a:rPr lang="uk-UA" sz="1400" dirty="0" smtClean="0"/>
              <a:t>10 – Темний тон. Для накладання загального тону обличчя.</a:t>
            </a:r>
          </a:p>
          <a:p>
            <a:r>
              <a:rPr lang="uk-UA" sz="1400" dirty="0" smtClean="0"/>
              <a:t>11 – Білий. Для додавання до інших кольорів для створення відтінків, висвітлювання зморшок, створення сивини, для зовнішнього куточка ока для збільшення, для будь-якого роду відблисків, для мішків під очима, для випрямлення носа.</a:t>
            </a:r>
          </a:p>
          <a:p>
            <a:r>
              <a:rPr lang="uk-UA" sz="1400" dirty="0" smtClean="0"/>
              <a:t>12 – Світлий тон. Для накладання загального тону обличчя.</a:t>
            </a:r>
            <a:endParaRPr lang="ru-RU" sz="1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Театральний грим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16195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3348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9992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8064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144" y="16195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6216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92280" y="16195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6" y="298766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10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499992" y="29969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444208" y="29969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12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Пудра – суха, розсипчаста, дрібно розтерта. Використовується для закріплення гриму на обличчі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uk-UA" dirty="0" smtClean="0"/>
              <a:t>Пуховка – для зняття залишків пудри після гримування. Виготовляється з гігроскопічної вати, </a:t>
            </a:r>
            <a:r>
              <a:rPr lang="uk-UA" dirty="0" err="1" smtClean="0"/>
              <a:t>обернутої</a:t>
            </a:r>
            <a:r>
              <a:rPr lang="uk-UA" dirty="0" smtClean="0"/>
              <a:t> тонким шаром марлі.</a:t>
            </a:r>
            <a:endParaRPr lang="ru-RU" dirty="0" smtClean="0"/>
          </a:p>
          <a:p>
            <a:endParaRPr lang="uk-UA" dirty="0" smtClean="0"/>
          </a:p>
          <a:p>
            <a:r>
              <a:rPr lang="uk-UA" dirty="0" smtClean="0"/>
              <a:t>Розтушовка - зазвичай продається разом з гримом. Можна замінити її обпаленим сірником або зробити самому. Для цього беруть шматок паперу, складають його вдвічі, вирізають конусом, щільно згортають широким краєм всередину і заклеюють зовнішній край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Палітра – для змішування основних кольорів гриму.</a:t>
            </a:r>
          </a:p>
          <a:p>
            <a:endParaRPr lang="uk-UA" dirty="0" smtClean="0"/>
          </a:p>
          <a:p>
            <a:r>
              <a:rPr lang="uk-UA" dirty="0" smtClean="0"/>
              <a:t>Вазелін – для зняття жирного гриму.</a:t>
            </a:r>
          </a:p>
          <a:p>
            <a:endParaRPr lang="uk-UA" dirty="0" smtClean="0"/>
          </a:p>
          <a:p>
            <a:r>
              <a:rPr lang="uk-UA" dirty="0" smtClean="0"/>
              <a:t>Серветки вологі та сухі (або лігнін).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uk-UA" dirty="0" smtClean="0"/>
              <a:t>Додаткові матеріали для роботи з гримом: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кисть для нанесения румя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412776"/>
            <a:ext cx="4392488" cy="4392488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4546848" cy="57606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uk-UA" dirty="0" smtClean="0"/>
          </a:p>
          <a:p>
            <a:r>
              <a:rPr lang="uk-UA" dirty="0" smtClean="0"/>
              <a:t>Пензлики – різної форми та товщини. З натуральним ворсом краще поєднуються з </a:t>
            </a:r>
            <a:r>
              <a:rPr lang="uk-UA" dirty="0" err="1" smtClean="0"/>
              <a:t>пудровими</a:t>
            </a:r>
            <a:r>
              <a:rPr lang="uk-UA" dirty="0" smtClean="0"/>
              <a:t> сухими текстурами. Штучні ж необхідні для нанесення і розтушовування кремових і рідких текстур</a:t>
            </a:r>
          </a:p>
          <a:p>
            <a:r>
              <a:rPr lang="uk-UA" dirty="0" smtClean="0"/>
              <a:t>Пензлик для нанесення </a:t>
            </a:r>
            <a:r>
              <a:rPr lang="uk-UA" dirty="0" err="1" smtClean="0"/>
              <a:t>рум'ян</a:t>
            </a:r>
            <a:r>
              <a:rPr lang="uk-UA" dirty="0" smtClean="0"/>
              <a:t> - зазвичай плоска, округлої форми, з м'якими короткими волосками з боків і довгими в центрі. Такий пензлик дозволить рівномірно розподілити невелику кількість </a:t>
            </a:r>
            <a:r>
              <a:rPr lang="uk-UA" dirty="0" err="1" smtClean="0"/>
              <a:t>рум'ян</a:t>
            </a:r>
            <a:r>
              <a:rPr lang="uk-UA" dirty="0" smtClean="0"/>
              <a:t> на вилицях. </a:t>
            </a:r>
          </a:p>
          <a:p>
            <a:r>
              <a:rPr lang="uk-UA" dirty="0" smtClean="0"/>
              <a:t>Пензлик для розтушовування </a:t>
            </a:r>
            <a:r>
              <a:rPr lang="uk-UA" dirty="0" err="1" smtClean="0"/>
              <a:t>румян-</a:t>
            </a:r>
            <a:r>
              <a:rPr lang="uk-UA" dirty="0" smtClean="0"/>
              <a:t> має округлу форму, його волоски повинні бути однакової довжини. Такий пензлик </a:t>
            </a:r>
            <a:r>
              <a:rPr lang="uk-UA" dirty="0" err="1" smtClean="0"/>
              <a:t>повиннен</a:t>
            </a:r>
            <a:r>
              <a:rPr lang="uk-UA" dirty="0" smtClean="0"/>
              <a:t> бути трохи менше пензлика для пудри. За допомогою нього можна пом'якшувати переходи кольорів і згладжувати перехід між тоном обличчя та </a:t>
            </a:r>
            <a:r>
              <a:rPr lang="uk-UA" dirty="0" err="1" smtClean="0"/>
              <a:t>рум'янами</a:t>
            </a:r>
            <a:r>
              <a:rPr lang="uk-UA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490066"/>
          </a:xfrm>
        </p:spPr>
        <p:txBody>
          <a:bodyPr>
            <a:noAutofit/>
          </a:bodyPr>
          <a:lstStyle/>
          <a:p>
            <a:r>
              <a:rPr lang="uk-UA" sz="2800" dirty="0" smtClean="0"/>
              <a:t>Додаткові матеріали для роботи з гримом:</a:t>
            </a:r>
            <a:endParaRPr lang="ru-RU" sz="2800" dirty="0"/>
          </a:p>
        </p:txBody>
      </p:sp>
      <p:pic>
        <p:nvPicPr>
          <p:cNvPr id="1030" name="Picture 6" descr="Картинки по запросу кисть для растушевки румя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44824"/>
            <a:ext cx="3803576" cy="380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Картинки по запросу контурная кис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764704"/>
            <a:ext cx="3744416" cy="5771696"/>
          </a:xfrm>
          <a:prstGeom prst="rect">
            <a:avLst/>
          </a:prstGeom>
          <a:noFill/>
        </p:spPr>
      </p:pic>
      <p:pic>
        <p:nvPicPr>
          <p:cNvPr id="22534" name="Picture 6" descr="Картинки по запросу контурная кисть"/>
          <p:cNvPicPr>
            <a:picLocks noChangeAspect="1" noChangeArrowheads="1"/>
          </p:cNvPicPr>
          <p:nvPr/>
        </p:nvPicPr>
        <p:blipFill>
          <a:blip r:embed="rId3" cstate="print"/>
          <a:srcRect l="2922" r="30197"/>
          <a:stretch>
            <a:fillRect/>
          </a:stretch>
        </p:blipFill>
        <p:spPr bwMode="auto">
          <a:xfrm>
            <a:off x="6156176" y="1484784"/>
            <a:ext cx="2471658" cy="3771901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4474840" cy="5674635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Контурні пензлики - для тонкої роботи. Використовуються для підводки очей або контуру губ.</a:t>
            </a:r>
          </a:p>
          <a:p>
            <a:pPr>
              <a:buNone/>
            </a:pPr>
            <a:r>
              <a:rPr lang="uk-UA" dirty="0" smtClean="0"/>
              <a:t> </a:t>
            </a:r>
          </a:p>
          <a:p>
            <a:r>
              <a:rPr lang="ru-RU" dirty="0" err="1" smtClean="0"/>
              <a:t>Пензлики</a:t>
            </a:r>
            <a:r>
              <a:rPr lang="ru-RU" dirty="0" smtClean="0"/>
              <a:t> для </a:t>
            </a:r>
            <a:r>
              <a:rPr lang="ru-RU" dirty="0" err="1" smtClean="0"/>
              <a:t>тіней</a:t>
            </a:r>
            <a:r>
              <a:rPr lang="ru-RU" dirty="0" smtClean="0"/>
              <a:t> -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плоскої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. Вони </a:t>
            </a:r>
            <a:r>
              <a:rPr lang="ru-RU" dirty="0" err="1" smtClean="0"/>
              <a:t>необхідні</a:t>
            </a:r>
            <a:r>
              <a:rPr lang="ru-RU" dirty="0" smtClean="0"/>
              <a:t> для </a:t>
            </a:r>
            <a:r>
              <a:rPr lang="ru-RU" dirty="0" err="1" smtClean="0"/>
              <a:t>нанесення</a:t>
            </a:r>
            <a:r>
              <a:rPr lang="ru-RU" dirty="0" smtClean="0"/>
              <a:t> </a:t>
            </a:r>
            <a:r>
              <a:rPr lang="ru-RU" dirty="0" err="1" smtClean="0"/>
              <a:t>тіней</a:t>
            </a:r>
            <a:r>
              <a:rPr lang="ru-RU" dirty="0" smtClean="0"/>
              <a:t>, </a:t>
            </a:r>
            <a:r>
              <a:rPr lang="ru-RU" dirty="0" err="1" smtClean="0"/>
              <a:t>розтушовування</a:t>
            </a:r>
            <a:r>
              <a:rPr lang="ru-RU" dirty="0" smtClean="0"/>
              <a:t> </a:t>
            </a:r>
            <a:r>
              <a:rPr lang="ru-RU" dirty="0" err="1" smtClean="0"/>
              <a:t>густих</a:t>
            </a:r>
            <a:r>
              <a:rPr lang="ru-RU" dirty="0" smtClean="0"/>
              <a:t> </a:t>
            </a:r>
            <a:r>
              <a:rPr lang="ru-RU" dirty="0" err="1" smtClean="0"/>
              <a:t>мазків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чітких</a:t>
            </a:r>
            <a:r>
              <a:rPr lang="ru-RU" dirty="0" smtClean="0"/>
              <a:t> </a:t>
            </a:r>
            <a:r>
              <a:rPr lang="ru-RU" dirty="0" err="1" smtClean="0"/>
              <a:t>ліній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закругленої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, </a:t>
            </a:r>
            <a:r>
              <a:rPr lang="ru-RU" dirty="0" err="1" smtClean="0"/>
              <a:t>підійдуть</a:t>
            </a:r>
            <a:r>
              <a:rPr lang="ru-RU" dirty="0" smtClean="0"/>
              <a:t> для </a:t>
            </a:r>
            <a:r>
              <a:rPr lang="ru-RU" dirty="0" err="1" smtClean="0"/>
              <a:t>нанесення</a:t>
            </a:r>
            <a:r>
              <a:rPr lang="ru-RU" dirty="0" smtClean="0"/>
              <a:t> </a:t>
            </a:r>
            <a:r>
              <a:rPr lang="ru-RU" dirty="0" err="1" smtClean="0"/>
              <a:t>тіней</a:t>
            </a:r>
            <a:r>
              <a:rPr lang="ru-RU" dirty="0" smtClean="0"/>
              <a:t> на </a:t>
            </a:r>
            <a:r>
              <a:rPr lang="ru-RU" dirty="0" err="1" smtClean="0"/>
              <a:t>верхню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нижню</a:t>
            </a:r>
            <a:r>
              <a:rPr lang="ru-RU" dirty="0" smtClean="0"/>
              <a:t> </a:t>
            </a:r>
            <a:r>
              <a:rPr lang="ru-RU" dirty="0" err="1" smtClean="0"/>
              <a:t>повіку</a:t>
            </a:r>
            <a:r>
              <a:rPr lang="ru-RU" dirty="0" smtClean="0"/>
              <a:t>, </a:t>
            </a:r>
            <a:r>
              <a:rPr lang="ru-RU" dirty="0" err="1" smtClean="0"/>
              <a:t>уздовж</a:t>
            </a:r>
            <a:r>
              <a:rPr lang="ru-RU" dirty="0" smtClean="0"/>
              <a:t> </a:t>
            </a:r>
            <a:r>
              <a:rPr lang="ru-RU" dirty="0" err="1" smtClean="0"/>
              <a:t>вій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Для </a:t>
            </a:r>
            <a:r>
              <a:rPr lang="ru-RU" dirty="0" err="1" smtClean="0"/>
              <a:t>тіней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відтінків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пензликів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</TotalTime>
  <Words>714</Words>
  <Application>Microsoft Office PowerPoint</Application>
  <PresentationFormat>Экран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Технічні прийоми та засоби гримування</vt:lpstr>
      <vt:lpstr>Технічні прийоми гримування</vt:lpstr>
      <vt:lpstr>Гримувальні фарби</vt:lpstr>
      <vt:lpstr>Театральний грим</vt:lpstr>
      <vt:lpstr>Театральний грим</vt:lpstr>
      <vt:lpstr>Театральний грим</vt:lpstr>
      <vt:lpstr>Додаткові матеріали для роботи з гримом:</vt:lpstr>
      <vt:lpstr>Додаткові матеріали для роботи з гримом:</vt:lpstr>
      <vt:lpstr>Слайд 9</vt:lpstr>
      <vt:lpstr>Допоміжні матеріали: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2019-11-02T10:58:01Z</dcterms:created>
  <dcterms:modified xsi:type="dcterms:W3CDTF">2019-11-02T15:17:04Z</dcterms:modified>
</cp:coreProperties>
</file>