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9278DED-DD66-48FF-BE4C-3CDF669DDBC4}" type="datetimeFigureOut">
              <a:rPr lang="ru-RU" smtClean="0"/>
              <a:t>02.11.2019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9D1A252-FA41-42BC-82EA-91F5083616B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828800"/>
          </a:xfrm>
        </p:spPr>
        <p:txBody>
          <a:bodyPr>
            <a:normAutofit fontScale="90000"/>
          </a:bodyPr>
          <a:lstStyle/>
          <a:p>
            <a:r>
              <a:rPr lang="uk-UA" dirty="0"/>
              <a:t>Підготовка робочого місця  і технічних засобів до гримування.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183880" cy="5130896"/>
          </a:xfrm>
        </p:spPr>
        <p:txBody>
          <a:bodyPr>
            <a:noAutofit/>
          </a:bodyPr>
          <a:lstStyle/>
          <a:p>
            <a:r>
              <a:rPr lang="uk-UA" sz="1600" dirty="0" smtClean="0"/>
              <a:t>Гримерне </a:t>
            </a:r>
            <a:r>
              <a:rPr lang="uk-UA" sz="1600" dirty="0" smtClean="0"/>
              <a:t>приміщення, де проводяться роботи з акторами, </a:t>
            </a:r>
            <a:r>
              <a:rPr lang="uk-UA" sz="1600" dirty="0" smtClean="0"/>
              <a:t>повинне </a:t>
            </a:r>
            <a:r>
              <a:rPr lang="uk-UA" sz="1600" dirty="0" smtClean="0"/>
              <a:t>розміщуватись поблизу гримерок </a:t>
            </a:r>
            <a:r>
              <a:rPr lang="uk-UA" sz="1600" dirty="0" smtClean="0"/>
              <a:t>акторів</a:t>
            </a:r>
            <a:r>
              <a:rPr lang="uk-UA" sz="1600" dirty="0" smtClean="0"/>
              <a:t>, мати природне освітлення. </a:t>
            </a:r>
            <a:endParaRPr lang="uk-UA" sz="1600" dirty="0" smtClean="0"/>
          </a:p>
          <a:p>
            <a:r>
              <a:rPr lang="uk-UA" sz="1600" dirty="0" smtClean="0"/>
              <a:t>Гримерне </a:t>
            </a:r>
            <a:r>
              <a:rPr lang="uk-UA" sz="1600" dirty="0" smtClean="0"/>
              <a:t>приміщення повинно бути обладнане достатньою кількістю умивальників з гарячим і холодним водопостачанням, каналізацією, опаленням, </a:t>
            </a:r>
            <a:r>
              <a:rPr lang="uk-UA" sz="1600" dirty="0" err="1" smtClean="0"/>
              <a:t>приточно-витяжною</a:t>
            </a:r>
            <a:r>
              <a:rPr lang="uk-UA" sz="1600" dirty="0" smtClean="0"/>
              <a:t> вентиляцією, туалетом. </a:t>
            </a:r>
            <a:endParaRPr lang="uk-UA" sz="1600" dirty="0" smtClean="0"/>
          </a:p>
          <a:p>
            <a:r>
              <a:rPr lang="uk-UA" sz="1600" dirty="0" smtClean="0"/>
              <a:t>Гримерні </a:t>
            </a:r>
            <a:r>
              <a:rPr lang="uk-UA" sz="1600" dirty="0" smtClean="0"/>
              <a:t>приміщення обладнується вбудованими спеціальними шафами для зберігання перук і </a:t>
            </a:r>
            <a:r>
              <a:rPr lang="uk-UA" sz="1600" dirty="0" err="1" smtClean="0"/>
              <a:t>пастижерських</a:t>
            </a:r>
            <a:r>
              <a:rPr lang="uk-UA" sz="1600" dirty="0" smtClean="0"/>
              <a:t> </a:t>
            </a:r>
            <a:r>
              <a:rPr lang="uk-UA" sz="1600" dirty="0" smtClean="0"/>
              <a:t>виробів, підйомно-поворотними кріслами. </a:t>
            </a:r>
            <a:endParaRPr lang="uk-UA" sz="1600" dirty="0" smtClean="0"/>
          </a:p>
          <a:p>
            <a:r>
              <a:rPr lang="uk-UA" sz="1600" dirty="0" smtClean="0"/>
              <a:t>Підлога </a:t>
            </a:r>
            <a:r>
              <a:rPr lang="uk-UA" sz="1600" dirty="0" smtClean="0"/>
              <a:t>гримерного приміщення </a:t>
            </a:r>
            <a:r>
              <a:rPr lang="uk-UA" sz="1600" dirty="0" smtClean="0"/>
              <a:t>повинна </a:t>
            </a:r>
            <a:r>
              <a:rPr lang="uk-UA" sz="1600" dirty="0" smtClean="0"/>
              <a:t>бути </a:t>
            </a:r>
            <a:r>
              <a:rPr lang="uk-UA" sz="1600" dirty="0" smtClean="0"/>
              <a:t>рівною, гладкою </a:t>
            </a:r>
            <a:r>
              <a:rPr lang="uk-UA" sz="1600" dirty="0" smtClean="0"/>
              <a:t>без вибоїн, тріщин та інших нерівностей. </a:t>
            </a:r>
            <a:endParaRPr lang="uk-UA" sz="1600" dirty="0" smtClean="0"/>
          </a:p>
          <a:p>
            <a:r>
              <a:rPr lang="uk-UA" sz="1600" dirty="0" smtClean="0"/>
              <a:t>Гримерне </a:t>
            </a:r>
            <a:r>
              <a:rPr lang="uk-UA" sz="1600" dirty="0" smtClean="0"/>
              <a:t>приміщення повинно мати </a:t>
            </a:r>
            <a:r>
              <a:rPr lang="uk-UA" sz="1600" dirty="0" smtClean="0"/>
              <a:t>природне освітлення</a:t>
            </a:r>
            <a:r>
              <a:rPr lang="uk-UA" sz="1600" dirty="0" smtClean="0"/>
              <a:t>. </a:t>
            </a:r>
            <a:endParaRPr lang="uk-UA" sz="1600" dirty="0" smtClean="0"/>
          </a:p>
          <a:p>
            <a:r>
              <a:rPr lang="uk-UA" sz="1600" dirty="0" smtClean="0"/>
              <a:t>Робочі </a:t>
            </a:r>
            <a:r>
              <a:rPr lang="uk-UA" sz="1600" dirty="0" smtClean="0"/>
              <a:t>місця гримерів повинні мати загальне </a:t>
            </a:r>
            <a:r>
              <a:rPr lang="uk-UA" sz="1600" dirty="0" smtClean="0"/>
              <a:t>та </a:t>
            </a:r>
            <a:r>
              <a:rPr lang="uk-UA" sz="1600" dirty="0" smtClean="0"/>
              <a:t>місцеве освітлення</a:t>
            </a:r>
            <a:r>
              <a:rPr lang="uk-UA" sz="1600" dirty="0" smtClean="0"/>
              <a:t>.</a:t>
            </a:r>
          </a:p>
          <a:p>
            <a:r>
              <a:rPr lang="uk-UA" sz="1600" dirty="0" smtClean="0"/>
              <a:t>Забороняється застосування відкритих ламп (без арматури) в установках місцевого і загального освітлення. </a:t>
            </a:r>
            <a:endParaRPr lang="uk-UA" sz="1600" dirty="0" smtClean="0"/>
          </a:p>
          <a:p>
            <a:r>
              <a:rPr lang="uk-UA" sz="1600" dirty="0" smtClean="0"/>
              <a:t>Робочі </a:t>
            </a:r>
            <a:r>
              <a:rPr lang="uk-UA" sz="1600" dirty="0" smtClean="0"/>
              <a:t>місця повинні бути забезпечені в необхідній кількості справними інструментами, що відповідають характеру виконуваної роботи, спеціальними пристосуваннями для видалення гриму. </a:t>
            </a:r>
            <a:endParaRPr lang="uk-UA" sz="1600" dirty="0" smtClean="0"/>
          </a:p>
          <a:p>
            <a:r>
              <a:rPr lang="uk-UA" sz="1600" dirty="0" smtClean="0"/>
              <a:t> </a:t>
            </a:r>
            <a:r>
              <a:rPr lang="uk-UA" sz="1600" dirty="0" smtClean="0"/>
              <a:t>Грим, </a:t>
            </a:r>
            <a:r>
              <a:rPr lang="uk-UA" sz="1600" dirty="0" smtClean="0"/>
              <a:t>гримувальна </a:t>
            </a:r>
            <a:r>
              <a:rPr lang="uk-UA" sz="1600" dirty="0" smtClean="0"/>
              <a:t>паста, </a:t>
            </a:r>
            <a:r>
              <a:rPr lang="uk-UA" sz="1600" dirty="0" smtClean="0"/>
              <a:t>гримувальні </a:t>
            </a:r>
            <a:r>
              <a:rPr lang="uk-UA" sz="1600" dirty="0" smtClean="0"/>
              <a:t>олівці </a:t>
            </a:r>
            <a:r>
              <a:rPr lang="uk-UA" sz="1600" dirty="0" smtClean="0"/>
              <a:t>та гримувальне обладнання </a:t>
            </a:r>
            <a:r>
              <a:rPr lang="uk-UA" sz="1600" dirty="0" smtClean="0"/>
              <a:t>повинні зберігатися в столиках </a:t>
            </a:r>
            <a:r>
              <a:rPr lang="uk-UA" sz="1600" dirty="0" smtClean="0"/>
              <a:t>з ящиками, що закриваються</a:t>
            </a:r>
            <a:endParaRPr lang="ru-RU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764704"/>
            <a:ext cx="7056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ВИТЯГ З ІНСТРУКЦІЇ З ОХОРОНИ ПРАЦІ ГРИМЕРА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Основні вимоги до робочого місця під час гримування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r>
              <a:rPr lang="uk-UA" dirty="0" smtClean="0"/>
              <a:t>1. Чисті руки.</a:t>
            </a:r>
          </a:p>
          <a:p>
            <a:r>
              <a:rPr lang="uk-UA" dirty="0" smtClean="0"/>
              <a:t>2. Чисті пензлики та робочі поверхні.</a:t>
            </a:r>
          </a:p>
          <a:p>
            <a:r>
              <a:rPr lang="uk-UA" dirty="0" smtClean="0"/>
              <a:t>3. Зручний стілець</a:t>
            </a:r>
            <a:endParaRPr lang="uk-UA" dirty="0" smtClean="0"/>
          </a:p>
          <a:p>
            <a:r>
              <a:rPr lang="uk-UA" dirty="0" smtClean="0"/>
              <a:t>4. Правильне освітлення.</a:t>
            </a:r>
          </a:p>
          <a:p>
            <a:r>
              <a:rPr lang="uk-UA" dirty="0" smtClean="0"/>
              <a:t>5. Хороша вентиляція.</a:t>
            </a:r>
          </a:p>
          <a:p>
            <a:r>
              <a:rPr lang="uk-UA" dirty="0" smtClean="0"/>
              <a:t>6. Наявність теплої та холодної води та мила, або засобу для вмивання.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504056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Місце для гримування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6386" name="Picture 2" descr="https://pf-v.ru/uploads/monthly_01_2014/post-28230-13906426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2667000" cy="4000501"/>
          </a:xfrm>
          <a:prstGeom prst="rect">
            <a:avLst/>
          </a:prstGeom>
          <a:noFill/>
        </p:spPr>
      </p:pic>
      <p:pic>
        <p:nvPicPr>
          <p:cNvPr id="16388" name="Picture 4" descr="Рабочее место визажиста, студия для визажа -  Деревянные изделия в Киеве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1700808"/>
            <a:ext cx="4464496" cy="4056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36</TotalTime>
  <Words>218</Words>
  <Application>Microsoft Office PowerPoint</Application>
  <PresentationFormat>Экран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Підготовка робочого місця  і технічних засобів до гримування.</vt:lpstr>
      <vt:lpstr>Слайд 2</vt:lpstr>
      <vt:lpstr>Основні вимоги до робочого місця під час гримування</vt:lpstr>
      <vt:lpstr>Місце для гримування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робочого місця  і технічних засобів до гримування.</dc:title>
  <dc:creator>Admin</dc:creator>
  <cp:lastModifiedBy>Admin</cp:lastModifiedBy>
  <cp:revision>4</cp:revision>
  <dcterms:created xsi:type="dcterms:W3CDTF">2019-11-02T12:41:42Z</dcterms:created>
  <dcterms:modified xsi:type="dcterms:W3CDTF">2019-11-02T13:17:50Z</dcterms:modified>
</cp:coreProperties>
</file>