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5273D-288A-4EDD-B936-51FE7A4B93D6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8814EA-1794-4141-AF21-317979B32A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8814EA-1794-4141-AF21-317979B32A2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EB604F-5963-4CF4-A6DF-D334D9C63143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584A064-466B-4D70-8E9C-C074E8E87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B604F-5963-4CF4-A6DF-D334D9C63143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84A064-466B-4D70-8E9C-C074E8E87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B604F-5963-4CF4-A6DF-D334D9C63143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84A064-466B-4D70-8E9C-C074E8E87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B604F-5963-4CF4-A6DF-D334D9C63143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84A064-466B-4D70-8E9C-C074E8E87B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B604F-5963-4CF4-A6DF-D334D9C63143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84A064-466B-4D70-8E9C-C074E8E87B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B604F-5963-4CF4-A6DF-D334D9C63143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84A064-466B-4D70-8E9C-C074E8E87B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B604F-5963-4CF4-A6DF-D334D9C63143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84A064-466B-4D70-8E9C-C074E8E87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B604F-5963-4CF4-A6DF-D334D9C63143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84A064-466B-4D70-8E9C-C074E8E87B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EB604F-5963-4CF4-A6DF-D334D9C63143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84A064-466B-4D70-8E9C-C074E8E87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EB604F-5963-4CF4-A6DF-D334D9C63143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84A064-466B-4D70-8E9C-C074E8E87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EB604F-5963-4CF4-A6DF-D334D9C63143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584A064-466B-4D70-8E9C-C074E8E87B9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EB604F-5963-4CF4-A6DF-D334D9C63143}" type="datetimeFigureOut">
              <a:rPr lang="ru-RU" smtClean="0"/>
              <a:pPr/>
              <a:t>02.11.2019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584A064-466B-4D70-8E9C-C074E8E87B9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Підготовка обличчя до гримування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5122912" cy="4525963"/>
          </a:xfrm>
        </p:spPr>
        <p:txBody>
          <a:bodyPr>
            <a:normAutofit/>
          </a:bodyPr>
          <a:lstStyle/>
          <a:p>
            <a:r>
              <a:rPr lang="uk-UA" sz="2000" dirty="0" smtClean="0"/>
              <a:t>1. Підготуйте обличчя. </a:t>
            </a:r>
            <a:r>
              <a:rPr lang="uk-UA" sz="2000" dirty="0" smtClean="0"/>
              <a:t>Вмийтеся, </a:t>
            </a:r>
            <a:r>
              <a:rPr lang="uk-UA" sz="2000" dirty="0" smtClean="0"/>
              <a:t>нанесіть захисний крем. Дайте йому поглинутись</a:t>
            </a:r>
            <a:r>
              <a:rPr lang="uk-UA" sz="2000" dirty="0" smtClean="0"/>
              <a:t>.</a:t>
            </a:r>
          </a:p>
          <a:p>
            <a:r>
              <a:rPr lang="uk-UA" sz="2000" dirty="0" smtClean="0"/>
              <a:t>2. Заберіть волосся під косметичну </a:t>
            </a:r>
            <a:r>
              <a:rPr lang="uk-UA" sz="2000" dirty="0" err="1" smtClean="0"/>
              <a:t>пов</a:t>
            </a:r>
            <a:r>
              <a:rPr lang="en-US" sz="2000" dirty="0" smtClean="0"/>
              <a:t>’</a:t>
            </a:r>
            <a:r>
              <a:rPr lang="uk-UA" sz="2000" dirty="0" err="1" smtClean="0"/>
              <a:t>язку</a:t>
            </a:r>
            <a:r>
              <a:rPr lang="uk-UA" sz="2000" dirty="0" smtClean="0"/>
              <a:t>.</a:t>
            </a:r>
          </a:p>
          <a:p>
            <a:r>
              <a:rPr lang="uk-UA" sz="2000" dirty="0" smtClean="0"/>
              <a:t>3. Одягніть на шию захисну серветку, або косметичний пеньюар.</a:t>
            </a:r>
            <a:endParaRPr lang="uk-UA" sz="2000" dirty="0" smtClean="0"/>
          </a:p>
          <a:p>
            <a:r>
              <a:rPr lang="uk-UA" sz="2000" dirty="0" smtClean="0"/>
              <a:t>3. </a:t>
            </a:r>
            <a:r>
              <a:rPr lang="uk-UA" sz="2000" dirty="0" smtClean="0"/>
              <a:t>Нанесіть на обличчя тонкий шар вазеліну. Наносити вазелін та крем потрібно у напрямі масажних ліній</a:t>
            </a:r>
            <a:r>
              <a:rPr lang="uk-UA" sz="2400" dirty="0" smtClean="0"/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Процес гримування:</a:t>
            </a:r>
            <a:endParaRPr lang="ru-RU" dirty="0"/>
          </a:p>
        </p:txBody>
      </p:sp>
      <p:pic>
        <p:nvPicPr>
          <p:cNvPr id="1028" name="Picture 4" descr="Картинки по запросу массажные линии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1556792"/>
            <a:ext cx="3172919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3. Приберіть зайвий вазелін сухою серветкою.</a:t>
            </a:r>
          </a:p>
          <a:p>
            <a:r>
              <a:rPr lang="uk-UA" dirty="0" smtClean="0"/>
              <a:t>4. Можна починати процес гримування.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uk-UA" dirty="0" smtClean="0"/>
              <a:t>Процес гримування: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1. Нанесіть товстий шар вазеліну на найбільш яскраві кольорові плями на обличчі (губи, очі), почекайте, доки він розтопить фарбу.</a:t>
            </a:r>
          </a:p>
          <a:p>
            <a:r>
              <a:rPr lang="uk-UA" dirty="0" smtClean="0"/>
              <a:t>2. Обережно серветкою, не розтираючи фарбу по обличчю, зніміть грим з губів та очей.</a:t>
            </a:r>
          </a:p>
          <a:p>
            <a:r>
              <a:rPr lang="uk-UA" dirty="0" smtClean="0"/>
              <a:t>3. Нанесіть товстий шар вазеліну на все обличчя,</a:t>
            </a:r>
            <a:r>
              <a:rPr lang="uk-UA" dirty="0" smtClean="0"/>
              <a:t> почекайте, доки він розтопить фарбу</a:t>
            </a:r>
            <a:r>
              <a:rPr lang="uk-UA" dirty="0" smtClean="0"/>
              <a:t>.</a:t>
            </a:r>
          </a:p>
          <a:p>
            <a:r>
              <a:rPr lang="uk-UA" dirty="0" smtClean="0"/>
              <a:t>4. Зніміть грим з обличчя по масажних лініях, не розтягуючи шкіру.</a:t>
            </a:r>
          </a:p>
          <a:p>
            <a:r>
              <a:rPr lang="uk-UA" dirty="0" smtClean="0"/>
              <a:t>5. Змийте залишки вазеліну та гриму теплою водою з милом.</a:t>
            </a:r>
          </a:p>
          <a:p>
            <a:r>
              <a:rPr lang="uk-UA" dirty="0" smtClean="0"/>
              <a:t>6. Нанесіть на обличчя поживний крем.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Як зняти грим з обличчя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</TotalTime>
  <Words>181</Words>
  <Application>Microsoft Office PowerPoint</Application>
  <PresentationFormat>Экран (4:3)</PresentationFormat>
  <Paragraphs>17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Открытая</vt:lpstr>
      <vt:lpstr>Підготовка обличчя до гримування</vt:lpstr>
      <vt:lpstr>Процес гримування:</vt:lpstr>
      <vt:lpstr>Процес гримування:</vt:lpstr>
      <vt:lpstr>Як зняти грим з обличчя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Підготовка обличчя до гримування</dc:title>
  <dc:creator>Admin</dc:creator>
  <cp:lastModifiedBy>Admin</cp:lastModifiedBy>
  <cp:revision>2</cp:revision>
  <dcterms:created xsi:type="dcterms:W3CDTF">2019-11-02T13:34:31Z</dcterms:created>
  <dcterms:modified xsi:type="dcterms:W3CDTF">2019-11-02T15:16:02Z</dcterms:modified>
</cp:coreProperties>
</file>