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4B13-5636-44F6-9BD0-9D2BBBB36BB7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DC92-B13E-4224-B416-364B0D0FE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4B13-5636-44F6-9BD0-9D2BBBB36BB7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DC92-B13E-4224-B416-364B0D0FE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4B13-5636-44F6-9BD0-9D2BBBB36BB7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DC92-B13E-4224-B416-364B0D0FE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4B13-5636-44F6-9BD0-9D2BBBB36BB7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DC92-B13E-4224-B416-364B0D0FE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4B13-5636-44F6-9BD0-9D2BBBB36BB7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DC92-B13E-4224-B416-364B0D0FE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4B13-5636-44F6-9BD0-9D2BBBB36BB7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DC92-B13E-4224-B416-364B0D0FE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4B13-5636-44F6-9BD0-9D2BBBB36BB7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DC92-B13E-4224-B416-364B0D0FE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4B13-5636-44F6-9BD0-9D2BBBB36BB7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DC92-B13E-4224-B416-364B0D0FE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4B13-5636-44F6-9BD0-9D2BBBB36BB7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DC92-B13E-4224-B416-364B0D0FE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4B13-5636-44F6-9BD0-9D2BBBB36BB7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DC92-B13E-4224-B416-364B0D0FE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4B13-5636-44F6-9BD0-9D2BBBB36BB7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DC92-B13E-4224-B416-364B0D0FE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54B13-5636-44F6-9BD0-9D2BBBB36BB7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7DC92-B13E-4224-B416-364B0D0FE60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Робота над ескізом гриму сценічного героя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Ескізування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>
              <a:buNone/>
            </a:pPr>
            <a:r>
              <a:rPr lang="uk-UA" dirty="0" smtClean="0"/>
              <a:t>Творчий процес у створенні гриму для образу драматургічного твору. Ескіз створюється шляхом поступового накопичення певного багажу літературних даних, переглянутих ілюстрацій і є головною підмогою в роботі над зовнішністю сценічного персонажа. Таким чином, всю роботу по створенню гриму можна розділити на ряд послідовних етапів: глибоке вивчення літературного твору (п'єси, повісті, роману, сценарію, казки, біографія, мемуарної літератури, листів); відбір текстового матеріалу, який розкриває характер образу, персонажа і його зовнішності;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uk-UA" dirty="0" err="1" smtClean="0"/>
              <a:t>Ескізування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472608"/>
          </a:xfrm>
        </p:spPr>
        <p:txBody>
          <a:bodyPr>
            <a:normAutofit fontScale="70000" lnSpcReduction="20000"/>
          </a:bodyPr>
          <a:lstStyle/>
          <a:p>
            <a:pPr marL="0">
              <a:buNone/>
            </a:pPr>
            <a:r>
              <a:rPr lang="uk-UA" dirty="0" smtClean="0"/>
              <a:t>Всю роботу зі створення гриму можна розділити на ряд послідовних етапів: </a:t>
            </a:r>
          </a:p>
          <a:p>
            <a:pPr marL="0"/>
            <a:r>
              <a:rPr lang="uk-UA" dirty="0" smtClean="0"/>
              <a:t>глибоке вивчення літературного твору (п'єси, повісті, роману, сценарію, казки, біографії, мемуарної літератури, листів); </a:t>
            </a:r>
          </a:p>
          <a:p>
            <a:pPr marL="0"/>
            <a:r>
              <a:rPr lang="uk-UA" dirty="0" smtClean="0"/>
              <a:t>відбір текстового матеріалу, який розкриває характер образу, персонажа і його зовнішності;</a:t>
            </a:r>
          </a:p>
          <a:p>
            <a:pPr marL="0"/>
            <a:r>
              <a:rPr lang="uk-UA" dirty="0" smtClean="0"/>
              <a:t>складання анкети образу, персонажа на основі відібраних даних; </a:t>
            </a:r>
          </a:p>
          <a:p>
            <a:pPr marL="0"/>
            <a:r>
              <a:rPr lang="uk-UA" dirty="0" smtClean="0"/>
              <a:t>вивчення епохи, в якій жив і діяв персонаж (стил</a:t>
            </a:r>
            <a:r>
              <a:rPr lang="uk-UA" dirty="0"/>
              <a:t>ю</a:t>
            </a:r>
            <a:r>
              <a:rPr lang="uk-UA" dirty="0" smtClean="0"/>
              <a:t>, моди костюмів та зачіски), шляхом знайомства з творами живопису і скульптури, графіки та мозаїки, предметів матеріальної культури, прикладного мистецтва; </a:t>
            </a:r>
          </a:p>
          <a:p>
            <a:pPr marL="0"/>
            <a:r>
              <a:rPr lang="uk-UA" dirty="0" smtClean="0"/>
              <a:t>замальовка обличчя виконавця ролі (з коригуванням на лівій половині малюнка рис обличчя за допомогою олівця і гумки) з урахуванням рис майбутнього образу; </a:t>
            </a:r>
          </a:p>
          <a:p>
            <a:pPr marL="0"/>
            <a:r>
              <a:rPr lang="uk-UA" dirty="0" smtClean="0"/>
              <a:t>створення ескізу на основі малюнка обличчя натурника (з коригуванням ескізу в кольорі - аквареллю) з урахуванням усіх даних і уяви актора.</a:t>
            </a:r>
          </a:p>
          <a:p>
            <a:pPr marL="0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235</Words>
  <Application>Microsoft Office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Робота над ескізом гриму сценічного героя</vt:lpstr>
      <vt:lpstr>Ескізування</vt:lpstr>
      <vt:lpstr>Ескізування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Робота над ескізом гриму сценічного героя</dc:title>
  <dc:creator>Admin</dc:creator>
  <cp:lastModifiedBy>Admin</cp:lastModifiedBy>
  <cp:revision>1</cp:revision>
  <dcterms:created xsi:type="dcterms:W3CDTF">2019-11-02T13:41:54Z</dcterms:created>
  <dcterms:modified xsi:type="dcterms:W3CDTF">2019-11-02T13:50:53Z</dcterms:modified>
</cp:coreProperties>
</file>