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549383-56CD-4E17-B11F-F48E9304A00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440DBA-E879-4351-90E4-3289ADBD42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9383-56CD-4E17-B11F-F48E9304A00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DBA-E879-4351-90E4-3289ADBD4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9383-56CD-4E17-B11F-F48E9304A00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DBA-E879-4351-90E4-3289ADBD4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549383-56CD-4E17-B11F-F48E9304A00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440DBA-E879-4351-90E4-3289ADBD42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549383-56CD-4E17-B11F-F48E9304A00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440DBA-E879-4351-90E4-3289ADBD42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9383-56CD-4E17-B11F-F48E9304A00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DBA-E879-4351-90E4-3289ADBD42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9383-56CD-4E17-B11F-F48E9304A00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DBA-E879-4351-90E4-3289ADBD42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549383-56CD-4E17-B11F-F48E9304A00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440DBA-E879-4351-90E4-3289ADBD42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9383-56CD-4E17-B11F-F48E9304A00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0DBA-E879-4351-90E4-3289ADBD4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549383-56CD-4E17-B11F-F48E9304A00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440DBA-E879-4351-90E4-3289ADBD421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549383-56CD-4E17-B11F-F48E9304A00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440DBA-E879-4351-90E4-3289ADBD421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549383-56CD-4E17-B11F-F48E9304A00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440DBA-E879-4351-90E4-3289ADBD42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17857" r="22359" b="36508"/>
          <a:stretch/>
        </p:blipFill>
        <p:spPr bwMode="auto">
          <a:xfrm>
            <a:off x="2796737" y="1316108"/>
            <a:ext cx="5735825" cy="333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t="37699" r="24478" b="32936"/>
          <a:stretch/>
        </p:blipFill>
        <p:spPr bwMode="auto">
          <a:xfrm>
            <a:off x="2411760" y="4714900"/>
            <a:ext cx="6505781" cy="201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48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11310" r="24925" b="6250"/>
          <a:stretch/>
        </p:blipFill>
        <p:spPr bwMode="auto">
          <a:xfrm>
            <a:off x="2816" y="-1"/>
            <a:ext cx="914118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49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0516" r="26598" b="25000"/>
          <a:stretch/>
        </p:blipFill>
        <p:spPr bwMode="auto">
          <a:xfrm>
            <a:off x="23393" y="0"/>
            <a:ext cx="91206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59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21825" r="24925" b="26984"/>
          <a:stretch/>
        </p:blipFill>
        <p:spPr bwMode="auto">
          <a:xfrm>
            <a:off x="107504" y="332656"/>
            <a:ext cx="897420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60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18651" r="25706" b="31349"/>
          <a:stretch/>
        </p:blipFill>
        <p:spPr bwMode="auto">
          <a:xfrm>
            <a:off x="395537" y="476672"/>
            <a:ext cx="85072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3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15873" r="28718" b="36309"/>
          <a:stretch/>
        </p:blipFill>
        <p:spPr bwMode="auto">
          <a:xfrm>
            <a:off x="28465" y="116632"/>
            <a:ext cx="911065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91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30556" r="23587" b="6250"/>
          <a:stretch/>
        </p:blipFill>
        <p:spPr bwMode="auto">
          <a:xfrm>
            <a:off x="0" y="-43544"/>
            <a:ext cx="9069202" cy="67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6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14287" r="21355" b="6249"/>
          <a:stretch/>
        </p:blipFill>
        <p:spPr bwMode="auto">
          <a:xfrm>
            <a:off x="323528" y="332656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0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0715" r="26152" b="12698"/>
          <a:stretch/>
        </p:blipFill>
        <p:spPr bwMode="auto">
          <a:xfrm>
            <a:off x="1547664" y="2132856"/>
            <a:ext cx="6444343" cy="46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32"/>
            <a:ext cx="8245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Логотип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веж (</a:t>
            </a:r>
            <a:r>
              <a:rPr lang="en-US" dirty="0" smtClean="0"/>
              <a:t>a), </a:t>
            </a:r>
            <a:r>
              <a:rPr lang="ru-RU" dirty="0" err="1" smtClean="0"/>
              <a:t>напису</a:t>
            </a:r>
            <a:r>
              <a:rPr lang="ru-RU" dirty="0" smtClean="0"/>
              <a:t> «ЛЬВІВ» в </a:t>
            </a:r>
            <a:r>
              <a:rPr lang="ru-RU" dirty="0" err="1" smtClean="0"/>
              <a:t>україномовній</a:t>
            </a:r>
            <a:r>
              <a:rPr lang="ru-RU" dirty="0" smtClean="0"/>
              <a:t> та «</a:t>
            </a:r>
            <a:r>
              <a:rPr lang="en-US" dirty="0" smtClean="0"/>
              <a:t>LVIV» </a:t>
            </a:r>
            <a:r>
              <a:rPr lang="ru-RU" dirty="0" smtClean="0"/>
              <a:t>в </a:t>
            </a:r>
            <a:r>
              <a:rPr lang="ru-RU" dirty="0" err="1" smtClean="0"/>
              <a:t>англомовній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 логотипу (</a:t>
            </a:r>
            <a:r>
              <a:rPr lang="en-US" dirty="0" smtClean="0"/>
              <a:t>b), </a:t>
            </a:r>
            <a:r>
              <a:rPr lang="ru-RU" dirty="0" err="1" smtClean="0"/>
              <a:t>девізу</a:t>
            </a:r>
            <a:r>
              <a:rPr lang="ru-RU" dirty="0" smtClean="0"/>
              <a:t> «ВІДКРИТИЙ ДЛЯ СВІТУ» в </a:t>
            </a:r>
            <a:r>
              <a:rPr lang="ru-RU" dirty="0" err="1" smtClean="0"/>
              <a:t>україномовній</a:t>
            </a:r>
            <a:r>
              <a:rPr lang="ru-RU" dirty="0" smtClean="0"/>
              <a:t> та «</a:t>
            </a:r>
            <a:r>
              <a:rPr lang="en-US" dirty="0" smtClean="0"/>
              <a:t>OPEN TO THE WORLD» </a:t>
            </a:r>
            <a:r>
              <a:rPr lang="ru-RU" dirty="0" err="1" smtClean="0"/>
              <a:t>відповідно</a:t>
            </a:r>
            <a:r>
              <a:rPr lang="ru-RU" dirty="0" smtClean="0"/>
              <a:t> в </a:t>
            </a:r>
            <a:r>
              <a:rPr lang="ru-RU" dirty="0" err="1" smtClean="0"/>
              <a:t>англомовній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 (с), а 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мінімальна</a:t>
            </a:r>
            <a:r>
              <a:rPr lang="ru-RU" dirty="0" smtClean="0"/>
              <a:t> </a:t>
            </a:r>
            <a:r>
              <a:rPr lang="ru-RU" dirty="0" err="1" smtClean="0"/>
              <a:t>охоронна</a:t>
            </a:r>
            <a:r>
              <a:rPr lang="ru-RU" dirty="0" smtClean="0"/>
              <a:t> зона (</a:t>
            </a:r>
            <a:r>
              <a:rPr lang="en-US" dirty="0" smtClean="0"/>
              <a:t>d). </a:t>
            </a:r>
            <a:r>
              <a:rPr lang="ru-RU" dirty="0" smtClean="0"/>
              <a:t>Модульною </a:t>
            </a:r>
            <a:r>
              <a:rPr lang="ru-RU" dirty="0" err="1" smtClean="0"/>
              <a:t>одиницею</a:t>
            </a:r>
            <a:r>
              <a:rPr lang="ru-RU" dirty="0" smtClean="0"/>
              <a:t> є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прописних</a:t>
            </a:r>
            <a:r>
              <a:rPr lang="ru-RU" dirty="0" smtClean="0"/>
              <a:t> </a:t>
            </a:r>
            <a:r>
              <a:rPr lang="ru-RU" dirty="0" err="1" smtClean="0"/>
              <a:t>літер</a:t>
            </a:r>
            <a:r>
              <a:rPr lang="ru-RU" dirty="0" smtClean="0"/>
              <a:t> </a:t>
            </a:r>
            <a:r>
              <a:rPr lang="ru-RU" dirty="0" err="1" smtClean="0"/>
              <a:t>девізу</a:t>
            </a:r>
            <a:r>
              <a:rPr lang="ru-RU" dirty="0" smtClean="0"/>
              <a:t> (</a:t>
            </a:r>
            <a:r>
              <a:rPr lang="en-US" dirty="0" smtClean="0"/>
              <a:t>x). </a:t>
            </a:r>
            <a:r>
              <a:rPr lang="ru-RU" dirty="0" smtClean="0"/>
              <a:t>Не </a:t>
            </a:r>
            <a:r>
              <a:rPr lang="ru-RU" dirty="0" err="1" smtClean="0"/>
              <a:t>дозво</a:t>
            </a:r>
            <a:r>
              <a:rPr lang="ru-RU" dirty="0" smtClean="0"/>
              <a:t>- </a:t>
            </a:r>
            <a:r>
              <a:rPr lang="ru-RU" dirty="0" err="1" smtClean="0"/>
              <a:t>ляється</a:t>
            </a:r>
            <a:r>
              <a:rPr lang="ru-RU" dirty="0" smtClean="0"/>
              <a:t> </a:t>
            </a:r>
            <a:r>
              <a:rPr lang="ru-RU" dirty="0" err="1" smtClean="0"/>
              <a:t>вносити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у </a:t>
            </a:r>
            <a:r>
              <a:rPr lang="ru-RU" dirty="0" err="1" smtClean="0"/>
              <a:t>пропорції</a:t>
            </a:r>
            <a:r>
              <a:rPr lang="ru-RU" dirty="0" smtClean="0"/>
              <a:t>, </a:t>
            </a:r>
            <a:r>
              <a:rPr lang="ru-RU" dirty="0" err="1" smtClean="0"/>
              <a:t>взаєморозташування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та </a:t>
            </a:r>
            <a:r>
              <a:rPr lang="ru-RU" dirty="0" err="1" smtClean="0"/>
              <a:t>шрифтове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 логотипу.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95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10714" r="24033" b="6250"/>
          <a:stretch/>
        </p:blipFill>
        <p:spPr bwMode="auto">
          <a:xfrm>
            <a:off x="0" y="33784"/>
            <a:ext cx="9144000" cy="682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23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22024" r="25818" b="9921"/>
          <a:stretch/>
        </p:blipFill>
        <p:spPr bwMode="auto">
          <a:xfrm>
            <a:off x="0" y="2501"/>
            <a:ext cx="8820472" cy="66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74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uk-UA" dirty="0" smtClean="0"/>
              <a:t>Обкладинки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8928" r="25929" b="31746"/>
          <a:stretch/>
        </p:blipFill>
        <p:spPr bwMode="auto">
          <a:xfrm>
            <a:off x="16946" y="1412776"/>
            <a:ext cx="808705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98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3294" r="23028" b="31746"/>
          <a:stretch/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55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12897" r="22806" b="23810"/>
          <a:stretch/>
        </p:blipFill>
        <p:spPr bwMode="auto">
          <a:xfrm>
            <a:off x="251520" y="692696"/>
            <a:ext cx="8424936" cy="563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86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2" t="15674" r="25147" b="6250"/>
          <a:stretch/>
        </p:blipFill>
        <p:spPr bwMode="auto">
          <a:xfrm>
            <a:off x="-2914" y="0"/>
            <a:ext cx="914691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817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</TotalTime>
  <Words>20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Обкладинки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2017-03-14T16:02:24Z</dcterms:created>
  <dcterms:modified xsi:type="dcterms:W3CDTF">2017-03-14T16:28:10Z</dcterms:modified>
</cp:coreProperties>
</file>