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B3B3-29F2-4D5B-9B72-671F8043BC8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EB5-B4D7-4B32-BDE9-C84FD48AF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B3B3-29F2-4D5B-9B72-671F8043BC8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EB5-B4D7-4B32-BDE9-C84FD48AF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B3B3-29F2-4D5B-9B72-671F8043BC8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EB5-B4D7-4B32-BDE9-C84FD48AF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B3B3-29F2-4D5B-9B72-671F8043BC8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EB5-B4D7-4B32-BDE9-C84FD48AF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B3B3-29F2-4D5B-9B72-671F8043BC8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EB5-B4D7-4B32-BDE9-C84FD48AF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B3B3-29F2-4D5B-9B72-671F8043BC8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EB5-B4D7-4B32-BDE9-C84FD48AF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B3B3-29F2-4D5B-9B72-671F8043BC8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EB5-B4D7-4B32-BDE9-C84FD48AF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B3B3-29F2-4D5B-9B72-671F8043BC8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EB5-B4D7-4B32-BDE9-C84FD48AF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B3B3-29F2-4D5B-9B72-671F8043BC8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EB5-B4D7-4B32-BDE9-C84FD48AF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B3B3-29F2-4D5B-9B72-671F8043BC8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EB5-B4D7-4B32-BDE9-C84FD48AF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B3B3-29F2-4D5B-9B72-671F8043BC8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9AEB5-B4D7-4B32-BDE9-C84FD48AFC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B3B3-29F2-4D5B-9B72-671F8043BC8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9AEB5-B4D7-4B32-BDE9-C84FD48AFC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якорь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24"/>
            <a:ext cx="9144000" cy="68316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BRANDBOOK</a:t>
            </a:r>
            <a:endParaRPr lang="ru-RU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286256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ODESSA</a:t>
            </a:r>
            <a:endParaRPr lang="ru-RU" sz="4000" dirty="0">
              <a:solidFill>
                <a:srgbClr val="002060"/>
              </a:solidFill>
              <a:cs typeface="Andalus" pitchFamily="18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7161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ірмовий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шрифт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Фірмові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шрифти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Одеси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«Меринг»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«Гросс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Кунст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».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Шрифтовая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гарнітура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«Меринг»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Шрифт Меринг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накресленнях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прямому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курсивном.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mg.artlebedev.ru/everything/odessa/odessa-brandbook-fo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3446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Шрифтовая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гарнітура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«Гросс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Кунст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Шрифтовая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накреслень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нормального, акцидентного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курсивного. У акцидентному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зображенні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присутні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іконки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морської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тематики.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екоративні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рамки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шрифт Меринг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зашиті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конструктора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збирати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рамки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різного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img.artlebedev.ru/everything/odessa/odessa-element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00174"/>
            <a:ext cx="5238750" cy="510540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4293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002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ірмові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кольори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Фірмові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кольори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жовтий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синій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Для кожного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відтінки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8863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0824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14488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Сувенірна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продукція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оформленні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Одеських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сувенірів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будь-які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фірмового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стилю.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.artlebedev.ru/everything/odessa/odessa-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016635" cy="5162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928670"/>
            <a:ext cx="35004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Логотип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Одеси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знака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знака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один-одного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228601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рендбук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Фірмовий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Одеси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розробила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представила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дизайнерська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студія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Артемія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Лебедєва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2012 року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.artlebedev.ru/everything/odessa/odessa-logo-options.gif"/>
          <p:cNvPicPr>
            <a:picLocks noChangeAspect="1" noChangeArrowheads="1"/>
          </p:cNvPicPr>
          <p:nvPr/>
        </p:nvPicPr>
        <p:blipFill>
          <a:blip r:embed="rId2"/>
          <a:srcRect r="59665" b="48702"/>
          <a:stretch>
            <a:fillRect/>
          </a:stretch>
        </p:blipFill>
        <p:spPr bwMode="auto">
          <a:xfrm>
            <a:off x="0" y="0"/>
            <a:ext cx="4572032" cy="35834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4000504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Жовтий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логотип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uk-UA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.artlebedev.ru/everything/odessa/odessa-logo-options.gif"/>
          <p:cNvPicPr>
            <a:picLocks noChangeAspect="1" noChangeArrowheads="1"/>
          </p:cNvPicPr>
          <p:nvPr/>
        </p:nvPicPr>
        <p:blipFill>
          <a:blip r:embed="rId2"/>
          <a:srcRect l="19622" t="40684" r="43314"/>
          <a:stretch>
            <a:fillRect/>
          </a:stretch>
        </p:blipFill>
        <p:spPr bwMode="auto">
          <a:xfrm>
            <a:off x="4786282" y="2560143"/>
            <a:ext cx="4357718" cy="4297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285860"/>
            <a:ext cx="4071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Червоний логотип і зелені букви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.artlebedev.ru/everything/odessa/odessa-logo-options.gif"/>
          <p:cNvPicPr>
            <a:picLocks noChangeAspect="1" noChangeArrowheads="1"/>
          </p:cNvPicPr>
          <p:nvPr/>
        </p:nvPicPr>
        <p:blipFill>
          <a:blip r:embed="rId2"/>
          <a:srcRect l="53416" b="32143"/>
          <a:stretch>
            <a:fillRect/>
          </a:stretch>
        </p:blipFill>
        <p:spPr bwMode="auto">
          <a:xfrm>
            <a:off x="0" y="2491677"/>
            <a:ext cx="4910126" cy="43663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1928802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Синій логотип і чорні букви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Патерн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логотипів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Фірмовий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патерн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прикраси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будь-яко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img.artlebedev.ru/everything/odessa/odessa-patt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3"/>
            <a:ext cx="6572296" cy="50006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паттерн одес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2214554"/>
            <a:ext cx="5572164" cy="206210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поверхня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прикрасити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дрібніше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патерну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аліграфічний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основного знака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каліграфічний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напис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люблю Одесу»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яку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вписаний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фірмовий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якір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img.artlebedev.ru/everything/odessa/odessa-brandbook-caligraphy.jpg"/>
          <p:cNvPicPr>
            <a:picLocks noChangeAspect="1" noChangeArrowheads="1"/>
          </p:cNvPicPr>
          <p:nvPr/>
        </p:nvPicPr>
        <p:blipFill>
          <a:blip r:embed="rId2"/>
          <a:srcRect t="20000" r="49939" b="4999"/>
          <a:stretch>
            <a:fillRect/>
          </a:stretch>
        </p:blipFill>
        <p:spPr bwMode="auto">
          <a:xfrm>
            <a:off x="3214678" y="1636532"/>
            <a:ext cx="4786346" cy="522146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g.artlebedev.ru/everything/odessa/odessa-brandbook-caligraphy.jpg"/>
          <p:cNvPicPr>
            <a:picLocks noChangeAspect="1" noChangeArrowheads="1"/>
          </p:cNvPicPr>
          <p:nvPr/>
        </p:nvPicPr>
        <p:blipFill>
          <a:blip r:embed="rId2"/>
          <a:srcRect l="50061" r="1698" b="4999"/>
          <a:stretch>
            <a:fillRect/>
          </a:stretch>
        </p:blipFill>
        <p:spPr bwMode="auto">
          <a:xfrm>
            <a:off x="2500298" y="0"/>
            <a:ext cx="47825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214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BRANDBOOK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BRANDBOOK</dc:title>
  <dc:creator>User</dc:creator>
  <cp:lastModifiedBy>User</cp:lastModifiedBy>
  <cp:revision>6</cp:revision>
  <dcterms:created xsi:type="dcterms:W3CDTF">2017-03-20T19:29:45Z</dcterms:created>
  <dcterms:modified xsi:type="dcterms:W3CDTF">2017-03-20T20:26:20Z</dcterms:modified>
</cp:coreProperties>
</file>