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fcgornyak.dp.ua/uploads/posts/2015-10/1444388875_7649251_fb14dfff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2133600" y="1828800"/>
            <a:ext cx="7010400" cy="52578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0"/>
            <a:ext cx="61722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Бренд-бук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1066800"/>
            <a:ext cx="4343400" cy="1600200"/>
          </a:xfrm>
        </p:spPr>
        <p:txBody>
          <a:bodyPr>
            <a:normAutofit/>
          </a:bodyPr>
          <a:lstStyle/>
          <a:p>
            <a:r>
              <a:rPr lang="uk-UA" sz="8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Полтава</a:t>
            </a:r>
            <a:endParaRPr lang="ru-RU" sz="8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-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Фірмовий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градієнт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7772400" cy="5178552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Фірмовий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градієнт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заливки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логотипу,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орнаменту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патерну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звернути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Gradient slider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зміщений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37%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початку темно-зеленого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ымянный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505200"/>
            <a:ext cx="8382000" cy="144517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50261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носіїв</a:t>
            </a:r>
            <a:r>
              <a:rPr lang="ru-RU" dirty="0" smtClean="0"/>
              <a:t> </a:t>
            </a:r>
            <a:r>
              <a:rPr lang="ru-RU" dirty="0" err="1" smtClean="0"/>
              <a:t>фірмового</a:t>
            </a:r>
            <a:r>
              <a:rPr lang="ru-RU" dirty="0" smtClean="0"/>
              <a:t> </a:t>
            </a:r>
            <a:r>
              <a:rPr lang="ru-RU" dirty="0" smtClean="0"/>
              <a:t>стилю,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орнаментом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фірмовим</a:t>
            </a:r>
            <a:r>
              <a:rPr lang="ru-RU" dirty="0" smtClean="0"/>
              <a:t> паттерном. </a:t>
            </a:r>
            <a:r>
              <a:rPr lang="ru-RU" dirty="0" err="1" smtClean="0"/>
              <a:t>Кольори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вибирати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фірмової</a:t>
            </a:r>
            <a:r>
              <a:rPr lang="ru-RU" dirty="0" smtClean="0"/>
              <a:t> </a:t>
            </a:r>
            <a:r>
              <a:rPr lang="ru-RU" dirty="0" err="1" smtClean="0"/>
              <a:t>палітри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Безымянныйv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86200"/>
            <a:ext cx="855056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28600" y="1600200"/>
            <a:ext cx="3962400" cy="5638800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Патерн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фірмового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стилю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додатковий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оформленні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сувенірної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призначаючи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заливки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патерну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фірмової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палітри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371600"/>
            <a:ext cx="5369312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Сувенірна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продукція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ымянныйdf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580607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033676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239000" cy="838200"/>
          </a:xfrm>
        </p:spPr>
        <p:txBody>
          <a:bodyPr>
            <a:noAutofit/>
          </a:bodyPr>
          <a:lstStyle/>
          <a:p>
            <a:pPr algn="ctr"/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Полтава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7620000" cy="4797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Полтава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важливий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культурний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транспортний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вузол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Полтавська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битва прославила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ставши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причиною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підвищеної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давши старт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активному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dirty="0" smtClean="0">
                <a:latin typeface="Times New Roman" pitchFamily="18" charset="0"/>
                <a:cs typeface="Times New Roman" pitchFamily="18" charset="0"/>
              </a:rPr>
              <a:t>Логотип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458200" cy="517855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тісно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переплетені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геральдичні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символи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промислів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символи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неповторної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місцевої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героїчного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g.artlebedev.ru/everything/poltava/poltav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743199"/>
            <a:ext cx="3810000" cy="41148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229600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знака легко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комбінувати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фірмових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фонів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вигадливих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орнаментів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g.artlebedev.ru/everything/poltava/poltava-elemen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7558"/>
            <a:ext cx="8839200" cy="506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-457200"/>
            <a:ext cx="7696200" cy="1295400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логотипу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43400" y="1676400"/>
            <a:ext cx="43434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Логотип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графічної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текстової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заливки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графічної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градієнт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У такому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варіанті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логотип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розміщується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світлому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mg.artlebedev.ru/everything/poltava/poltav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797777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033676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-609600"/>
            <a:ext cx="7848600" cy="1828800"/>
          </a:xfrm>
        </p:spPr>
        <p:txBody>
          <a:bodyPr>
            <a:noAutofit/>
          </a:bodyPr>
          <a:lstStyle/>
          <a:p>
            <a:r>
              <a:rPr lang="ru-RU" sz="6000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Двоколірний</a:t>
            </a:r>
            <a:r>
              <a:rPr lang="ru-RU" sz="6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логотип</a:t>
            </a:r>
            <a:endParaRPr lang="ru-RU" sz="6000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7696200" cy="5254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логотипу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розроблено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двоколірну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версію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об’єктах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світлий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фон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Монохромний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логотип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06680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кольоровий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друк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неможливий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монохромний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логотипу.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561625"/>
            <a:ext cx="3581900" cy="42963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/>
              <a:t>Фірмові</a:t>
            </a:r>
            <a:r>
              <a:rPr lang="ru-RU" sz="5400" dirty="0" smtClean="0"/>
              <a:t> </a:t>
            </a:r>
            <a:r>
              <a:rPr lang="ru-RU" sz="5400" dirty="0" err="1" smtClean="0"/>
              <a:t>кольори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5105400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smtClean="0"/>
              <a:t>логотипу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позначити</a:t>
            </a:r>
            <a:r>
              <a:rPr lang="ru-RU" dirty="0" smtClean="0"/>
              <a:t> в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систе</a:t>
            </a:r>
            <a:r>
              <a:rPr lang="ru-RU" dirty="0" smtClean="0"/>
              <a:t>- мах,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різною</a:t>
            </a:r>
            <a:r>
              <a:rPr lang="ru-RU" dirty="0" smtClean="0"/>
              <a:t> метою. Модель </a:t>
            </a:r>
            <a:r>
              <a:rPr lang="en-US" dirty="0" smtClean="0"/>
              <a:t>Pantone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передбачати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фарби</a:t>
            </a:r>
            <a:r>
              <a:rPr lang="ru-RU" dirty="0" smtClean="0"/>
              <a:t> </a:t>
            </a:r>
            <a:r>
              <a:rPr lang="ru-RU" dirty="0" err="1" smtClean="0"/>
              <a:t>потрібного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—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формат </a:t>
            </a:r>
            <a:r>
              <a:rPr lang="ru-RU" dirty="0" err="1" smtClean="0"/>
              <a:t>друку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привабливий</a:t>
            </a:r>
            <a:r>
              <a:rPr lang="ru-RU" dirty="0" smtClean="0"/>
              <a:t> результат. Система </a:t>
            </a:r>
            <a:r>
              <a:rPr lang="en-US" dirty="0" smtClean="0"/>
              <a:t>RAL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фарб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наносяться</a:t>
            </a:r>
            <a:r>
              <a:rPr lang="ru-RU" dirty="0" smtClean="0"/>
              <a:t> </a:t>
            </a:r>
            <a:r>
              <a:rPr lang="ru-RU" dirty="0" err="1" smtClean="0"/>
              <a:t>пензлем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валиком. </a:t>
            </a:r>
            <a:r>
              <a:rPr lang="ru-RU" dirty="0" err="1" smtClean="0"/>
              <a:t>Колір</a:t>
            </a:r>
            <a:r>
              <a:rPr lang="ru-RU" dirty="0" smtClean="0"/>
              <a:t> в </a:t>
            </a:r>
            <a:r>
              <a:rPr lang="ru-RU" dirty="0" err="1" smtClean="0"/>
              <a:t>просторі</a:t>
            </a:r>
            <a:r>
              <a:rPr lang="ru-RU" dirty="0" smtClean="0"/>
              <a:t> </a:t>
            </a:r>
            <a:r>
              <a:rPr lang="en-US" dirty="0" smtClean="0"/>
              <a:t>CMYK </a:t>
            </a:r>
            <a:r>
              <a:rPr lang="ru-RU" dirty="0" err="1" smtClean="0"/>
              <a:t>знадобиться</a:t>
            </a:r>
            <a:r>
              <a:rPr lang="ru-RU" dirty="0" smtClean="0"/>
              <a:t> для </a:t>
            </a:r>
            <a:r>
              <a:rPr lang="ru-RU" dirty="0" err="1" smtClean="0"/>
              <a:t>звичайного</a:t>
            </a:r>
            <a:r>
              <a:rPr lang="ru-RU" dirty="0" smtClean="0"/>
              <a:t> </a:t>
            </a:r>
            <a:r>
              <a:rPr lang="ru-RU" dirty="0" err="1" smtClean="0"/>
              <a:t>друку</a:t>
            </a:r>
            <a:r>
              <a:rPr lang="ru-RU" dirty="0" smtClean="0"/>
              <a:t> в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фарби</a:t>
            </a:r>
            <a:r>
              <a:rPr lang="ru-RU" dirty="0" smtClean="0"/>
              <a:t>, а модель </a:t>
            </a:r>
            <a:r>
              <a:rPr lang="en-US" dirty="0" smtClean="0"/>
              <a:t>RGB </a:t>
            </a:r>
            <a:r>
              <a:rPr lang="ru-RU" dirty="0" err="1" smtClean="0"/>
              <a:t>кодує</a:t>
            </a:r>
            <a:r>
              <a:rPr lang="ru-RU" dirty="0" smtClean="0"/>
              <a:t> </a:t>
            </a:r>
            <a:r>
              <a:rPr lang="ru-RU" dirty="0" err="1" smtClean="0"/>
              <a:t>кольори</a:t>
            </a:r>
            <a:r>
              <a:rPr lang="ru-RU" dirty="0" smtClean="0"/>
              <a:t> у </a:t>
            </a:r>
            <a:r>
              <a:rPr lang="ru-RU" dirty="0" err="1" smtClean="0"/>
              <a:t>просторі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екрані</a:t>
            </a:r>
            <a:r>
              <a:rPr lang="ru-RU" dirty="0" smtClean="0"/>
              <a:t> </a:t>
            </a:r>
            <a:r>
              <a:rPr lang="ru-RU" dirty="0" err="1" smtClean="0"/>
              <a:t>монітора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Фірмові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кольори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Темно-зелений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CMYK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70 0 100 0 Pantone 151-8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RGB 78 182 72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RAL 6024</a:t>
            </a:r>
            <a:endParaRPr lang="uk-UA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Світло-зелений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CMYK 57 0 100 0 Pantone 154-8 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RGB 122 192 67 RAL 6018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</TotalTime>
  <Words>334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Бренд-бук</vt:lpstr>
      <vt:lpstr>Полтава</vt:lpstr>
      <vt:lpstr>Логотип</vt:lpstr>
      <vt:lpstr>Слайд 4</vt:lpstr>
      <vt:lpstr>Основний варіант логотипу</vt:lpstr>
      <vt:lpstr>Двоколірний логотип</vt:lpstr>
      <vt:lpstr>Монохромний логотип</vt:lpstr>
      <vt:lpstr>Фірмові кольори</vt:lpstr>
      <vt:lpstr>Фірмові кольори</vt:lpstr>
      <vt:lpstr>Фірмовий градієнт</vt:lpstr>
      <vt:lpstr>Елементи оформлення</vt:lpstr>
      <vt:lpstr>Елементи оформлення</vt:lpstr>
      <vt:lpstr>Сувенірна продукція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Бренд-бук</dc:title>
  <dc:creator>777</dc:creator>
  <cp:lastModifiedBy>777</cp:lastModifiedBy>
  <cp:revision>6</cp:revision>
  <dcterms:created xsi:type="dcterms:W3CDTF">2017-03-21T00:03:54Z</dcterms:created>
  <dcterms:modified xsi:type="dcterms:W3CDTF">2017-03-21T00:55:03Z</dcterms:modified>
</cp:coreProperties>
</file>