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61" r:id="rId9"/>
    <p:sldId id="266" r:id="rId10"/>
    <p:sldId id="267" r:id="rId11"/>
    <p:sldId id="262" r:id="rId12"/>
    <p:sldId id="263" r:id="rId13"/>
    <p:sldId id="264" r:id="rId14"/>
    <p:sldId id="265" r:id="rId15"/>
    <p:sldId id="269" r:id="rId16"/>
    <p:sldId id="270" r:id="rId17"/>
    <p:sldId id="268" r:id="rId18"/>
    <p:sldId id="271" r:id="rId19"/>
    <p:sldId id="272" r:id="rId20"/>
    <p:sldId id="278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44C1089-38F5-4E32-9362-3F2E1882B0A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AD08619-335E-4E3F-9374-586024A924B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err="1" smtClean="0"/>
              <a:t>Брендбук</a:t>
            </a:r>
            <a:r>
              <a:rPr lang="ru-RU" sz="5400" b="1" dirty="0" smtClean="0"/>
              <a:t> </a:t>
            </a:r>
            <a:br>
              <a:rPr lang="ru-RU" sz="5400" b="1" dirty="0" smtClean="0"/>
            </a:br>
            <a:r>
              <a:rPr lang="ru-RU" sz="5400" b="1" dirty="0" smtClean="0"/>
              <a:t>Ужгород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99992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Створено у 2016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6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7460" r="55714" b="20833"/>
          <a:stretch/>
        </p:blipFill>
        <p:spPr bwMode="auto">
          <a:xfrm>
            <a:off x="58056" y="188640"/>
            <a:ext cx="3802743" cy="451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 t="8598"/>
          <a:stretch/>
        </p:blipFill>
        <p:spPr bwMode="auto">
          <a:xfrm>
            <a:off x="4067944" y="1268760"/>
            <a:ext cx="475252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1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9922" r="2168" b="6250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7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4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9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9" t="8333" r="16224" b="26191"/>
          <a:stretch/>
        </p:blipFill>
        <p:spPr bwMode="auto">
          <a:xfrm>
            <a:off x="27632" y="116632"/>
            <a:ext cx="3802743" cy="478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3337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7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Кольори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Яскраві</a:t>
            </a:r>
            <a:r>
              <a:rPr lang="ru-RU" dirty="0"/>
              <a:t>, </a:t>
            </a:r>
            <a:r>
              <a:rPr lang="ru-RU" dirty="0" err="1"/>
              <a:t>виразні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є </a:t>
            </a:r>
            <a:r>
              <a:rPr lang="ru-RU" dirty="0" err="1"/>
              <a:t>невід'ємною</a:t>
            </a:r>
            <a:r>
              <a:rPr lang="ru-RU" dirty="0"/>
              <a:t> </a:t>
            </a:r>
            <a:r>
              <a:rPr lang="ru-RU" dirty="0" err="1"/>
              <a:t>часткою</a:t>
            </a:r>
            <a:r>
              <a:rPr lang="ru-RU" dirty="0"/>
              <a:t> бренда </a:t>
            </a:r>
            <a:r>
              <a:rPr lang="ru-RU" dirty="0" smtClean="0"/>
              <a:t>Ужгорода.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є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орієнтиром</a:t>
            </a:r>
            <a:r>
              <a:rPr lang="ru-RU" dirty="0"/>
              <a:t> для </a:t>
            </a:r>
            <a:r>
              <a:rPr lang="ru-RU" dirty="0" err="1"/>
              <a:t>візуального</a:t>
            </a:r>
            <a:r>
              <a:rPr lang="ru-RU" dirty="0"/>
              <a:t> стилю і аж </a:t>
            </a:r>
            <a:r>
              <a:rPr lang="ru-RU" dirty="0" err="1"/>
              <a:t>ніяк</a:t>
            </a:r>
            <a:r>
              <a:rPr lang="ru-RU" dirty="0"/>
              <a:t> не є </a:t>
            </a:r>
            <a:r>
              <a:rPr lang="ru-RU" dirty="0" err="1"/>
              <a:t>єдиними</a:t>
            </a:r>
            <a:r>
              <a:rPr lang="ru-RU" dirty="0"/>
              <a:t> </a:t>
            </a:r>
            <a:r>
              <a:rPr lang="ru-RU" dirty="0" err="1"/>
              <a:t>кольорами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3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2897" r="5626" b="9127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9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0516" r="36527" b="12897"/>
          <a:stretch/>
        </p:blipFill>
        <p:spPr bwMode="auto">
          <a:xfrm>
            <a:off x="395536" y="620688"/>
            <a:ext cx="835292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Кольори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підбирати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,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та </a:t>
            </a:r>
            <a:r>
              <a:rPr lang="ru-RU" dirty="0" err="1"/>
              <a:t>медіа</a:t>
            </a:r>
            <a:r>
              <a:rPr lang="ru-RU" dirty="0"/>
              <a:t>. </a:t>
            </a:r>
            <a:r>
              <a:rPr lang="ru-RU" dirty="0" err="1"/>
              <a:t>Лаконічний</a:t>
            </a:r>
            <a:r>
              <a:rPr lang="ru-RU" dirty="0"/>
              <a:t> </a:t>
            </a:r>
            <a:r>
              <a:rPr lang="ru-RU" dirty="0" err="1"/>
              <a:t>підбір</a:t>
            </a:r>
            <a:r>
              <a:rPr lang="ru-RU" dirty="0"/>
              <a:t> </a:t>
            </a:r>
            <a:r>
              <a:rPr lang="ru-RU" dirty="0" err="1"/>
              <a:t>кольорів</a:t>
            </a:r>
            <a:r>
              <a:rPr lang="ru-RU" dirty="0"/>
              <a:t> </a:t>
            </a:r>
            <a:r>
              <a:rPr lang="ru-RU" dirty="0" err="1"/>
              <a:t>підкреслить</a:t>
            </a:r>
            <a:r>
              <a:rPr lang="ru-RU" dirty="0"/>
              <a:t> простоту та </a:t>
            </a:r>
            <a:r>
              <a:rPr lang="ru-RU" dirty="0" err="1"/>
              <a:t>чіткість</a:t>
            </a:r>
            <a:r>
              <a:rPr lang="ru-RU" dirty="0"/>
              <a:t> логотипу та бренду в </a:t>
            </a:r>
            <a:r>
              <a:rPr lang="ru-RU" dirty="0" err="1"/>
              <a:t>цілому</a:t>
            </a:r>
            <a:r>
              <a:rPr lang="ru-RU" dirty="0"/>
              <a:t>. Не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багато </a:t>
            </a:r>
            <a:r>
              <a:rPr lang="ru-RU" dirty="0" err="1"/>
              <a:t>кольорів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6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t="16832" r="26800"/>
          <a:stretch/>
        </p:blipFill>
        <p:spPr bwMode="auto">
          <a:xfrm>
            <a:off x="323528" y="404664"/>
            <a:ext cx="3923928" cy="503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64496" cy="59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6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10794" r="2548" b="55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Іміджевий </a:t>
            </a:r>
            <a:r>
              <a:rPr lang="uk-UA" dirty="0" err="1" smtClean="0"/>
              <a:t>відео-ролик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9127" r="7076" b="14683"/>
          <a:stretch/>
        </p:blipFill>
        <p:spPr bwMode="auto">
          <a:xfrm>
            <a:off x="107504" y="1844824"/>
            <a:ext cx="888806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8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3690" r="2504" b="6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15873" r="20239" b="8532"/>
          <a:stretch/>
        </p:blipFill>
        <p:spPr bwMode="auto">
          <a:xfrm>
            <a:off x="-1825" y="0"/>
            <a:ext cx="914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Брендбуку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22952" r="49634" b="46632"/>
          <a:stretch/>
        </p:blipFill>
        <p:spPr bwMode="auto">
          <a:xfrm>
            <a:off x="539552" y="2564905"/>
            <a:ext cx="8249458" cy="313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4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9921" r="2615" b="6249"/>
          <a:stretch/>
        </p:blipFill>
        <p:spPr bwMode="auto">
          <a:xfrm>
            <a:off x="-28956" y="0"/>
            <a:ext cx="91729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7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4120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Ужгород —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об'єднало</a:t>
            </a:r>
            <a:r>
              <a:rPr lang="ru-RU" dirty="0"/>
              <a:t> в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культур, </a:t>
            </a:r>
            <a:r>
              <a:rPr lang="ru-RU" dirty="0" err="1"/>
              <a:t>традицій</a:t>
            </a:r>
            <a:r>
              <a:rPr lang="ru-RU" dirty="0"/>
              <a:t> та </a:t>
            </a:r>
            <a:r>
              <a:rPr lang="ru-RU" dirty="0" err="1"/>
              <a:t>стилів</a:t>
            </a:r>
            <a:r>
              <a:rPr lang="ru-RU" dirty="0"/>
              <a:t>. Тут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угорська</a:t>
            </a:r>
            <a:r>
              <a:rPr lang="ru-RU" dirty="0"/>
              <a:t>, </a:t>
            </a:r>
            <a:r>
              <a:rPr lang="ru-RU" dirty="0" err="1"/>
              <a:t>чеська</a:t>
            </a:r>
            <a:r>
              <a:rPr lang="ru-RU" dirty="0"/>
              <a:t> та </a:t>
            </a:r>
            <a:r>
              <a:rPr lang="ru-RU" dirty="0" err="1"/>
              <a:t>словацька</a:t>
            </a:r>
            <a:r>
              <a:rPr lang="ru-RU" dirty="0"/>
              <a:t> </a:t>
            </a:r>
            <a:r>
              <a:rPr lang="ru-RU" dirty="0" err="1"/>
              <a:t>архітектура</a:t>
            </a:r>
            <a:r>
              <a:rPr lang="ru-RU" dirty="0"/>
              <a:t>, </a:t>
            </a:r>
            <a:r>
              <a:rPr lang="ru-RU" dirty="0" err="1"/>
              <a:t>суміш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кухонь з </a:t>
            </a:r>
            <a:r>
              <a:rPr lang="ru-RU" dirty="0" err="1"/>
              <a:t>сусідніх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, люди </a:t>
            </a:r>
            <a:r>
              <a:rPr lang="ru-RU" dirty="0" err="1"/>
              <a:t>використовують</a:t>
            </a:r>
            <a:r>
              <a:rPr lang="ru-RU" dirty="0"/>
              <a:t> багато </a:t>
            </a:r>
            <a:r>
              <a:rPr lang="ru-RU" dirty="0" err="1"/>
              <a:t>слів</a:t>
            </a:r>
            <a:r>
              <a:rPr lang="ru-RU" dirty="0"/>
              <a:t>, </a:t>
            </a:r>
            <a:r>
              <a:rPr lang="ru-RU" dirty="0" err="1"/>
              <a:t>запозичених</a:t>
            </a:r>
            <a:r>
              <a:rPr lang="ru-RU" dirty="0"/>
              <a:t> з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9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12698" r="34630" b="6251"/>
          <a:stretch/>
        </p:blipFill>
        <p:spPr bwMode="auto">
          <a:xfrm>
            <a:off x="16769" y="0"/>
            <a:ext cx="9127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Одним з </a:t>
            </a:r>
            <a:r>
              <a:rPr lang="ru-RU" dirty="0" err="1"/>
              <a:t>найголовніших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стилю є </a:t>
            </a:r>
            <a:r>
              <a:rPr lang="ru-RU" dirty="0" err="1"/>
              <a:t>діакритики</a:t>
            </a:r>
            <a:r>
              <a:rPr lang="ru-RU" dirty="0"/>
              <a:t> (</a:t>
            </a:r>
            <a:r>
              <a:rPr lang="ru-RU" dirty="0" err="1"/>
              <a:t>позначки</a:t>
            </a:r>
            <a:r>
              <a:rPr lang="ru-RU" dirty="0"/>
              <a:t> над </a:t>
            </a:r>
            <a:r>
              <a:rPr lang="ru-RU" dirty="0" err="1"/>
              <a:t>літерою</a:t>
            </a:r>
            <a:r>
              <a:rPr lang="ru-RU" dirty="0"/>
              <a:t> У). Вони </a:t>
            </a:r>
            <a:r>
              <a:rPr lang="ru-RU" dirty="0" err="1"/>
              <a:t>слугують</a:t>
            </a:r>
            <a:r>
              <a:rPr lang="ru-RU" dirty="0"/>
              <a:t> </a:t>
            </a:r>
            <a:r>
              <a:rPr lang="ru-RU" dirty="0" err="1"/>
              <a:t>універсальним</a:t>
            </a:r>
            <a:r>
              <a:rPr lang="ru-RU" dirty="0"/>
              <a:t> </a:t>
            </a:r>
            <a:r>
              <a:rPr lang="ru-RU" dirty="0" err="1"/>
              <a:t>графічним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змінюватись</a:t>
            </a:r>
            <a:r>
              <a:rPr lang="ru-RU" dirty="0"/>
              <a:t> та </a:t>
            </a:r>
            <a:r>
              <a:rPr lang="ru-RU" dirty="0" err="1"/>
              <a:t>розширюватись</a:t>
            </a:r>
            <a:r>
              <a:rPr lang="ru-RU" dirty="0"/>
              <a:t>, </a:t>
            </a:r>
            <a:r>
              <a:rPr lang="ru-RU" dirty="0" err="1"/>
              <a:t>даючи</a:t>
            </a:r>
            <a:r>
              <a:rPr lang="ru-RU" dirty="0"/>
              <a:t> нам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варіацій</a:t>
            </a:r>
            <a:r>
              <a:rPr lang="ru-RU" dirty="0"/>
              <a:t> та форм. </a:t>
            </a:r>
            <a:r>
              <a:rPr lang="ru-RU" dirty="0" err="1"/>
              <a:t>Діакритики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як разом з логотипом так і без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цим</a:t>
            </a:r>
            <a:r>
              <a:rPr lang="ru-RU" dirty="0"/>
              <a:t> самим </a:t>
            </a:r>
            <a:r>
              <a:rPr lang="ru-RU" dirty="0" err="1"/>
              <a:t>стимулюючи</a:t>
            </a:r>
            <a:r>
              <a:rPr lang="ru-RU" dirty="0"/>
              <a:t> </a:t>
            </a:r>
            <a:r>
              <a:rPr lang="ru-RU" dirty="0" err="1"/>
              <a:t>асоціацію</a:t>
            </a:r>
            <a:r>
              <a:rPr lang="ru-RU" dirty="0"/>
              <a:t> бренду Ужгорода </a:t>
            </a:r>
            <a:r>
              <a:rPr lang="ru-RU" dirty="0" err="1"/>
              <a:t>саме</a:t>
            </a:r>
            <a:r>
              <a:rPr lang="ru-RU" dirty="0"/>
              <a:t> з </a:t>
            </a:r>
            <a:r>
              <a:rPr lang="ru-RU" dirty="0" err="1"/>
              <a:t>цими</a:t>
            </a:r>
            <a:r>
              <a:rPr lang="ru-RU" dirty="0"/>
              <a:t> </a:t>
            </a:r>
            <a:r>
              <a:rPr lang="ru-RU" dirty="0" err="1"/>
              <a:t>позначками</a:t>
            </a:r>
            <a:r>
              <a:rPr lang="ru-RU" dirty="0"/>
              <a:t>. </a:t>
            </a:r>
            <a:r>
              <a:rPr lang="ru-RU" dirty="0" err="1"/>
              <a:t>Візуальний</a:t>
            </a:r>
            <a:r>
              <a:rPr lang="ru-RU" dirty="0"/>
              <a:t> стиль практично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обмежень</a:t>
            </a:r>
            <a:r>
              <a:rPr lang="ru-RU" dirty="0"/>
              <a:t> і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експериментувати</a:t>
            </a:r>
            <a:r>
              <a:rPr lang="ru-RU" dirty="0"/>
              <a:t>, але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хоча</a:t>
            </a:r>
            <a:r>
              <a:rPr lang="ru-RU" dirty="0"/>
              <a:t> б два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стилю: шрифт та </a:t>
            </a:r>
            <a:r>
              <a:rPr lang="ru-RU" dirty="0" err="1"/>
              <a:t>діакритики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4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5397" r="35076" b="19246"/>
          <a:stretch/>
        </p:blipFill>
        <p:spPr bwMode="auto">
          <a:xfrm>
            <a:off x="31512" y="0"/>
            <a:ext cx="3316351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3" t="24716" r="36903" b="19792"/>
          <a:stretch/>
        </p:blipFill>
        <p:spPr bwMode="auto">
          <a:xfrm>
            <a:off x="3347864" y="1111277"/>
            <a:ext cx="3408218" cy="405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4" t="26042" r="38074" b="19223"/>
          <a:stretch/>
        </p:blipFill>
        <p:spPr bwMode="auto">
          <a:xfrm>
            <a:off x="31513" y="3356992"/>
            <a:ext cx="3316350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22851" r="37754" b="19224"/>
          <a:stretch/>
        </p:blipFill>
        <p:spPr bwMode="auto">
          <a:xfrm>
            <a:off x="6058411" y="3140968"/>
            <a:ext cx="3085588" cy="380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3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0317" r="7857" b="6250"/>
          <a:stretch/>
        </p:blipFill>
        <p:spPr bwMode="auto">
          <a:xfrm>
            <a:off x="14231" y="0"/>
            <a:ext cx="91297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8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Створили </a:t>
            </a:r>
            <a:r>
              <a:rPr lang="ru-RU" dirty="0" err="1" smtClean="0"/>
              <a:t>серію</a:t>
            </a:r>
            <a:r>
              <a:rPr lang="ru-RU" dirty="0" smtClean="0"/>
              <a:t> </a:t>
            </a:r>
            <a:r>
              <a:rPr lang="ru-RU" dirty="0" err="1"/>
              <a:t>рекламних</a:t>
            </a:r>
            <a:r>
              <a:rPr lang="ru-RU" dirty="0"/>
              <a:t> </a:t>
            </a:r>
            <a:r>
              <a:rPr lang="ru-RU" dirty="0" err="1"/>
              <a:t>плакатів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висвітлюють</a:t>
            </a:r>
            <a:r>
              <a:rPr lang="ru-RU" dirty="0"/>
              <a:t> Ужгород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сторін</a:t>
            </a:r>
            <a:r>
              <a:rPr lang="ru-RU" dirty="0"/>
              <a:t>, так, як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бачать</a:t>
            </a:r>
            <a:r>
              <a:rPr lang="ru-RU" dirty="0"/>
              <a:t> </a:t>
            </a:r>
            <a:r>
              <a:rPr lang="ru-RU" dirty="0" err="1"/>
              <a:t>мешканці</a:t>
            </a:r>
            <a:r>
              <a:rPr lang="ru-RU" dirty="0"/>
              <a:t> та </a:t>
            </a:r>
            <a:r>
              <a:rPr lang="ru-RU" dirty="0" err="1"/>
              <a:t>туристи</a:t>
            </a:r>
            <a:r>
              <a:rPr lang="ru-RU" dirty="0"/>
              <a:t>.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в </a:t>
            </a:r>
            <a:r>
              <a:rPr lang="ru-RU" dirty="0" err="1"/>
              <a:t>плакатих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і </a:t>
            </a:r>
            <a:r>
              <a:rPr lang="ru-RU" dirty="0" err="1"/>
              <a:t>дізнатись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нове</a:t>
            </a:r>
            <a:r>
              <a:rPr lang="ru-RU" dirty="0"/>
              <a:t> про </a:t>
            </a:r>
            <a:r>
              <a:rPr lang="ru-RU" dirty="0" err="1"/>
              <a:t>місто</a:t>
            </a:r>
            <a:r>
              <a:rPr lang="ru-RU" dirty="0"/>
              <a:t>. Слоган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перекладений</a:t>
            </a:r>
            <a:r>
              <a:rPr lang="ru-RU" dirty="0"/>
              <a:t> на будь-яку </a:t>
            </a:r>
            <a:r>
              <a:rPr lang="ru-RU" dirty="0" err="1"/>
              <a:t>мову</a:t>
            </a:r>
            <a:r>
              <a:rPr lang="ru-RU" dirty="0"/>
              <a:t> без </a:t>
            </a:r>
            <a:r>
              <a:rPr lang="ru-RU" dirty="0" err="1"/>
              <a:t>втрати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, тому </a:t>
            </a:r>
            <a:r>
              <a:rPr lang="ru-RU" dirty="0" err="1"/>
              <a:t>плакати</a:t>
            </a:r>
            <a:r>
              <a:rPr lang="ru-RU" dirty="0"/>
              <a:t> </a:t>
            </a:r>
            <a:r>
              <a:rPr lang="ru-RU" dirty="0" err="1"/>
              <a:t>виглядають</a:t>
            </a:r>
            <a:r>
              <a:rPr lang="ru-RU" dirty="0"/>
              <a:t> </a:t>
            </a:r>
            <a:r>
              <a:rPr lang="ru-RU" dirty="0" err="1"/>
              <a:t>однаково</a:t>
            </a:r>
            <a:r>
              <a:rPr lang="ru-RU" dirty="0"/>
              <a:t> </a:t>
            </a:r>
            <a:r>
              <a:rPr lang="ru-RU" dirty="0" err="1"/>
              <a:t>привабливо</a:t>
            </a:r>
            <a:r>
              <a:rPr lang="ru-RU" dirty="0"/>
              <a:t> як на </a:t>
            </a:r>
            <a:r>
              <a:rPr lang="ru-RU" dirty="0" err="1"/>
              <a:t>українській</a:t>
            </a:r>
            <a:r>
              <a:rPr lang="ru-RU" dirty="0"/>
              <a:t> так і на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мовах</a:t>
            </a:r>
            <a:r>
              <a:rPr lang="ru-RU" dirty="0"/>
              <a:t>. В </a:t>
            </a:r>
            <a:r>
              <a:rPr lang="ru-RU" dirty="0" err="1"/>
              <a:t>серії</a:t>
            </a:r>
            <a:r>
              <a:rPr lang="ru-RU" dirty="0"/>
              <a:t> </a:t>
            </a:r>
            <a:r>
              <a:rPr lang="ru-RU" dirty="0" err="1"/>
              <a:t>плакатів</a:t>
            </a:r>
            <a:r>
              <a:rPr lang="ru-RU" dirty="0"/>
              <a:t> «Ужгород говорить </a:t>
            </a:r>
            <a:r>
              <a:rPr lang="ru-RU" dirty="0" err="1"/>
              <a:t>твоєю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» </a:t>
            </a:r>
            <a:r>
              <a:rPr lang="ru-RU" dirty="0" err="1"/>
              <a:t>використані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різны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впізнаними</a:t>
            </a:r>
            <a:r>
              <a:rPr lang="ru-RU" dirty="0"/>
              <a:t> гостями </a:t>
            </a:r>
            <a:r>
              <a:rPr lang="ru-RU" dirty="0" err="1"/>
              <a:t>міста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8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61</TotalTime>
  <Words>275</Words>
  <Application>Microsoft Office PowerPoint</Application>
  <PresentationFormat>Экран (4:3)</PresentationFormat>
  <Paragraphs>11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Яркая</vt:lpstr>
      <vt:lpstr>Брендбук  Ужгород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Кольори</vt:lpstr>
      <vt:lpstr>Презентация PowerPoint</vt:lpstr>
      <vt:lpstr>Презентация PowerPoint</vt:lpstr>
      <vt:lpstr>Презентация PowerPoint</vt:lpstr>
      <vt:lpstr>Презентация PowerPoint</vt:lpstr>
      <vt:lpstr>Іміджевий відео-ролик</vt:lpstr>
      <vt:lpstr>Презентация PowerPoint</vt:lpstr>
      <vt:lpstr>Презентация PowerPoint</vt:lpstr>
      <vt:lpstr>Створення  Брендбуку міста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Брендбук  Ужгород</dc:title>
  <dc:creator>Admin</dc:creator>
  <cp:lastModifiedBy>Admin</cp:lastModifiedBy>
  <cp:revision>5</cp:revision>
  <dcterms:created xsi:type="dcterms:W3CDTF">2017-03-14T15:27:37Z</dcterms:created>
  <dcterms:modified xsi:type="dcterms:W3CDTF">2017-03-14T16:28:39Z</dcterms:modified>
</cp:coreProperties>
</file>