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300" r:id="rId4"/>
    <p:sldId id="310" r:id="rId5"/>
    <p:sldId id="311" r:id="rId6"/>
    <p:sldId id="261" r:id="rId7"/>
    <p:sldId id="309" r:id="rId8"/>
    <p:sldId id="298" r:id="rId9"/>
    <p:sldId id="269" r:id="rId10"/>
    <p:sldId id="273" r:id="rId11"/>
    <p:sldId id="270" r:id="rId12"/>
    <p:sldId id="301" r:id="rId13"/>
    <p:sldId id="265" r:id="rId14"/>
    <p:sldId id="312" r:id="rId15"/>
    <p:sldId id="267" r:id="rId16"/>
    <p:sldId id="296" r:id="rId17"/>
    <p:sldId id="274" r:id="rId18"/>
    <p:sldId id="302" r:id="rId19"/>
    <p:sldId id="275" r:id="rId20"/>
    <p:sldId id="294" r:id="rId21"/>
    <p:sldId id="268" r:id="rId22"/>
    <p:sldId id="287" r:id="rId23"/>
    <p:sldId id="305" r:id="rId24"/>
    <p:sldId id="297" r:id="rId25"/>
    <p:sldId id="276" r:id="rId26"/>
    <p:sldId id="277" r:id="rId27"/>
    <p:sldId id="288" r:id="rId28"/>
    <p:sldId id="278" r:id="rId29"/>
    <p:sldId id="289" r:id="rId30"/>
    <p:sldId id="290" r:id="rId31"/>
    <p:sldId id="303" r:id="rId32"/>
    <p:sldId id="308" r:id="rId33"/>
    <p:sldId id="304" r:id="rId34"/>
    <p:sldId id="282" r:id="rId35"/>
    <p:sldId id="30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8E422-C493-464D-AF53-514FDA0C5B9F}"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4D955ADE-3177-4286-9A67-A052F13A48A2}">
      <dgm:prSet phldrT="[Text]"/>
      <dgm:spPr/>
      <dgm:t>
        <a:bodyPr/>
        <a:lstStyle/>
        <a:p>
          <a:r>
            <a:rPr lang="ru-RU" dirty="0" smtClean="0"/>
            <a:t>Готический роман</a:t>
          </a:r>
          <a:endParaRPr lang="en-US" dirty="0"/>
        </a:p>
      </dgm:t>
    </dgm:pt>
    <dgm:pt modelId="{2D99303D-B40A-4513-8B9E-45B393D6FEFB}" type="parTrans" cxnId="{23071129-A58A-4414-9287-2E33C5572DA3}">
      <dgm:prSet/>
      <dgm:spPr/>
      <dgm:t>
        <a:bodyPr/>
        <a:lstStyle/>
        <a:p>
          <a:endParaRPr lang="en-US"/>
        </a:p>
      </dgm:t>
    </dgm:pt>
    <dgm:pt modelId="{89C681BB-734E-4BAC-9C9E-BD4F3919882A}" type="sibTrans" cxnId="{23071129-A58A-4414-9287-2E33C5572DA3}">
      <dgm:prSet/>
      <dgm:spPr/>
      <dgm:t>
        <a:bodyPr/>
        <a:lstStyle/>
        <a:p>
          <a:endParaRPr lang="en-US"/>
        </a:p>
      </dgm:t>
    </dgm:pt>
    <dgm:pt modelId="{17357C16-3B72-4DB9-A0B5-8D288778E29E}">
      <dgm:prSet phldrT="[Text]"/>
      <dgm:spPr/>
      <dgm:t>
        <a:bodyPr/>
        <a:lstStyle/>
        <a:p>
          <a:r>
            <a:rPr lang="ru-RU" dirty="0" smtClean="0"/>
            <a:t>Сенсацион-ный роман</a:t>
          </a:r>
          <a:endParaRPr lang="en-US" dirty="0"/>
        </a:p>
      </dgm:t>
    </dgm:pt>
    <dgm:pt modelId="{D6F4775F-D6AC-40F4-8905-95F8DBF86EFD}" type="parTrans" cxnId="{54DC135D-CDA5-463C-AF5A-DD495FC35D63}">
      <dgm:prSet/>
      <dgm:spPr/>
      <dgm:t>
        <a:bodyPr/>
        <a:lstStyle/>
        <a:p>
          <a:endParaRPr lang="en-US"/>
        </a:p>
      </dgm:t>
    </dgm:pt>
    <dgm:pt modelId="{CB8F1F3A-690F-41A2-8C4C-FF2A37EAAD85}" type="sibTrans" cxnId="{54DC135D-CDA5-463C-AF5A-DD495FC35D63}">
      <dgm:prSet/>
      <dgm:spPr/>
      <dgm:t>
        <a:bodyPr/>
        <a:lstStyle/>
        <a:p>
          <a:endParaRPr lang="en-US"/>
        </a:p>
      </dgm:t>
    </dgm:pt>
    <dgm:pt modelId="{BFEBECA9-0B3D-4677-BCAB-2D6F2B31A384}">
      <dgm:prSet phldrT="[Text]"/>
      <dgm:spPr/>
      <dgm:t>
        <a:bodyPr/>
        <a:lstStyle/>
        <a:p>
          <a:r>
            <a:rPr lang="ru-RU" dirty="0" smtClean="0"/>
            <a:t>«Роман о гувернантке»</a:t>
          </a:r>
          <a:endParaRPr lang="en-US" dirty="0"/>
        </a:p>
      </dgm:t>
    </dgm:pt>
    <dgm:pt modelId="{4D2AD7B5-F11B-403B-BA92-3C07B47A6474}" type="parTrans" cxnId="{83B9D400-F747-4DF6-A8C1-C0CC9FBFD4D5}">
      <dgm:prSet/>
      <dgm:spPr/>
      <dgm:t>
        <a:bodyPr/>
        <a:lstStyle/>
        <a:p>
          <a:endParaRPr lang="en-US"/>
        </a:p>
      </dgm:t>
    </dgm:pt>
    <dgm:pt modelId="{1DD69AFE-6CF2-4FC1-9EB6-A6A12E96EE68}" type="sibTrans" cxnId="{83B9D400-F747-4DF6-A8C1-C0CC9FBFD4D5}">
      <dgm:prSet/>
      <dgm:spPr/>
      <dgm:t>
        <a:bodyPr/>
        <a:lstStyle/>
        <a:p>
          <a:endParaRPr lang="en-US"/>
        </a:p>
      </dgm:t>
    </dgm:pt>
    <dgm:pt modelId="{5DDDE972-9DA1-4885-99C1-CFFE15185FB6}">
      <dgm:prSet phldrT="[Text]"/>
      <dgm:spPr/>
      <dgm:t>
        <a:bodyPr/>
        <a:lstStyle/>
        <a:p>
          <a:r>
            <a:rPr lang="ru-RU" dirty="0" smtClean="0"/>
            <a:t>Психологи-ческая повесть</a:t>
          </a:r>
          <a:endParaRPr lang="en-US" dirty="0"/>
        </a:p>
      </dgm:t>
    </dgm:pt>
    <dgm:pt modelId="{C6EF8A8E-005F-4EF2-99A6-FCD417B7584D}" type="parTrans" cxnId="{0B832522-3056-4652-8B81-620C066E62E3}">
      <dgm:prSet/>
      <dgm:spPr/>
      <dgm:t>
        <a:bodyPr/>
        <a:lstStyle/>
        <a:p>
          <a:endParaRPr lang="en-US"/>
        </a:p>
      </dgm:t>
    </dgm:pt>
    <dgm:pt modelId="{2EDAB372-6932-4044-A170-DDBDD8B6C370}" type="sibTrans" cxnId="{0B832522-3056-4652-8B81-620C066E62E3}">
      <dgm:prSet/>
      <dgm:spPr/>
      <dgm:t>
        <a:bodyPr/>
        <a:lstStyle/>
        <a:p>
          <a:endParaRPr lang="en-US"/>
        </a:p>
      </dgm:t>
    </dgm:pt>
    <dgm:pt modelId="{0C815453-E63B-40C2-9178-B2A9BBDDF6DA}" type="pres">
      <dgm:prSet presAssocID="{1418E422-C493-464D-AF53-514FDA0C5B9F}" presName="matrix" presStyleCnt="0">
        <dgm:presLayoutVars>
          <dgm:chMax val="1"/>
          <dgm:dir/>
          <dgm:resizeHandles val="exact"/>
        </dgm:presLayoutVars>
      </dgm:prSet>
      <dgm:spPr/>
      <dgm:t>
        <a:bodyPr/>
        <a:lstStyle/>
        <a:p>
          <a:endParaRPr lang="en-US"/>
        </a:p>
      </dgm:t>
    </dgm:pt>
    <dgm:pt modelId="{40A27153-B644-4EE7-A5B8-F8890EB84BDE}" type="pres">
      <dgm:prSet presAssocID="{1418E422-C493-464D-AF53-514FDA0C5B9F}" presName="axisShape" presStyleLbl="bgShp" presStyleIdx="0" presStyleCnt="1"/>
      <dgm:spPr/>
    </dgm:pt>
    <dgm:pt modelId="{A865870F-3317-466F-BA83-F31A5D852406}" type="pres">
      <dgm:prSet presAssocID="{1418E422-C493-464D-AF53-514FDA0C5B9F}" presName="rect1" presStyleLbl="node1" presStyleIdx="0" presStyleCnt="4">
        <dgm:presLayoutVars>
          <dgm:chMax val="0"/>
          <dgm:chPref val="0"/>
          <dgm:bulletEnabled val="1"/>
        </dgm:presLayoutVars>
      </dgm:prSet>
      <dgm:spPr/>
      <dgm:t>
        <a:bodyPr/>
        <a:lstStyle/>
        <a:p>
          <a:endParaRPr lang="en-US"/>
        </a:p>
      </dgm:t>
    </dgm:pt>
    <dgm:pt modelId="{17CA32BC-96DD-4EE6-97E2-4C359B2D9831}" type="pres">
      <dgm:prSet presAssocID="{1418E422-C493-464D-AF53-514FDA0C5B9F}" presName="rect2" presStyleLbl="node1" presStyleIdx="1" presStyleCnt="4">
        <dgm:presLayoutVars>
          <dgm:chMax val="0"/>
          <dgm:chPref val="0"/>
          <dgm:bulletEnabled val="1"/>
        </dgm:presLayoutVars>
      </dgm:prSet>
      <dgm:spPr/>
      <dgm:t>
        <a:bodyPr/>
        <a:lstStyle/>
        <a:p>
          <a:endParaRPr lang="en-US"/>
        </a:p>
      </dgm:t>
    </dgm:pt>
    <dgm:pt modelId="{1CE03016-8D2B-4D72-96E9-C73764514254}" type="pres">
      <dgm:prSet presAssocID="{1418E422-C493-464D-AF53-514FDA0C5B9F}" presName="rect3" presStyleLbl="node1" presStyleIdx="2" presStyleCnt="4">
        <dgm:presLayoutVars>
          <dgm:chMax val="0"/>
          <dgm:chPref val="0"/>
          <dgm:bulletEnabled val="1"/>
        </dgm:presLayoutVars>
      </dgm:prSet>
      <dgm:spPr/>
      <dgm:t>
        <a:bodyPr/>
        <a:lstStyle/>
        <a:p>
          <a:endParaRPr lang="en-US"/>
        </a:p>
      </dgm:t>
    </dgm:pt>
    <dgm:pt modelId="{0E58999E-44A4-4F6F-9621-ADB77D1543A2}" type="pres">
      <dgm:prSet presAssocID="{1418E422-C493-464D-AF53-514FDA0C5B9F}" presName="rect4" presStyleLbl="node1" presStyleIdx="3" presStyleCnt="4">
        <dgm:presLayoutVars>
          <dgm:chMax val="0"/>
          <dgm:chPref val="0"/>
          <dgm:bulletEnabled val="1"/>
        </dgm:presLayoutVars>
      </dgm:prSet>
      <dgm:spPr/>
      <dgm:t>
        <a:bodyPr/>
        <a:lstStyle/>
        <a:p>
          <a:endParaRPr lang="en-US"/>
        </a:p>
      </dgm:t>
    </dgm:pt>
  </dgm:ptLst>
  <dgm:cxnLst>
    <dgm:cxn modelId="{E140D0B1-9EC0-408A-A439-E6A206007A13}" type="presOf" srcId="{BFEBECA9-0B3D-4677-BCAB-2D6F2B31A384}" destId="{1CE03016-8D2B-4D72-96E9-C73764514254}" srcOrd="0" destOrd="0" presId="urn:microsoft.com/office/officeart/2005/8/layout/matrix2"/>
    <dgm:cxn modelId="{004FF112-9A6B-4305-9E7A-B4939A280CB1}" type="presOf" srcId="{1418E422-C493-464D-AF53-514FDA0C5B9F}" destId="{0C815453-E63B-40C2-9178-B2A9BBDDF6DA}" srcOrd="0" destOrd="0" presId="urn:microsoft.com/office/officeart/2005/8/layout/matrix2"/>
    <dgm:cxn modelId="{54DC135D-CDA5-463C-AF5A-DD495FC35D63}" srcId="{1418E422-C493-464D-AF53-514FDA0C5B9F}" destId="{17357C16-3B72-4DB9-A0B5-8D288778E29E}" srcOrd="1" destOrd="0" parTransId="{D6F4775F-D6AC-40F4-8905-95F8DBF86EFD}" sibTransId="{CB8F1F3A-690F-41A2-8C4C-FF2A37EAAD85}"/>
    <dgm:cxn modelId="{B29AF23C-9A2B-409A-B4AA-695E782B4639}" type="presOf" srcId="{5DDDE972-9DA1-4885-99C1-CFFE15185FB6}" destId="{0E58999E-44A4-4F6F-9621-ADB77D1543A2}" srcOrd="0" destOrd="0" presId="urn:microsoft.com/office/officeart/2005/8/layout/matrix2"/>
    <dgm:cxn modelId="{0B832522-3056-4652-8B81-620C066E62E3}" srcId="{1418E422-C493-464D-AF53-514FDA0C5B9F}" destId="{5DDDE972-9DA1-4885-99C1-CFFE15185FB6}" srcOrd="3" destOrd="0" parTransId="{C6EF8A8E-005F-4EF2-99A6-FCD417B7584D}" sibTransId="{2EDAB372-6932-4044-A170-DDBDD8B6C370}"/>
    <dgm:cxn modelId="{00487D76-C350-4CC4-9BB3-9E76234B0542}" type="presOf" srcId="{4D955ADE-3177-4286-9A67-A052F13A48A2}" destId="{A865870F-3317-466F-BA83-F31A5D852406}" srcOrd="0" destOrd="0" presId="urn:microsoft.com/office/officeart/2005/8/layout/matrix2"/>
    <dgm:cxn modelId="{23071129-A58A-4414-9287-2E33C5572DA3}" srcId="{1418E422-C493-464D-AF53-514FDA0C5B9F}" destId="{4D955ADE-3177-4286-9A67-A052F13A48A2}" srcOrd="0" destOrd="0" parTransId="{2D99303D-B40A-4513-8B9E-45B393D6FEFB}" sibTransId="{89C681BB-734E-4BAC-9C9E-BD4F3919882A}"/>
    <dgm:cxn modelId="{83B9D400-F747-4DF6-A8C1-C0CC9FBFD4D5}" srcId="{1418E422-C493-464D-AF53-514FDA0C5B9F}" destId="{BFEBECA9-0B3D-4677-BCAB-2D6F2B31A384}" srcOrd="2" destOrd="0" parTransId="{4D2AD7B5-F11B-403B-BA92-3C07B47A6474}" sibTransId="{1DD69AFE-6CF2-4FC1-9EB6-A6A12E96EE68}"/>
    <dgm:cxn modelId="{E2B12A6E-B5AB-40BD-AE49-2F79F2542B27}" type="presOf" srcId="{17357C16-3B72-4DB9-A0B5-8D288778E29E}" destId="{17CA32BC-96DD-4EE6-97E2-4C359B2D9831}" srcOrd="0" destOrd="0" presId="urn:microsoft.com/office/officeart/2005/8/layout/matrix2"/>
    <dgm:cxn modelId="{FF826195-E395-4F57-9613-F6D4D7623C77}" type="presParOf" srcId="{0C815453-E63B-40C2-9178-B2A9BBDDF6DA}" destId="{40A27153-B644-4EE7-A5B8-F8890EB84BDE}" srcOrd="0" destOrd="0" presId="urn:microsoft.com/office/officeart/2005/8/layout/matrix2"/>
    <dgm:cxn modelId="{EFB51678-4F03-4103-AF96-DFC90BDFB2B2}" type="presParOf" srcId="{0C815453-E63B-40C2-9178-B2A9BBDDF6DA}" destId="{A865870F-3317-466F-BA83-F31A5D852406}" srcOrd="1" destOrd="0" presId="urn:microsoft.com/office/officeart/2005/8/layout/matrix2"/>
    <dgm:cxn modelId="{8C4933C6-CCD0-47BA-BB74-61C5716029D5}" type="presParOf" srcId="{0C815453-E63B-40C2-9178-B2A9BBDDF6DA}" destId="{17CA32BC-96DD-4EE6-97E2-4C359B2D9831}" srcOrd="2" destOrd="0" presId="urn:microsoft.com/office/officeart/2005/8/layout/matrix2"/>
    <dgm:cxn modelId="{59EA0DDA-099B-4EA4-B313-FF572C10B935}" type="presParOf" srcId="{0C815453-E63B-40C2-9178-B2A9BBDDF6DA}" destId="{1CE03016-8D2B-4D72-96E9-C73764514254}" srcOrd="3" destOrd="0" presId="urn:microsoft.com/office/officeart/2005/8/layout/matrix2"/>
    <dgm:cxn modelId="{EA480F04-A125-498E-BF08-4A906BF94362}" type="presParOf" srcId="{0C815453-E63B-40C2-9178-B2A9BBDDF6DA}" destId="{0E58999E-44A4-4F6F-9621-ADB77D1543A2}" srcOrd="4" destOrd="0" presId="urn:microsoft.com/office/officeart/2005/8/layout/matrix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5B7D2-CB21-4D54-8BE9-26A8DA11ACC2}" type="doc">
      <dgm:prSet loTypeId="urn:microsoft.com/office/officeart/2005/8/layout/target1" loCatId="relationship" qsTypeId="urn:microsoft.com/office/officeart/2005/8/quickstyle/simple1" qsCatId="simple" csTypeId="urn:microsoft.com/office/officeart/2005/8/colors/colorful1" csCatId="colorful" phldr="1"/>
      <dgm:spPr/>
    </dgm:pt>
    <dgm:pt modelId="{C0EDED00-CF39-4F57-9BBE-6A9F595C4888}">
      <dgm:prSet phldrT="[Text]"/>
      <dgm:spPr/>
      <dgm:t>
        <a:bodyPr/>
        <a:lstStyle/>
        <a:p>
          <a:r>
            <a:rPr lang="ru-RU" dirty="0" smtClean="0"/>
            <a:t>Событие</a:t>
          </a:r>
          <a:endParaRPr lang="en-US" dirty="0"/>
        </a:p>
      </dgm:t>
    </dgm:pt>
    <dgm:pt modelId="{5D2A7A6C-80D2-4C6C-9ED8-9CF1481DD56B}" type="parTrans" cxnId="{CEFDC856-79D4-4BE4-ADCC-F3139B6A5B71}">
      <dgm:prSet/>
      <dgm:spPr/>
      <dgm:t>
        <a:bodyPr/>
        <a:lstStyle/>
        <a:p>
          <a:endParaRPr lang="en-US"/>
        </a:p>
      </dgm:t>
    </dgm:pt>
    <dgm:pt modelId="{B74574C7-C929-4384-B0BF-562F9CEE7300}" type="sibTrans" cxnId="{CEFDC856-79D4-4BE4-ADCC-F3139B6A5B71}">
      <dgm:prSet/>
      <dgm:spPr/>
      <dgm:t>
        <a:bodyPr/>
        <a:lstStyle/>
        <a:p>
          <a:endParaRPr lang="en-US"/>
        </a:p>
      </dgm:t>
    </dgm:pt>
    <dgm:pt modelId="{FB2CD32E-54A5-4A8D-B222-B48E239B014A}">
      <dgm:prSet phldrT="[Text]"/>
      <dgm:spPr/>
      <dgm:t>
        <a:bodyPr/>
        <a:lstStyle/>
        <a:p>
          <a:r>
            <a:rPr lang="ru-RU" dirty="0" smtClean="0"/>
            <a:t>Письмо гувернантки</a:t>
          </a:r>
          <a:endParaRPr lang="en-US" dirty="0"/>
        </a:p>
      </dgm:t>
    </dgm:pt>
    <dgm:pt modelId="{0E44485A-56E4-41B3-84BB-AC499E3B486A}" type="parTrans" cxnId="{3E6CAFE0-C264-4489-855F-DF0E21C2D6BC}">
      <dgm:prSet/>
      <dgm:spPr/>
      <dgm:t>
        <a:bodyPr/>
        <a:lstStyle/>
        <a:p>
          <a:endParaRPr lang="en-US"/>
        </a:p>
      </dgm:t>
    </dgm:pt>
    <dgm:pt modelId="{EFE077FB-4CAF-4E3D-9CFA-AB952BA43231}" type="sibTrans" cxnId="{3E6CAFE0-C264-4489-855F-DF0E21C2D6BC}">
      <dgm:prSet/>
      <dgm:spPr/>
      <dgm:t>
        <a:bodyPr/>
        <a:lstStyle/>
        <a:p>
          <a:endParaRPr lang="en-US"/>
        </a:p>
      </dgm:t>
    </dgm:pt>
    <dgm:pt modelId="{C9928558-478F-40DA-B444-BBF81F9E1A14}">
      <dgm:prSet phldrT="[Text]"/>
      <dgm:spPr/>
      <dgm:t>
        <a:bodyPr/>
        <a:lstStyle/>
        <a:p>
          <a:r>
            <a:rPr lang="ru-RU" dirty="0" smtClean="0"/>
            <a:t>Рассказчик</a:t>
          </a:r>
          <a:endParaRPr lang="en-US" dirty="0"/>
        </a:p>
      </dgm:t>
    </dgm:pt>
    <dgm:pt modelId="{67B1F830-0B60-4C8E-8BF8-F71F18722267}" type="parTrans" cxnId="{2FA2296E-F1DE-48F6-8ACF-6CA4CB359AB2}">
      <dgm:prSet/>
      <dgm:spPr/>
      <dgm:t>
        <a:bodyPr/>
        <a:lstStyle/>
        <a:p>
          <a:endParaRPr lang="en-US"/>
        </a:p>
      </dgm:t>
    </dgm:pt>
    <dgm:pt modelId="{E96426AB-A50E-4742-BA1F-D8E5E929EA8F}" type="sibTrans" cxnId="{2FA2296E-F1DE-48F6-8ACF-6CA4CB359AB2}">
      <dgm:prSet/>
      <dgm:spPr/>
      <dgm:t>
        <a:bodyPr/>
        <a:lstStyle/>
        <a:p>
          <a:endParaRPr lang="en-US"/>
        </a:p>
      </dgm:t>
    </dgm:pt>
    <dgm:pt modelId="{97F4CF57-A3DE-45B0-8692-8A13B11D8FBF}" type="pres">
      <dgm:prSet presAssocID="{A1F5B7D2-CB21-4D54-8BE9-26A8DA11ACC2}" presName="composite" presStyleCnt="0">
        <dgm:presLayoutVars>
          <dgm:chMax val="5"/>
          <dgm:dir/>
          <dgm:resizeHandles val="exact"/>
        </dgm:presLayoutVars>
      </dgm:prSet>
      <dgm:spPr/>
    </dgm:pt>
    <dgm:pt modelId="{D121B4E2-774F-4B13-AA0D-29AD494053FD}" type="pres">
      <dgm:prSet presAssocID="{C0EDED00-CF39-4F57-9BBE-6A9F595C4888}" presName="circle1" presStyleLbl="lnNode1" presStyleIdx="0" presStyleCnt="3"/>
      <dgm:spPr/>
    </dgm:pt>
    <dgm:pt modelId="{5CBD12B9-E315-47AD-9269-205758317B31}" type="pres">
      <dgm:prSet presAssocID="{C0EDED00-CF39-4F57-9BBE-6A9F595C4888}" presName="text1" presStyleLbl="revTx" presStyleIdx="0" presStyleCnt="3">
        <dgm:presLayoutVars>
          <dgm:bulletEnabled val="1"/>
        </dgm:presLayoutVars>
      </dgm:prSet>
      <dgm:spPr/>
      <dgm:t>
        <a:bodyPr/>
        <a:lstStyle/>
        <a:p>
          <a:endParaRPr lang="en-US"/>
        </a:p>
      </dgm:t>
    </dgm:pt>
    <dgm:pt modelId="{A7E62C2A-5C1C-4C5B-AA0B-C524FA22CC00}" type="pres">
      <dgm:prSet presAssocID="{C0EDED00-CF39-4F57-9BBE-6A9F595C4888}" presName="line1" presStyleLbl="callout" presStyleIdx="0" presStyleCnt="6"/>
      <dgm:spPr/>
    </dgm:pt>
    <dgm:pt modelId="{309DA533-A50E-40A9-B956-6DFB8782C890}" type="pres">
      <dgm:prSet presAssocID="{C0EDED00-CF39-4F57-9BBE-6A9F595C4888}" presName="d1" presStyleLbl="callout" presStyleIdx="1" presStyleCnt="6"/>
      <dgm:spPr/>
    </dgm:pt>
    <dgm:pt modelId="{1BC46F84-E211-4CD9-A058-9F11E2610221}" type="pres">
      <dgm:prSet presAssocID="{FB2CD32E-54A5-4A8D-B222-B48E239B014A}" presName="circle2" presStyleLbl="lnNode1" presStyleIdx="1" presStyleCnt="3"/>
      <dgm:spPr/>
    </dgm:pt>
    <dgm:pt modelId="{28CCA432-8465-435D-B6A0-9C552651D5FF}" type="pres">
      <dgm:prSet presAssocID="{FB2CD32E-54A5-4A8D-B222-B48E239B014A}" presName="text2" presStyleLbl="revTx" presStyleIdx="1" presStyleCnt="3">
        <dgm:presLayoutVars>
          <dgm:bulletEnabled val="1"/>
        </dgm:presLayoutVars>
      </dgm:prSet>
      <dgm:spPr/>
      <dgm:t>
        <a:bodyPr/>
        <a:lstStyle/>
        <a:p>
          <a:endParaRPr lang="en-US"/>
        </a:p>
      </dgm:t>
    </dgm:pt>
    <dgm:pt modelId="{7AF0C2D4-48E6-402C-A10B-D2FB320363AC}" type="pres">
      <dgm:prSet presAssocID="{FB2CD32E-54A5-4A8D-B222-B48E239B014A}" presName="line2" presStyleLbl="callout" presStyleIdx="2" presStyleCnt="6"/>
      <dgm:spPr/>
    </dgm:pt>
    <dgm:pt modelId="{9494763E-302E-4805-8022-26CDBA105027}" type="pres">
      <dgm:prSet presAssocID="{FB2CD32E-54A5-4A8D-B222-B48E239B014A}" presName="d2" presStyleLbl="callout" presStyleIdx="3" presStyleCnt="6"/>
      <dgm:spPr/>
    </dgm:pt>
    <dgm:pt modelId="{AE40CD4F-1075-4A09-B207-ED3439F26703}" type="pres">
      <dgm:prSet presAssocID="{C9928558-478F-40DA-B444-BBF81F9E1A14}" presName="circle3" presStyleLbl="lnNode1" presStyleIdx="2" presStyleCnt="3"/>
      <dgm:spPr/>
    </dgm:pt>
    <dgm:pt modelId="{649D2A52-17D1-45A3-B603-0D7ED7580983}" type="pres">
      <dgm:prSet presAssocID="{C9928558-478F-40DA-B444-BBF81F9E1A14}" presName="text3" presStyleLbl="revTx" presStyleIdx="2" presStyleCnt="3">
        <dgm:presLayoutVars>
          <dgm:bulletEnabled val="1"/>
        </dgm:presLayoutVars>
      </dgm:prSet>
      <dgm:spPr/>
      <dgm:t>
        <a:bodyPr/>
        <a:lstStyle/>
        <a:p>
          <a:endParaRPr lang="en-US"/>
        </a:p>
      </dgm:t>
    </dgm:pt>
    <dgm:pt modelId="{101A1F11-3403-4C63-82D6-D6311DABBC0E}" type="pres">
      <dgm:prSet presAssocID="{C9928558-478F-40DA-B444-BBF81F9E1A14}" presName="line3" presStyleLbl="callout" presStyleIdx="4" presStyleCnt="6"/>
      <dgm:spPr/>
    </dgm:pt>
    <dgm:pt modelId="{5A4DBD15-DD86-4706-9142-17EF57BF78DB}" type="pres">
      <dgm:prSet presAssocID="{C9928558-478F-40DA-B444-BBF81F9E1A14}" presName="d3" presStyleLbl="callout" presStyleIdx="5" presStyleCnt="6"/>
      <dgm:spPr/>
    </dgm:pt>
  </dgm:ptLst>
  <dgm:cxnLst>
    <dgm:cxn modelId="{E7B57E82-F817-404D-819C-2B6F7873B91C}" type="presOf" srcId="{C0EDED00-CF39-4F57-9BBE-6A9F595C4888}" destId="{5CBD12B9-E315-47AD-9269-205758317B31}" srcOrd="0" destOrd="0" presId="urn:microsoft.com/office/officeart/2005/8/layout/target1"/>
    <dgm:cxn modelId="{AA092269-BAAC-464D-9227-C64C1742A156}" type="presOf" srcId="{FB2CD32E-54A5-4A8D-B222-B48E239B014A}" destId="{28CCA432-8465-435D-B6A0-9C552651D5FF}" srcOrd="0" destOrd="0" presId="urn:microsoft.com/office/officeart/2005/8/layout/target1"/>
    <dgm:cxn modelId="{7B1D0224-2FD9-4FD1-A2F7-390D3DF901B4}" type="presOf" srcId="{C9928558-478F-40DA-B444-BBF81F9E1A14}" destId="{649D2A52-17D1-45A3-B603-0D7ED7580983}" srcOrd="0" destOrd="0" presId="urn:microsoft.com/office/officeart/2005/8/layout/target1"/>
    <dgm:cxn modelId="{3E6CAFE0-C264-4489-855F-DF0E21C2D6BC}" srcId="{A1F5B7D2-CB21-4D54-8BE9-26A8DA11ACC2}" destId="{FB2CD32E-54A5-4A8D-B222-B48E239B014A}" srcOrd="1" destOrd="0" parTransId="{0E44485A-56E4-41B3-84BB-AC499E3B486A}" sibTransId="{EFE077FB-4CAF-4E3D-9CFA-AB952BA43231}"/>
    <dgm:cxn modelId="{CEFDC856-79D4-4BE4-ADCC-F3139B6A5B71}" srcId="{A1F5B7D2-CB21-4D54-8BE9-26A8DA11ACC2}" destId="{C0EDED00-CF39-4F57-9BBE-6A9F595C4888}" srcOrd="0" destOrd="0" parTransId="{5D2A7A6C-80D2-4C6C-9ED8-9CF1481DD56B}" sibTransId="{B74574C7-C929-4384-B0BF-562F9CEE7300}"/>
    <dgm:cxn modelId="{2FA2296E-F1DE-48F6-8ACF-6CA4CB359AB2}" srcId="{A1F5B7D2-CB21-4D54-8BE9-26A8DA11ACC2}" destId="{C9928558-478F-40DA-B444-BBF81F9E1A14}" srcOrd="2" destOrd="0" parTransId="{67B1F830-0B60-4C8E-8BF8-F71F18722267}" sibTransId="{E96426AB-A50E-4742-BA1F-D8E5E929EA8F}"/>
    <dgm:cxn modelId="{C220FD6C-DD44-458B-9D54-11D9DA872303}" type="presOf" srcId="{A1F5B7D2-CB21-4D54-8BE9-26A8DA11ACC2}" destId="{97F4CF57-A3DE-45B0-8692-8A13B11D8FBF}" srcOrd="0" destOrd="0" presId="urn:microsoft.com/office/officeart/2005/8/layout/target1"/>
    <dgm:cxn modelId="{6CE3AC09-EB4A-42E1-98F1-AFA2C6B0FC49}" type="presParOf" srcId="{97F4CF57-A3DE-45B0-8692-8A13B11D8FBF}" destId="{D121B4E2-774F-4B13-AA0D-29AD494053FD}" srcOrd="0" destOrd="0" presId="urn:microsoft.com/office/officeart/2005/8/layout/target1"/>
    <dgm:cxn modelId="{873B3749-E4A2-4EDF-AD73-88DA17D6FC41}" type="presParOf" srcId="{97F4CF57-A3DE-45B0-8692-8A13B11D8FBF}" destId="{5CBD12B9-E315-47AD-9269-205758317B31}" srcOrd="1" destOrd="0" presId="urn:microsoft.com/office/officeart/2005/8/layout/target1"/>
    <dgm:cxn modelId="{AD055D03-06DE-464E-949A-CC651F91C882}" type="presParOf" srcId="{97F4CF57-A3DE-45B0-8692-8A13B11D8FBF}" destId="{A7E62C2A-5C1C-4C5B-AA0B-C524FA22CC00}" srcOrd="2" destOrd="0" presId="urn:microsoft.com/office/officeart/2005/8/layout/target1"/>
    <dgm:cxn modelId="{BFE8A9F2-6D2F-471F-87FF-FDC7B77E7024}" type="presParOf" srcId="{97F4CF57-A3DE-45B0-8692-8A13B11D8FBF}" destId="{309DA533-A50E-40A9-B956-6DFB8782C890}" srcOrd="3" destOrd="0" presId="urn:microsoft.com/office/officeart/2005/8/layout/target1"/>
    <dgm:cxn modelId="{5921175C-389E-4156-B155-DD5455ECF0FF}" type="presParOf" srcId="{97F4CF57-A3DE-45B0-8692-8A13B11D8FBF}" destId="{1BC46F84-E211-4CD9-A058-9F11E2610221}" srcOrd="4" destOrd="0" presId="urn:microsoft.com/office/officeart/2005/8/layout/target1"/>
    <dgm:cxn modelId="{755EB06C-434B-4CEC-ABED-AB91ACF5448B}" type="presParOf" srcId="{97F4CF57-A3DE-45B0-8692-8A13B11D8FBF}" destId="{28CCA432-8465-435D-B6A0-9C552651D5FF}" srcOrd="5" destOrd="0" presId="urn:microsoft.com/office/officeart/2005/8/layout/target1"/>
    <dgm:cxn modelId="{F4C6FF22-1579-4886-8DB2-60E95C2909C1}" type="presParOf" srcId="{97F4CF57-A3DE-45B0-8692-8A13B11D8FBF}" destId="{7AF0C2D4-48E6-402C-A10B-D2FB320363AC}" srcOrd="6" destOrd="0" presId="urn:microsoft.com/office/officeart/2005/8/layout/target1"/>
    <dgm:cxn modelId="{87B8AC6D-3656-4238-9955-5F7B80120002}" type="presParOf" srcId="{97F4CF57-A3DE-45B0-8692-8A13B11D8FBF}" destId="{9494763E-302E-4805-8022-26CDBA105027}" srcOrd="7" destOrd="0" presId="urn:microsoft.com/office/officeart/2005/8/layout/target1"/>
    <dgm:cxn modelId="{E77003A8-539D-4086-94CF-2FC9EBD79188}" type="presParOf" srcId="{97F4CF57-A3DE-45B0-8692-8A13B11D8FBF}" destId="{AE40CD4F-1075-4A09-B207-ED3439F26703}" srcOrd="8" destOrd="0" presId="urn:microsoft.com/office/officeart/2005/8/layout/target1"/>
    <dgm:cxn modelId="{4F5B8F9A-13A2-42B0-A854-51F9B88B428E}" type="presParOf" srcId="{97F4CF57-A3DE-45B0-8692-8A13B11D8FBF}" destId="{649D2A52-17D1-45A3-B603-0D7ED7580983}" srcOrd="9" destOrd="0" presId="urn:microsoft.com/office/officeart/2005/8/layout/target1"/>
    <dgm:cxn modelId="{AB1DCFCA-AE75-4531-81B1-DF6B456ABF0B}" type="presParOf" srcId="{97F4CF57-A3DE-45B0-8692-8A13B11D8FBF}" destId="{101A1F11-3403-4C63-82D6-D6311DABBC0E}" srcOrd="10" destOrd="0" presId="urn:microsoft.com/office/officeart/2005/8/layout/target1"/>
    <dgm:cxn modelId="{10200576-6985-480B-AA4F-CA56B3CF658C}" type="presParOf" srcId="{97F4CF57-A3DE-45B0-8692-8A13B11D8FBF}" destId="{5A4DBD15-DD86-4706-9142-17EF57BF78DB}" srcOrd="11"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B54E3D-A0B9-4698-923D-082C779A86D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DE149415-832B-4E1C-8E45-DD6E1932579B}">
      <dgm:prSet phldrT="[Text]"/>
      <dgm:spPr/>
      <dgm:t>
        <a:bodyPr/>
        <a:lstStyle/>
        <a:p>
          <a:r>
            <a:rPr lang="ru-RU" dirty="0" smtClean="0"/>
            <a:t>Глубокое и детальное отображение внутреннего мира героя</a:t>
          </a:r>
          <a:endParaRPr lang="en-US" dirty="0"/>
        </a:p>
      </dgm:t>
    </dgm:pt>
    <dgm:pt modelId="{3847E556-3D7A-4919-AFC2-A698BAF6DC44}" type="parTrans" cxnId="{07E8B600-0CB5-41B5-B9EF-0AAA71AF42F5}">
      <dgm:prSet/>
      <dgm:spPr/>
      <dgm:t>
        <a:bodyPr/>
        <a:lstStyle/>
        <a:p>
          <a:endParaRPr lang="en-US"/>
        </a:p>
      </dgm:t>
    </dgm:pt>
    <dgm:pt modelId="{D8C83195-FD7C-49D7-A6E6-693F0E05DAD5}" type="sibTrans" cxnId="{07E8B600-0CB5-41B5-B9EF-0AAA71AF42F5}">
      <dgm:prSet/>
      <dgm:spPr/>
      <dgm:t>
        <a:bodyPr/>
        <a:lstStyle/>
        <a:p>
          <a:endParaRPr lang="en-US"/>
        </a:p>
      </dgm:t>
    </dgm:pt>
    <dgm:pt modelId="{170D8EA0-F895-40B6-B622-D406C6EB9795}">
      <dgm:prSet phldrT="[Text]"/>
      <dgm:spPr/>
      <dgm:t>
        <a:bodyPr/>
        <a:lstStyle/>
        <a:p>
          <a:r>
            <a:rPr lang="ru-RU" b="1" dirty="0" smtClean="0"/>
            <a:t>Прямой</a:t>
          </a:r>
          <a:r>
            <a:rPr lang="ru-RU" dirty="0" smtClean="0"/>
            <a:t> психологизм – внутренний монолог, прямая речь, видения, сны</a:t>
          </a:r>
          <a:endParaRPr lang="en-US" dirty="0"/>
        </a:p>
      </dgm:t>
    </dgm:pt>
    <dgm:pt modelId="{608FCA39-DFCA-43E3-BEED-52DF1AEC31A1}" type="parTrans" cxnId="{389EC6D3-B888-450A-BF12-4D4F55AF4EB0}">
      <dgm:prSet/>
      <dgm:spPr/>
      <dgm:t>
        <a:bodyPr/>
        <a:lstStyle/>
        <a:p>
          <a:endParaRPr lang="en-US"/>
        </a:p>
      </dgm:t>
    </dgm:pt>
    <dgm:pt modelId="{2C8A9473-90D0-49A1-8EF7-02D08F0C86EA}" type="sibTrans" cxnId="{389EC6D3-B888-450A-BF12-4D4F55AF4EB0}">
      <dgm:prSet/>
      <dgm:spPr/>
      <dgm:t>
        <a:bodyPr/>
        <a:lstStyle/>
        <a:p>
          <a:endParaRPr lang="en-US"/>
        </a:p>
      </dgm:t>
    </dgm:pt>
    <dgm:pt modelId="{212FAEB6-883A-470E-B843-74731482BB26}">
      <dgm:prSet phldrT="[Text]"/>
      <dgm:spPr/>
      <dgm:t>
        <a:bodyPr/>
        <a:lstStyle/>
        <a:p>
          <a:r>
            <a:rPr lang="ru-RU" b="1" dirty="0" smtClean="0"/>
            <a:t>Косвенный</a:t>
          </a:r>
          <a:r>
            <a:rPr lang="ru-RU" dirty="0" smtClean="0"/>
            <a:t> психологизм – особенности речи, мимика, жесты, поведение, портрет, умолчания</a:t>
          </a:r>
          <a:endParaRPr lang="en-US" dirty="0"/>
        </a:p>
      </dgm:t>
    </dgm:pt>
    <dgm:pt modelId="{20269C5F-3E1B-40EF-8DAA-0C4E35F91D8A}" type="parTrans" cxnId="{25B555C7-B56A-4868-85F6-571ED663A308}">
      <dgm:prSet/>
      <dgm:spPr/>
      <dgm:t>
        <a:bodyPr/>
        <a:lstStyle/>
        <a:p>
          <a:endParaRPr lang="en-US"/>
        </a:p>
      </dgm:t>
    </dgm:pt>
    <dgm:pt modelId="{C83CC0C1-AB33-489F-8D2E-8888D70FCBB1}" type="sibTrans" cxnId="{25B555C7-B56A-4868-85F6-571ED663A308}">
      <dgm:prSet/>
      <dgm:spPr/>
      <dgm:t>
        <a:bodyPr/>
        <a:lstStyle/>
        <a:p>
          <a:endParaRPr lang="en-US"/>
        </a:p>
      </dgm:t>
    </dgm:pt>
    <dgm:pt modelId="{B0C537BD-9AF1-4307-A8AD-DE06680E22DA}" type="pres">
      <dgm:prSet presAssocID="{2CB54E3D-A0B9-4698-923D-082C779A86DF}" presName="outerComposite" presStyleCnt="0">
        <dgm:presLayoutVars>
          <dgm:chMax val="5"/>
          <dgm:dir/>
          <dgm:resizeHandles val="exact"/>
        </dgm:presLayoutVars>
      </dgm:prSet>
      <dgm:spPr/>
      <dgm:t>
        <a:bodyPr/>
        <a:lstStyle/>
        <a:p>
          <a:endParaRPr lang="en-US"/>
        </a:p>
      </dgm:t>
    </dgm:pt>
    <dgm:pt modelId="{505CA0BD-8653-4A6A-B383-9804EDDE8152}" type="pres">
      <dgm:prSet presAssocID="{2CB54E3D-A0B9-4698-923D-082C779A86DF}" presName="dummyMaxCanvas" presStyleCnt="0">
        <dgm:presLayoutVars/>
      </dgm:prSet>
      <dgm:spPr/>
    </dgm:pt>
    <dgm:pt modelId="{DFF93FCE-5EF5-4CAA-90CD-BA0C2507A333}" type="pres">
      <dgm:prSet presAssocID="{2CB54E3D-A0B9-4698-923D-082C779A86DF}" presName="ThreeNodes_1" presStyleLbl="node1" presStyleIdx="0" presStyleCnt="3">
        <dgm:presLayoutVars>
          <dgm:bulletEnabled val="1"/>
        </dgm:presLayoutVars>
      </dgm:prSet>
      <dgm:spPr/>
      <dgm:t>
        <a:bodyPr/>
        <a:lstStyle/>
        <a:p>
          <a:endParaRPr lang="en-US"/>
        </a:p>
      </dgm:t>
    </dgm:pt>
    <dgm:pt modelId="{1CF08829-C48A-4CB1-B1ED-44C9860213BC}" type="pres">
      <dgm:prSet presAssocID="{2CB54E3D-A0B9-4698-923D-082C779A86DF}" presName="ThreeNodes_2" presStyleLbl="node1" presStyleIdx="1" presStyleCnt="3">
        <dgm:presLayoutVars>
          <dgm:bulletEnabled val="1"/>
        </dgm:presLayoutVars>
      </dgm:prSet>
      <dgm:spPr/>
      <dgm:t>
        <a:bodyPr/>
        <a:lstStyle/>
        <a:p>
          <a:endParaRPr lang="en-US"/>
        </a:p>
      </dgm:t>
    </dgm:pt>
    <dgm:pt modelId="{9157B322-A419-4795-8A85-3FCA358F93ED}" type="pres">
      <dgm:prSet presAssocID="{2CB54E3D-A0B9-4698-923D-082C779A86DF}" presName="ThreeNodes_3" presStyleLbl="node1" presStyleIdx="2" presStyleCnt="3">
        <dgm:presLayoutVars>
          <dgm:bulletEnabled val="1"/>
        </dgm:presLayoutVars>
      </dgm:prSet>
      <dgm:spPr/>
      <dgm:t>
        <a:bodyPr/>
        <a:lstStyle/>
        <a:p>
          <a:endParaRPr lang="en-US"/>
        </a:p>
      </dgm:t>
    </dgm:pt>
    <dgm:pt modelId="{05AE6BEB-FF87-47EE-B450-7A368C1D95D8}" type="pres">
      <dgm:prSet presAssocID="{2CB54E3D-A0B9-4698-923D-082C779A86DF}" presName="ThreeConn_1-2" presStyleLbl="fgAccFollowNode1" presStyleIdx="0" presStyleCnt="2">
        <dgm:presLayoutVars>
          <dgm:bulletEnabled val="1"/>
        </dgm:presLayoutVars>
      </dgm:prSet>
      <dgm:spPr/>
      <dgm:t>
        <a:bodyPr/>
        <a:lstStyle/>
        <a:p>
          <a:endParaRPr lang="en-US"/>
        </a:p>
      </dgm:t>
    </dgm:pt>
    <dgm:pt modelId="{77B677D9-C85F-4187-8153-C4B7DC3D1C63}" type="pres">
      <dgm:prSet presAssocID="{2CB54E3D-A0B9-4698-923D-082C779A86DF}" presName="ThreeConn_2-3" presStyleLbl="fgAccFollowNode1" presStyleIdx="1" presStyleCnt="2">
        <dgm:presLayoutVars>
          <dgm:bulletEnabled val="1"/>
        </dgm:presLayoutVars>
      </dgm:prSet>
      <dgm:spPr/>
      <dgm:t>
        <a:bodyPr/>
        <a:lstStyle/>
        <a:p>
          <a:endParaRPr lang="en-US"/>
        </a:p>
      </dgm:t>
    </dgm:pt>
    <dgm:pt modelId="{9ACC1556-E17D-46C5-AE13-78C5D80F3263}" type="pres">
      <dgm:prSet presAssocID="{2CB54E3D-A0B9-4698-923D-082C779A86DF}" presName="ThreeNodes_1_text" presStyleLbl="node1" presStyleIdx="2" presStyleCnt="3">
        <dgm:presLayoutVars>
          <dgm:bulletEnabled val="1"/>
        </dgm:presLayoutVars>
      </dgm:prSet>
      <dgm:spPr/>
      <dgm:t>
        <a:bodyPr/>
        <a:lstStyle/>
        <a:p>
          <a:endParaRPr lang="en-US"/>
        </a:p>
      </dgm:t>
    </dgm:pt>
    <dgm:pt modelId="{50555DAC-70B3-4DA8-B5BF-15D3C687F3FF}" type="pres">
      <dgm:prSet presAssocID="{2CB54E3D-A0B9-4698-923D-082C779A86DF}" presName="ThreeNodes_2_text" presStyleLbl="node1" presStyleIdx="2" presStyleCnt="3">
        <dgm:presLayoutVars>
          <dgm:bulletEnabled val="1"/>
        </dgm:presLayoutVars>
      </dgm:prSet>
      <dgm:spPr/>
      <dgm:t>
        <a:bodyPr/>
        <a:lstStyle/>
        <a:p>
          <a:endParaRPr lang="en-US"/>
        </a:p>
      </dgm:t>
    </dgm:pt>
    <dgm:pt modelId="{72A5ACDA-882E-4174-8C52-6371F12D6522}" type="pres">
      <dgm:prSet presAssocID="{2CB54E3D-A0B9-4698-923D-082C779A86DF}" presName="ThreeNodes_3_text" presStyleLbl="node1" presStyleIdx="2" presStyleCnt="3">
        <dgm:presLayoutVars>
          <dgm:bulletEnabled val="1"/>
        </dgm:presLayoutVars>
      </dgm:prSet>
      <dgm:spPr/>
      <dgm:t>
        <a:bodyPr/>
        <a:lstStyle/>
        <a:p>
          <a:endParaRPr lang="en-US"/>
        </a:p>
      </dgm:t>
    </dgm:pt>
  </dgm:ptLst>
  <dgm:cxnLst>
    <dgm:cxn modelId="{25B555C7-B56A-4868-85F6-571ED663A308}" srcId="{2CB54E3D-A0B9-4698-923D-082C779A86DF}" destId="{212FAEB6-883A-470E-B843-74731482BB26}" srcOrd="2" destOrd="0" parTransId="{20269C5F-3E1B-40EF-8DAA-0C4E35F91D8A}" sibTransId="{C83CC0C1-AB33-489F-8D2E-8888D70FCBB1}"/>
    <dgm:cxn modelId="{43E78B71-784B-456E-AA42-5AF221E11343}" type="presOf" srcId="{212FAEB6-883A-470E-B843-74731482BB26}" destId="{9157B322-A419-4795-8A85-3FCA358F93ED}" srcOrd="0" destOrd="0" presId="urn:microsoft.com/office/officeart/2005/8/layout/vProcess5"/>
    <dgm:cxn modelId="{8325AD79-F711-43D6-9A3D-94839C040BE9}" type="presOf" srcId="{D8C83195-FD7C-49D7-A6E6-693F0E05DAD5}" destId="{05AE6BEB-FF87-47EE-B450-7A368C1D95D8}" srcOrd="0" destOrd="0" presId="urn:microsoft.com/office/officeart/2005/8/layout/vProcess5"/>
    <dgm:cxn modelId="{0CE30DB2-17F6-4271-BF2F-CB4F3E431099}" type="presOf" srcId="{212FAEB6-883A-470E-B843-74731482BB26}" destId="{72A5ACDA-882E-4174-8C52-6371F12D6522}" srcOrd="1" destOrd="0" presId="urn:microsoft.com/office/officeart/2005/8/layout/vProcess5"/>
    <dgm:cxn modelId="{250B9C1F-42B9-4072-8C51-5F3D19266C23}" type="presOf" srcId="{DE149415-832B-4E1C-8E45-DD6E1932579B}" destId="{9ACC1556-E17D-46C5-AE13-78C5D80F3263}" srcOrd="1" destOrd="0" presId="urn:microsoft.com/office/officeart/2005/8/layout/vProcess5"/>
    <dgm:cxn modelId="{11047DF6-1D60-40FB-B354-26ACCAC71F56}" type="presOf" srcId="{2C8A9473-90D0-49A1-8EF7-02D08F0C86EA}" destId="{77B677D9-C85F-4187-8153-C4B7DC3D1C63}" srcOrd="0" destOrd="0" presId="urn:microsoft.com/office/officeart/2005/8/layout/vProcess5"/>
    <dgm:cxn modelId="{389EC6D3-B888-450A-BF12-4D4F55AF4EB0}" srcId="{2CB54E3D-A0B9-4698-923D-082C779A86DF}" destId="{170D8EA0-F895-40B6-B622-D406C6EB9795}" srcOrd="1" destOrd="0" parTransId="{608FCA39-DFCA-43E3-BEED-52DF1AEC31A1}" sibTransId="{2C8A9473-90D0-49A1-8EF7-02D08F0C86EA}"/>
    <dgm:cxn modelId="{07E8B600-0CB5-41B5-B9EF-0AAA71AF42F5}" srcId="{2CB54E3D-A0B9-4698-923D-082C779A86DF}" destId="{DE149415-832B-4E1C-8E45-DD6E1932579B}" srcOrd="0" destOrd="0" parTransId="{3847E556-3D7A-4919-AFC2-A698BAF6DC44}" sibTransId="{D8C83195-FD7C-49D7-A6E6-693F0E05DAD5}"/>
    <dgm:cxn modelId="{F3468BB7-5C5C-4B96-8DCA-E0E99A2DE0B8}" type="presOf" srcId="{DE149415-832B-4E1C-8E45-DD6E1932579B}" destId="{DFF93FCE-5EF5-4CAA-90CD-BA0C2507A333}" srcOrd="0" destOrd="0" presId="urn:microsoft.com/office/officeart/2005/8/layout/vProcess5"/>
    <dgm:cxn modelId="{9FAD8B34-917F-40D9-BFB0-87399ACE44BC}" type="presOf" srcId="{170D8EA0-F895-40B6-B622-D406C6EB9795}" destId="{1CF08829-C48A-4CB1-B1ED-44C9860213BC}" srcOrd="0" destOrd="0" presId="urn:microsoft.com/office/officeart/2005/8/layout/vProcess5"/>
    <dgm:cxn modelId="{18AF46CE-5CC3-4102-AA73-93362FFBFB93}" type="presOf" srcId="{170D8EA0-F895-40B6-B622-D406C6EB9795}" destId="{50555DAC-70B3-4DA8-B5BF-15D3C687F3FF}" srcOrd="1" destOrd="0" presId="urn:microsoft.com/office/officeart/2005/8/layout/vProcess5"/>
    <dgm:cxn modelId="{365EB897-0B14-47D0-A24C-54252E4B9264}" type="presOf" srcId="{2CB54E3D-A0B9-4698-923D-082C779A86DF}" destId="{B0C537BD-9AF1-4307-A8AD-DE06680E22DA}" srcOrd="0" destOrd="0" presId="urn:microsoft.com/office/officeart/2005/8/layout/vProcess5"/>
    <dgm:cxn modelId="{014D4F34-531F-4611-9F5E-61259136ABDA}" type="presParOf" srcId="{B0C537BD-9AF1-4307-A8AD-DE06680E22DA}" destId="{505CA0BD-8653-4A6A-B383-9804EDDE8152}" srcOrd="0" destOrd="0" presId="urn:microsoft.com/office/officeart/2005/8/layout/vProcess5"/>
    <dgm:cxn modelId="{BA062C92-0468-4077-B376-6711456A9645}" type="presParOf" srcId="{B0C537BD-9AF1-4307-A8AD-DE06680E22DA}" destId="{DFF93FCE-5EF5-4CAA-90CD-BA0C2507A333}" srcOrd="1" destOrd="0" presId="urn:microsoft.com/office/officeart/2005/8/layout/vProcess5"/>
    <dgm:cxn modelId="{37DE5586-5906-4CCD-9482-66A551F0310D}" type="presParOf" srcId="{B0C537BD-9AF1-4307-A8AD-DE06680E22DA}" destId="{1CF08829-C48A-4CB1-B1ED-44C9860213BC}" srcOrd="2" destOrd="0" presId="urn:microsoft.com/office/officeart/2005/8/layout/vProcess5"/>
    <dgm:cxn modelId="{42AEEF63-293A-4530-B3B3-59F44E4DE851}" type="presParOf" srcId="{B0C537BD-9AF1-4307-A8AD-DE06680E22DA}" destId="{9157B322-A419-4795-8A85-3FCA358F93ED}" srcOrd="3" destOrd="0" presId="urn:microsoft.com/office/officeart/2005/8/layout/vProcess5"/>
    <dgm:cxn modelId="{55034613-04D5-4777-8D0E-5C74C018EBD5}" type="presParOf" srcId="{B0C537BD-9AF1-4307-A8AD-DE06680E22DA}" destId="{05AE6BEB-FF87-47EE-B450-7A368C1D95D8}" srcOrd="4" destOrd="0" presId="urn:microsoft.com/office/officeart/2005/8/layout/vProcess5"/>
    <dgm:cxn modelId="{AE91A79A-7B43-44E7-9D33-3DFC72F8856F}" type="presParOf" srcId="{B0C537BD-9AF1-4307-A8AD-DE06680E22DA}" destId="{77B677D9-C85F-4187-8153-C4B7DC3D1C63}" srcOrd="5" destOrd="0" presId="urn:microsoft.com/office/officeart/2005/8/layout/vProcess5"/>
    <dgm:cxn modelId="{E49856A7-94A7-4F17-81BC-746BBF372C69}" type="presParOf" srcId="{B0C537BD-9AF1-4307-A8AD-DE06680E22DA}" destId="{9ACC1556-E17D-46C5-AE13-78C5D80F3263}" srcOrd="6" destOrd="0" presId="urn:microsoft.com/office/officeart/2005/8/layout/vProcess5"/>
    <dgm:cxn modelId="{A6292A60-814F-4521-ABF8-10551E785290}" type="presParOf" srcId="{B0C537BD-9AF1-4307-A8AD-DE06680E22DA}" destId="{50555DAC-70B3-4DA8-B5BF-15D3C687F3FF}" srcOrd="7" destOrd="0" presId="urn:microsoft.com/office/officeart/2005/8/layout/vProcess5"/>
    <dgm:cxn modelId="{1E6B0DCF-2C96-4CF4-B610-F7E963A0D87D}" type="presParOf" srcId="{B0C537BD-9AF1-4307-A8AD-DE06680E22DA}" destId="{72A5ACDA-882E-4174-8C52-6371F12D6522}"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0F42AA-5085-46EB-878B-9566A758475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528AFA9-FF0B-46E0-ADCD-CDFB73481744}">
      <dgm:prSet phldrT="[Text]"/>
      <dgm:spPr/>
      <dgm:t>
        <a:bodyPr/>
        <a:lstStyle/>
        <a:p>
          <a:r>
            <a:rPr lang="ru-RU" dirty="0" smtClean="0"/>
            <a:t>«Поворот винта»</a:t>
          </a:r>
          <a:endParaRPr lang="en-US" dirty="0"/>
        </a:p>
      </dgm:t>
    </dgm:pt>
    <dgm:pt modelId="{571515A8-E2C9-4C14-BE9E-2CF013EB266E}" type="parTrans" cxnId="{F230FD64-CDA9-4B79-9811-3EBBD2766899}">
      <dgm:prSet/>
      <dgm:spPr/>
      <dgm:t>
        <a:bodyPr/>
        <a:lstStyle/>
        <a:p>
          <a:endParaRPr lang="en-US"/>
        </a:p>
      </dgm:t>
    </dgm:pt>
    <dgm:pt modelId="{5448BF03-6739-4067-B78C-49C34F477BA2}" type="sibTrans" cxnId="{F230FD64-CDA9-4B79-9811-3EBBD2766899}">
      <dgm:prSet/>
      <dgm:spPr/>
      <dgm:t>
        <a:bodyPr/>
        <a:lstStyle/>
        <a:p>
          <a:endParaRPr lang="en-US"/>
        </a:p>
      </dgm:t>
    </dgm:pt>
    <dgm:pt modelId="{6E4903E1-7E4A-4266-AE2B-BFAE3438A930}">
      <dgm:prSet phldrT="[Text]"/>
      <dgm:spPr/>
      <dgm:t>
        <a:bodyPr/>
        <a:lstStyle/>
        <a:p>
          <a:r>
            <a:rPr lang="ru-RU" dirty="0" smtClean="0"/>
            <a:t>Ненадежный нарратор</a:t>
          </a:r>
          <a:endParaRPr lang="en-US" dirty="0"/>
        </a:p>
      </dgm:t>
    </dgm:pt>
    <dgm:pt modelId="{49988A52-EF6E-4D58-996F-F7358B252E06}" type="parTrans" cxnId="{307F9068-425D-440B-B125-A93FBEA0858E}">
      <dgm:prSet/>
      <dgm:spPr/>
      <dgm:t>
        <a:bodyPr/>
        <a:lstStyle/>
        <a:p>
          <a:endParaRPr lang="en-US"/>
        </a:p>
      </dgm:t>
    </dgm:pt>
    <dgm:pt modelId="{7638678D-C05A-4B6D-B097-04A61D2FBB03}" type="sibTrans" cxnId="{307F9068-425D-440B-B125-A93FBEA0858E}">
      <dgm:prSet/>
      <dgm:spPr/>
      <dgm:t>
        <a:bodyPr/>
        <a:lstStyle/>
        <a:p>
          <a:endParaRPr lang="en-US"/>
        </a:p>
      </dgm:t>
    </dgm:pt>
    <dgm:pt modelId="{59576F46-6098-434C-8D54-C0EC0AE22BBA}">
      <dgm:prSet phldrT="[Text]"/>
      <dgm:spPr/>
      <dgm:t>
        <a:bodyPr/>
        <a:lstStyle/>
        <a:p>
          <a:r>
            <a:rPr lang="ru-RU" dirty="0" smtClean="0"/>
            <a:t>Субъективное впечатление</a:t>
          </a:r>
          <a:endParaRPr lang="en-US" dirty="0"/>
        </a:p>
      </dgm:t>
    </dgm:pt>
    <dgm:pt modelId="{1CB8A40D-A493-42E9-A4B6-0C09AC463161}" type="parTrans" cxnId="{F29EF28B-B182-4205-BDA1-CEF80DBDD237}">
      <dgm:prSet/>
      <dgm:spPr/>
      <dgm:t>
        <a:bodyPr/>
        <a:lstStyle/>
        <a:p>
          <a:endParaRPr lang="en-US"/>
        </a:p>
      </dgm:t>
    </dgm:pt>
    <dgm:pt modelId="{A10B41AA-B2C4-4091-A961-3E44AB76F10C}" type="sibTrans" cxnId="{F29EF28B-B182-4205-BDA1-CEF80DBDD237}">
      <dgm:prSet/>
      <dgm:spPr/>
      <dgm:t>
        <a:bodyPr/>
        <a:lstStyle/>
        <a:p>
          <a:endParaRPr lang="en-US"/>
        </a:p>
      </dgm:t>
    </dgm:pt>
    <dgm:pt modelId="{8BB73734-D0B1-4504-8CC6-22C3A790FF53}">
      <dgm:prSet phldrT="[Text]"/>
      <dgm:spPr/>
      <dgm:t>
        <a:bodyPr/>
        <a:lstStyle/>
        <a:p>
          <a:r>
            <a:rPr lang="ru-RU" dirty="0" smtClean="0"/>
            <a:t>Викторианский роман</a:t>
          </a:r>
          <a:endParaRPr lang="en-US" dirty="0"/>
        </a:p>
      </dgm:t>
    </dgm:pt>
    <dgm:pt modelId="{9C8CA118-08D7-4703-A78E-BE26546FE1DA}" type="parTrans" cxnId="{53B29A54-A604-4ED5-8375-741F5CD625AA}">
      <dgm:prSet/>
      <dgm:spPr/>
      <dgm:t>
        <a:bodyPr/>
        <a:lstStyle/>
        <a:p>
          <a:endParaRPr lang="en-US"/>
        </a:p>
      </dgm:t>
    </dgm:pt>
    <dgm:pt modelId="{91C99995-1F81-42D3-A675-8B6D20C9531E}" type="sibTrans" cxnId="{53B29A54-A604-4ED5-8375-741F5CD625AA}">
      <dgm:prSet/>
      <dgm:spPr/>
      <dgm:t>
        <a:bodyPr/>
        <a:lstStyle/>
        <a:p>
          <a:endParaRPr lang="en-US"/>
        </a:p>
      </dgm:t>
    </dgm:pt>
    <dgm:pt modelId="{C47B526A-700B-4242-9A4C-A425657C9A1A}">
      <dgm:prSet phldrT="[Text]"/>
      <dgm:spPr/>
      <dgm:t>
        <a:bodyPr/>
        <a:lstStyle/>
        <a:p>
          <a:r>
            <a:rPr lang="ru-RU" dirty="0" smtClean="0"/>
            <a:t>Всезнающий нарратор</a:t>
          </a:r>
          <a:endParaRPr lang="en-US" dirty="0"/>
        </a:p>
      </dgm:t>
    </dgm:pt>
    <dgm:pt modelId="{AF62D94F-60E4-4C01-A54B-9FDA32F28BC1}" type="parTrans" cxnId="{FF4A3AD3-B8B0-4A8E-806B-92D73543E764}">
      <dgm:prSet/>
      <dgm:spPr/>
      <dgm:t>
        <a:bodyPr/>
        <a:lstStyle/>
        <a:p>
          <a:endParaRPr lang="en-US"/>
        </a:p>
      </dgm:t>
    </dgm:pt>
    <dgm:pt modelId="{0E1567A0-AC6F-490D-8675-A7DB3F071E1E}" type="sibTrans" cxnId="{FF4A3AD3-B8B0-4A8E-806B-92D73543E764}">
      <dgm:prSet/>
      <dgm:spPr/>
      <dgm:t>
        <a:bodyPr/>
        <a:lstStyle/>
        <a:p>
          <a:endParaRPr lang="en-US"/>
        </a:p>
      </dgm:t>
    </dgm:pt>
    <dgm:pt modelId="{2B8452C5-AF26-4EE4-B68E-039FE9E8C97E}">
      <dgm:prSet phldrT="[Text]"/>
      <dgm:spPr/>
      <dgm:t>
        <a:bodyPr/>
        <a:lstStyle/>
        <a:p>
          <a:r>
            <a:rPr lang="ru-RU" dirty="0" smtClean="0"/>
            <a:t>Объективная реальность</a:t>
          </a:r>
          <a:endParaRPr lang="en-US" dirty="0"/>
        </a:p>
      </dgm:t>
    </dgm:pt>
    <dgm:pt modelId="{14BA6578-D726-447E-80A7-C0A3A4C2ACCE}" type="parTrans" cxnId="{BE97404A-8BE0-4E4F-9CD2-7CF49FE57EE5}">
      <dgm:prSet/>
      <dgm:spPr/>
      <dgm:t>
        <a:bodyPr/>
        <a:lstStyle/>
        <a:p>
          <a:endParaRPr lang="en-US"/>
        </a:p>
      </dgm:t>
    </dgm:pt>
    <dgm:pt modelId="{EDF73D61-5398-4AE6-9822-35824AB5054D}" type="sibTrans" cxnId="{BE97404A-8BE0-4E4F-9CD2-7CF49FE57EE5}">
      <dgm:prSet/>
      <dgm:spPr/>
      <dgm:t>
        <a:bodyPr/>
        <a:lstStyle/>
        <a:p>
          <a:endParaRPr lang="en-US"/>
        </a:p>
      </dgm:t>
    </dgm:pt>
    <dgm:pt modelId="{A5B0F86F-412D-4717-B1AB-C59D5B17ED51}">
      <dgm:prSet phldrT="[Text]"/>
      <dgm:spPr/>
      <dgm:t>
        <a:bodyPr/>
        <a:lstStyle/>
        <a:p>
          <a:r>
            <a:rPr lang="ru-RU" dirty="0" smtClean="0"/>
            <a:t>Однозначность</a:t>
          </a:r>
          <a:endParaRPr lang="en-US" dirty="0"/>
        </a:p>
      </dgm:t>
    </dgm:pt>
    <dgm:pt modelId="{C150CBEA-1B33-4191-A533-BD112D129496}" type="parTrans" cxnId="{D9B417C4-3631-4BC0-8AB6-D399B4793687}">
      <dgm:prSet/>
      <dgm:spPr/>
      <dgm:t>
        <a:bodyPr/>
        <a:lstStyle/>
        <a:p>
          <a:endParaRPr lang="en-US"/>
        </a:p>
      </dgm:t>
    </dgm:pt>
    <dgm:pt modelId="{8EDCEB16-623C-4634-A763-D18D144576A8}" type="sibTrans" cxnId="{D9B417C4-3631-4BC0-8AB6-D399B4793687}">
      <dgm:prSet/>
      <dgm:spPr/>
      <dgm:t>
        <a:bodyPr/>
        <a:lstStyle/>
        <a:p>
          <a:endParaRPr lang="en-US"/>
        </a:p>
      </dgm:t>
    </dgm:pt>
    <dgm:pt modelId="{E32FE35A-DC56-4D05-A726-C7A37CAA9B5F}">
      <dgm:prSet phldrT="[Text]"/>
      <dgm:spPr/>
      <dgm:t>
        <a:bodyPr/>
        <a:lstStyle/>
        <a:p>
          <a:r>
            <a:rPr lang="ru-RU" dirty="0" smtClean="0"/>
            <a:t>Двойственность</a:t>
          </a:r>
          <a:endParaRPr lang="en-US" dirty="0"/>
        </a:p>
      </dgm:t>
    </dgm:pt>
    <dgm:pt modelId="{50F35CA5-9B3F-494C-98F3-F74C799E931C}" type="parTrans" cxnId="{9D0A8988-E090-4DE5-B71D-8CE7F8E21F80}">
      <dgm:prSet/>
      <dgm:spPr/>
      <dgm:t>
        <a:bodyPr/>
        <a:lstStyle/>
        <a:p>
          <a:endParaRPr lang="en-US"/>
        </a:p>
      </dgm:t>
    </dgm:pt>
    <dgm:pt modelId="{3D4BFCF7-69F6-4B2E-AA96-763385FF6460}" type="sibTrans" cxnId="{9D0A8988-E090-4DE5-B71D-8CE7F8E21F80}">
      <dgm:prSet/>
      <dgm:spPr/>
      <dgm:t>
        <a:bodyPr/>
        <a:lstStyle/>
        <a:p>
          <a:endParaRPr lang="en-US"/>
        </a:p>
      </dgm:t>
    </dgm:pt>
    <dgm:pt modelId="{79CC8A13-3466-4EBF-B5E4-1C12FD292777}">
      <dgm:prSet phldrT="[Text]"/>
      <dgm:spPr/>
      <dgm:t>
        <a:bodyPr/>
        <a:lstStyle/>
        <a:p>
          <a:r>
            <a:rPr lang="ru-RU" dirty="0" smtClean="0"/>
            <a:t>Социальное</a:t>
          </a:r>
          <a:endParaRPr lang="en-US" dirty="0"/>
        </a:p>
      </dgm:t>
    </dgm:pt>
    <dgm:pt modelId="{DD856B16-A758-4A16-B67E-5E6BBF188DDC}" type="parTrans" cxnId="{CE25D519-CE65-4F5E-95F3-F48B48AA2FBC}">
      <dgm:prSet/>
      <dgm:spPr/>
      <dgm:t>
        <a:bodyPr/>
        <a:lstStyle/>
        <a:p>
          <a:endParaRPr lang="en-US"/>
        </a:p>
      </dgm:t>
    </dgm:pt>
    <dgm:pt modelId="{48F6FB30-1E7A-4FC1-9872-75D2CF33D9E1}" type="sibTrans" cxnId="{CE25D519-CE65-4F5E-95F3-F48B48AA2FBC}">
      <dgm:prSet/>
      <dgm:spPr/>
      <dgm:t>
        <a:bodyPr/>
        <a:lstStyle/>
        <a:p>
          <a:endParaRPr lang="en-US"/>
        </a:p>
      </dgm:t>
    </dgm:pt>
    <dgm:pt modelId="{E1D34023-C770-4819-A1F4-9715D6F5FC08}">
      <dgm:prSet phldrT="[Text]"/>
      <dgm:spPr/>
      <dgm:t>
        <a:bodyPr/>
        <a:lstStyle/>
        <a:p>
          <a:r>
            <a:rPr lang="ru-RU" dirty="0" smtClean="0"/>
            <a:t>Биологическое</a:t>
          </a:r>
          <a:endParaRPr lang="en-US" dirty="0"/>
        </a:p>
      </dgm:t>
    </dgm:pt>
    <dgm:pt modelId="{82411BC2-8198-48CF-BB50-79A37D7587D7}" type="parTrans" cxnId="{50B8B6B5-8D6D-4DFC-803F-75B528CEE7B7}">
      <dgm:prSet/>
      <dgm:spPr/>
      <dgm:t>
        <a:bodyPr/>
        <a:lstStyle/>
        <a:p>
          <a:endParaRPr lang="en-US"/>
        </a:p>
      </dgm:t>
    </dgm:pt>
    <dgm:pt modelId="{7B8B8E87-DA1F-4D6F-88DA-482C5D06E3D7}" type="sibTrans" cxnId="{50B8B6B5-8D6D-4DFC-803F-75B528CEE7B7}">
      <dgm:prSet/>
      <dgm:spPr/>
      <dgm:t>
        <a:bodyPr/>
        <a:lstStyle/>
        <a:p>
          <a:endParaRPr lang="en-US"/>
        </a:p>
      </dgm:t>
    </dgm:pt>
    <dgm:pt modelId="{C9AC4A04-9619-43E3-B610-8E95D7E2A9E8}">
      <dgm:prSet phldrT="[Text]"/>
      <dgm:spPr/>
      <dgm:t>
        <a:bodyPr/>
        <a:lstStyle/>
        <a:p>
          <a:r>
            <a:rPr lang="ru-RU" dirty="0" smtClean="0"/>
            <a:t>Эксплицитное выражение</a:t>
          </a:r>
          <a:endParaRPr lang="en-US" dirty="0"/>
        </a:p>
      </dgm:t>
    </dgm:pt>
    <dgm:pt modelId="{71117563-277C-4D35-B286-02EDE3EB874C}" type="parTrans" cxnId="{ECD6615D-DD81-4787-B784-ED985EF2DC1E}">
      <dgm:prSet/>
      <dgm:spPr/>
      <dgm:t>
        <a:bodyPr/>
        <a:lstStyle/>
        <a:p>
          <a:endParaRPr lang="en-US"/>
        </a:p>
      </dgm:t>
    </dgm:pt>
    <dgm:pt modelId="{00FAD2AA-7411-48D3-9052-725549A06FE2}" type="sibTrans" cxnId="{ECD6615D-DD81-4787-B784-ED985EF2DC1E}">
      <dgm:prSet/>
      <dgm:spPr/>
      <dgm:t>
        <a:bodyPr/>
        <a:lstStyle/>
        <a:p>
          <a:endParaRPr lang="en-US"/>
        </a:p>
      </dgm:t>
    </dgm:pt>
    <dgm:pt modelId="{0998FD3B-C44F-452C-B4BA-A8188E27725E}">
      <dgm:prSet phldrT="[Text]"/>
      <dgm:spPr/>
      <dgm:t>
        <a:bodyPr/>
        <a:lstStyle/>
        <a:p>
          <a:r>
            <a:rPr lang="ru-RU" dirty="0" smtClean="0"/>
            <a:t>Умолчание и символизм</a:t>
          </a:r>
          <a:endParaRPr lang="en-US" dirty="0"/>
        </a:p>
      </dgm:t>
    </dgm:pt>
    <dgm:pt modelId="{F9796BF1-D13F-460A-A168-2CE862319264}" type="parTrans" cxnId="{E97864A7-DF79-462D-A613-3BED6FA3643F}">
      <dgm:prSet/>
      <dgm:spPr/>
      <dgm:t>
        <a:bodyPr/>
        <a:lstStyle/>
        <a:p>
          <a:endParaRPr lang="en-US"/>
        </a:p>
      </dgm:t>
    </dgm:pt>
    <dgm:pt modelId="{9DC7D69C-DEC4-41FB-B58E-CAAAAA631710}" type="sibTrans" cxnId="{E97864A7-DF79-462D-A613-3BED6FA3643F}">
      <dgm:prSet/>
      <dgm:spPr/>
      <dgm:t>
        <a:bodyPr/>
        <a:lstStyle/>
        <a:p>
          <a:endParaRPr lang="en-US"/>
        </a:p>
      </dgm:t>
    </dgm:pt>
    <dgm:pt modelId="{BB511799-BAC4-474E-8190-A36E7C7FDEEF}" type="pres">
      <dgm:prSet presAssocID="{3A0F42AA-5085-46EB-878B-9566A7584750}" presName="Name0" presStyleCnt="0">
        <dgm:presLayoutVars>
          <dgm:dir/>
          <dgm:animLvl val="lvl"/>
          <dgm:resizeHandles val="exact"/>
        </dgm:presLayoutVars>
      </dgm:prSet>
      <dgm:spPr/>
      <dgm:t>
        <a:bodyPr/>
        <a:lstStyle/>
        <a:p>
          <a:endParaRPr lang="en-US"/>
        </a:p>
      </dgm:t>
    </dgm:pt>
    <dgm:pt modelId="{E4B35B4E-110A-4CAE-9FCA-E6DCD077C94B}" type="pres">
      <dgm:prSet presAssocID="{9528AFA9-FF0B-46E0-ADCD-CDFB73481744}" presName="composite" presStyleCnt="0"/>
      <dgm:spPr/>
    </dgm:pt>
    <dgm:pt modelId="{1905A0B7-3A08-4FAD-BE88-485C0AACC7CC}" type="pres">
      <dgm:prSet presAssocID="{9528AFA9-FF0B-46E0-ADCD-CDFB73481744}" presName="parTx" presStyleLbl="alignNode1" presStyleIdx="0" presStyleCnt="2">
        <dgm:presLayoutVars>
          <dgm:chMax val="0"/>
          <dgm:chPref val="0"/>
          <dgm:bulletEnabled val="1"/>
        </dgm:presLayoutVars>
      </dgm:prSet>
      <dgm:spPr/>
      <dgm:t>
        <a:bodyPr/>
        <a:lstStyle/>
        <a:p>
          <a:endParaRPr lang="en-US"/>
        </a:p>
      </dgm:t>
    </dgm:pt>
    <dgm:pt modelId="{39A1D1D2-D3DD-4720-BA12-CCC4F2C5632A}" type="pres">
      <dgm:prSet presAssocID="{9528AFA9-FF0B-46E0-ADCD-CDFB73481744}" presName="desTx" presStyleLbl="alignAccFollowNode1" presStyleIdx="0" presStyleCnt="2">
        <dgm:presLayoutVars>
          <dgm:bulletEnabled val="1"/>
        </dgm:presLayoutVars>
      </dgm:prSet>
      <dgm:spPr/>
      <dgm:t>
        <a:bodyPr/>
        <a:lstStyle/>
        <a:p>
          <a:endParaRPr lang="en-US"/>
        </a:p>
      </dgm:t>
    </dgm:pt>
    <dgm:pt modelId="{4EA821DE-20F5-4631-8EAC-2878EBD29FC5}" type="pres">
      <dgm:prSet presAssocID="{5448BF03-6739-4067-B78C-49C34F477BA2}" presName="space" presStyleCnt="0"/>
      <dgm:spPr/>
    </dgm:pt>
    <dgm:pt modelId="{B92AFF78-9EEB-456F-97F7-0274FCEF0919}" type="pres">
      <dgm:prSet presAssocID="{8BB73734-D0B1-4504-8CC6-22C3A790FF53}" presName="composite" presStyleCnt="0"/>
      <dgm:spPr/>
    </dgm:pt>
    <dgm:pt modelId="{DBF64D4D-2E78-411E-B531-445BACD4E02F}" type="pres">
      <dgm:prSet presAssocID="{8BB73734-D0B1-4504-8CC6-22C3A790FF53}" presName="parTx" presStyleLbl="alignNode1" presStyleIdx="1" presStyleCnt="2">
        <dgm:presLayoutVars>
          <dgm:chMax val="0"/>
          <dgm:chPref val="0"/>
          <dgm:bulletEnabled val="1"/>
        </dgm:presLayoutVars>
      </dgm:prSet>
      <dgm:spPr/>
      <dgm:t>
        <a:bodyPr/>
        <a:lstStyle/>
        <a:p>
          <a:endParaRPr lang="en-US"/>
        </a:p>
      </dgm:t>
    </dgm:pt>
    <dgm:pt modelId="{988AB915-496E-422B-9660-36512C6CD7F8}" type="pres">
      <dgm:prSet presAssocID="{8BB73734-D0B1-4504-8CC6-22C3A790FF53}" presName="desTx" presStyleLbl="alignAccFollowNode1" presStyleIdx="1" presStyleCnt="2">
        <dgm:presLayoutVars>
          <dgm:bulletEnabled val="1"/>
        </dgm:presLayoutVars>
      </dgm:prSet>
      <dgm:spPr/>
      <dgm:t>
        <a:bodyPr/>
        <a:lstStyle/>
        <a:p>
          <a:endParaRPr lang="en-US"/>
        </a:p>
      </dgm:t>
    </dgm:pt>
  </dgm:ptLst>
  <dgm:cxnLst>
    <dgm:cxn modelId="{BA7E90A5-3733-4E23-A087-D45C2AEE338A}" type="presOf" srcId="{3A0F42AA-5085-46EB-878B-9566A7584750}" destId="{BB511799-BAC4-474E-8190-A36E7C7FDEEF}" srcOrd="0" destOrd="0" presId="urn:microsoft.com/office/officeart/2005/8/layout/hList1"/>
    <dgm:cxn modelId="{E97864A7-DF79-462D-A613-3BED6FA3643F}" srcId="{9528AFA9-FF0B-46E0-ADCD-CDFB73481744}" destId="{0998FD3B-C44F-452C-B4BA-A8188E27725E}" srcOrd="4" destOrd="0" parTransId="{F9796BF1-D13F-460A-A168-2CE862319264}" sibTransId="{9DC7D69C-DEC4-41FB-B58E-CAAAAA631710}"/>
    <dgm:cxn modelId="{D9B417C4-3631-4BC0-8AB6-D399B4793687}" srcId="{8BB73734-D0B1-4504-8CC6-22C3A790FF53}" destId="{A5B0F86F-412D-4717-B1AB-C59D5B17ED51}" srcOrd="2" destOrd="0" parTransId="{C150CBEA-1B33-4191-A533-BD112D129496}" sibTransId="{8EDCEB16-623C-4634-A763-D18D144576A8}"/>
    <dgm:cxn modelId="{479E8EDE-FA89-4894-ABFB-65CD49F3D06F}" type="presOf" srcId="{E1D34023-C770-4819-A1F4-9715D6F5FC08}" destId="{39A1D1D2-D3DD-4720-BA12-CCC4F2C5632A}" srcOrd="0" destOrd="3" presId="urn:microsoft.com/office/officeart/2005/8/layout/hList1"/>
    <dgm:cxn modelId="{307F9068-425D-440B-B125-A93FBEA0858E}" srcId="{9528AFA9-FF0B-46E0-ADCD-CDFB73481744}" destId="{6E4903E1-7E4A-4266-AE2B-BFAE3438A930}" srcOrd="0" destOrd="0" parTransId="{49988A52-EF6E-4D58-996F-F7358B252E06}" sibTransId="{7638678D-C05A-4B6D-B097-04A61D2FBB03}"/>
    <dgm:cxn modelId="{53B29A54-A604-4ED5-8375-741F5CD625AA}" srcId="{3A0F42AA-5085-46EB-878B-9566A7584750}" destId="{8BB73734-D0B1-4504-8CC6-22C3A790FF53}" srcOrd="1" destOrd="0" parTransId="{9C8CA118-08D7-4703-A78E-BE26546FE1DA}" sibTransId="{91C99995-1F81-42D3-A675-8B6D20C9531E}"/>
    <dgm:cxn modelId="{14363050-7F51-4C77-B5E5-2FD5E463D7FE}" type="presOf" srcId="{C9AC4A04-9619-43E3-B610-8E95D7E2A9E8}" destId="{988AB915-496E-422B-9660-36512C6CD7F8}" srcOrd="0" destOrd="4" presId="urn:microsoft.com/office/officeart/2005/8/layout/hList1"/>
    <dgm:cxn modelId="{CE25D519-CE65-4F5E-95F3-F48B48AA2FBC}" srcId="{8BB73734-D0B1-4504-8CC6-22C3A790FF53}" destId="{79CC8A13-3466-4EBF-B5E4-1C12FD292777}" srcOrd="3" destOrd="0" parTransId="{DD856B16-A758-4A16-B67E-5E6BBF188DDC}" sibTransId="{48F6FB30-1E7A-4FC1-9872-75D2CF33D9E1}"/>
    <dgm:cxn modelId="{F29EF28B-B182-4205-BDA1-CEF80DBDD237}" srcId="{9528AFA9-FF0B-46E0-ADCD-CDFB73481744}" destId="{59576F46-6098-434C-8D54-C0EC0AE22BBA}" srcOrd="1" destOrd="0" parTransId="{1CB8A40D-A493-42E9-A4B6-0C09AC463161}" sibTransId="{A10B41AA-B2C4-4091-A961-3E44AB76F10C}"/>
    <dgm:cxn modelId="{FA7D0C25-694A-4FAC-A616-325B3E15781B}" type="presOf" srcId="{E32FE35A-DC56-4D05-A726-C7A37CAA9B5F}" destId="{39A1D1D2-D3DD-4720-BA12-CCC4F2C5632A}" srcOrd="0" destOrd="2" presId="urn:microsoft.com/office/officeart/2005/8/layout/hList1"/>
    <dgm:cxn modelId="{FF4A3AD3-B8B0-4A8E-806B-92D73543E764}" srcId="{8BB73734-D0B1-4504-8CC6-22C3A790FF53}" destId="{C47B526A-700B-4242-9A4C-A425657C9A1A}" srcOrd="0" destOrd="0" parTransId="{AF62D94F-60E4-4C01-A54B-9FDA32F28BC1}" sibTransId="{0E1567A0-AC6F-490D-8675-A7DB3F071E1E}"/>
    <dgm:cxn modelId="{43C486E1-E901-4102-9CE2-ACE60611158D}" type="presOf" srcId="{6E4903E1-7E4A-4266-AE2B-BFAE3438A930}" destId="{39A1D1D2-D3DD-4720-BA12-CCC4F2C5632A}" srcOrd="0" destOrd="0" presId="urn:microsoft.com/office/officeart/2005/8/layout/hList1"/>
    <dgm:cxn modelId="{9D0A8988-E090-4DE5-B71D-8CE7F8E21F80}" srcId="{9528AFA9-FF0B-46E0-ADCD-CDFB73481744}" destId="{E32FE35A-DC56-4D05-A726-C7A37CAA9B5F}" srcOrd="2" destOrd="0" parTransId="{50F35CA5-9B3F-494C-98F3-F74C799E931C}" sibTransId="{3D4BFCF7-69F6-4B2E-AA96-763385FF6460}"/>
    <dgm:cxn modelId="{D5EDA1A2-89B9-4D5C-B97F-4674C1C1291D}" type="presOf" srcId="{8BB73734-D0B1-4504-8CC6-22C3A790FF53}" destId="{DBF64D4D-2E78-411E-B531-445BACD4E02F}" srcOrd="0" destOrd="0" presId="urn:microsoft.com/office/officeart/2005/8/layout/hList1"/>
    <dgm:cxn modelId="{6E604915-0D61-41BD-A306-95F5B51BCDC7}" type="presOf" srcId="{C47B526A-700B-4242-9A4C-A425657C9A1A}" destId="{988AB915-496E-422B-9660-36512C6CD7F8}" srcOrd="0" destOrd="0" presId="urn:microsoft.com/office/officeart/2005/8/layout/hList1"/>
    <dgm:cxn modelId="{40D01345-6C76-4818-9234-DE0BA3571F27}" type="presOf" srcId="{79CC8A13-3466-4EBF-B5E4-1C12FD292777}" destId="{988AB915-496E-422B-9660-36512C6CD7F8}" srcOrd="0" destOrd="3" presId="urn:microsoft.com/office/officeart/2005/8/layout/hList1"/>
    <dgm:cxn modelId="{B49C5FEB-8D51-429D-B740-380FED38F655}" type="presOf" srcId="{59576F46-6098-434C-8D54-C0EC0AE22BBA}" destId="{39A1D1D2-D3DD-4720-BA12-CCC4F2C5632A}" srcOrd="0" destOrd="1" presId="urn:microsoft.com/office/officeart/2005/8/layout/hList1"/>
    <dgm:cxn modelId="{F230FD64-CDA9-4B79-9811-3EBBD2766899}" srcId="{3A0F42AA-5085-46EB-878B-9566A7584750}" destId="{9528AFA9-FF0B-46E0-ADCD-CDFB73481744}" srcOrd="0" destOrd="0" parTransId="{571515A8-E2C9-4C14-BE9E-2CF013EB266E}" sibTransId="{5448BF03-6739-4067-B78C-49C34F477BA2}"/>
    <dgm:cxn modelId="{9CDCFC4B-8435-4A1E-B5B3-1B3AFCFD299C}" type="presOf" srcId="{A5B0F86F-412D-4717-B1AB-C59D5B17ED51}" destId="{988AB915-496E-422B-9660-36512C6CD7F8}" srcOrd="0" destOrd="2" presId="urn:microsoft.com/office/officeart/2005/8/layout/hList1"/>
    <dgm:cxn modelId="{50B8B6B5-8D6D-4DFC-803F-75B528CEE7B7}" srcId="{9528AFA9-FF0B-46E0-ADCD-CDFB73481744}" destId="{E1D34023-C770-4819-A1F4-9715D6F5FC08}" srcOrd="3" destOrd="0" parTransId="{82411BC2-8198-48CF-BB50-79A37D7587D7}" sibTransId="{7B8B8E87-DA1F-4D6F-88DA-482C5D06E3D7}"/>
    <dgm:cxn modelId="{8D55BA57-76C6-4DDE-940F-98F4C8693AD4}" type="presOf" srcId="{9528AFA9-FF0B-46E0-ADCD-CDFB73481744}" destId="{1905A0B7-3A08-4FAD-BE88-485C0AACC7CC}" srcOrd="0" destOrd="0" presId="urn:microsoft.com/office/officeart/2005/8/layout/hList1"/>
    <dgm:cxn modelId="{BE97404A-8BE0-4E4F-9CD2-7CF49FE57EE5}" srcId="{8BB73734-D0B1-4504-8CC6-22C3A790FF53}" destId="{2B8452C5-AF26-4EE4-B68E-039FE9E8C97E}" srcOrd="1" destOrd="0" parTransId="{14BA6578-D726-447E-80A7-C0A3A4C2ACCE}" sibTransId="{EDF73D61-5398-4AE6-9822-35824AB5054D}"/>
    <dgm:cxn modelId="{97E50798-7A1A-4F06-B65F-9EA7B0F26C6F}" type="presOf" srcId="{0998FD3B-C44F-452C-B4BA-A8188E27725E}" destId="{39A1D1D2-D3DD-4720-BA12-CCC4F2C5632A}" srcOrd="0" destOrd="4" presId="urn:microsoft.com/office/officeart/2005/8/layout/hList1"/>
    <dgm:cxn modelId="{6D99A5F4-2D71-49F6-A93B-2E86ED069605}" type="presOf" srcId="{2B8452C5-AF26-4EE4-B68E-039FE9E8C97E}" destId="{988AB915-496E-422B-9660-36512C6CD7F8}" srcOrd="0" destOrd="1" presId="urn:microsoft.com/office/officeart/2005/8/layout/hList1"/>
    <dgm:cxn modelId="{ECD6615D-DD81-4787-B784-ED985EF2DC1E}" srcId="{8BB73734-D0B1-4504-8CC6-22C3A790FF53}" destId="{C9AC4A04-9619-43E3-B610-8E95D7E2A9E8}" srcOrd="4" destOrd="0" parTransId="{71117563-277C-4D35-B286-02EDE3EB874C}" sibTransId="{00FAD2AA-7411-48D3-9052-725549A06FE2}"/>
    <dgm:cxn modelId="{186ACE1E-EA28-402F-8A00-A58DAB5F1A46}" type="presParOf" srcId="{BB511799-BAC4-474E-8190-A36E7C7FDEEF}" destId="{E4B35B4E-110A-4CAE-9FCA-E6DCD077C94B}" srcOrd="0" destOrd="0" presId="urn:microsoft.com/office/officeart/2005/8/layout/hList1"/>
    <dgm:cxn modelId="{8025546E-BD28-48E1-9B51-18CEE3B9B632}" type="presParOf" srcId="{E4B35B4E-110A-4CAE-9FCA-E6DCD077C94B}" destId="{1905A0B7-3A08-4FAD-BE88-485C0AACC7CC}" srcOrd="0" destOrd="0" presId="urn:microsoft.com/office/officeart/2005/8/layout/hList1"/>
    <dgm:cxn modelId="{61A41662-60BF-4488-9C69-606820A5C63F}" type="presParOf" srcId="{E4B35B4E-110A-4CAE-9FCA-E6DCD077C94B}" destId="{39A1D1D2-D3DD-4720-BA12-CCC4F2C5632A}" srcOrd="1" destOrd="0" presId="urn:microsoft.com/office/officeart/2005/8/layout/hList1"/>
    <dgm:cxn modelId="{469C2957-5BA0-4B00-AAF6-D68964AB83F8}" type="presParOf" srcId="{BB511799-BAC4-474E-8190-A36E7C7FDEEF}" destId="{4EA821DE-20F5-4631-8EAC-2878EBD29FC5}" srcOrd="1" destOrd="0" presId="urn:microsoft.com/office/officeart/2005/8/layout/hList1"/>
    <dgm:cxn modelId="{1D357EC5-038E-47A5-86FD-9300BF9BB829}" type="presParOf" srcId="{BB511799-BAC4-474E-8190-A36E7C7FDEEF}" destId="{B92AFF78-9EEB-456F-97F7-0274FCEF0919}" srcOrd="2" destOrd="0" presId="urn:microsoft.com/office/officeart/2005/8/layout/hList1"/>
    <dgm:cxn modelId="{DBE29827-A228-4947-8371-EBE8F78A1077}" type="presParOf" srcId="{B92AFF78-9EEB-456F-97F7-0274FCEF0919}" destId="{DBF64D4D-2E78-411E-B531-445BACD4E02F}" srcOrd="0" destOrd="0" presId="urn:microsoft.com/office/officeart/2005/8/layout/hList1"/>
    <dgm:cxn modelId="{72CD8C6B-5309-4E44-8917-49BB1A1E45F8}" type="presParOf" srcId="{B92AFF78-9EEB-456F-97F7-0274FCEF0919}" destId="{988AB915-496E-422B-9660-36512C6CD7F8}"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A27153-B644-4EE7-A5B8-F8890EB84BDE}">
      <dsp:nvSpPr>
        <dsp:cNvPr id="0" name=""/>
        <dsp:cNvSpPr/>
      </dsp:nvSpPr>
      <dsp:spPr>
        <a:xfrm>
          <a:off x="949796" y="0"/>
          <a:ext cx="5445224" cy="5445224"/>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65870F-3317-466F-BA83-F31A5D852406}">
      <dsp:nvSpPr>
        <dsp:cNvPr id="0" name=""/>
        <dsp:cNvSpPr/>
      </dsp:nvSpPr>
      <dsp:spPr>
        <a:xfrm>
          <a:off x="1303735" y="353939"/>
          <a:ext cx="2178089" cy="2178089"/>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Готический роман</a:t>
          </a:r>
          <a:endParaRPr lang="en-US" sz="2400" kern="1200" dirty="0"/>
        </a:p>
      </dsp:txBody>
      <dsp:txXfrm>
        <a:off x="1303735" y="353939"/>
        <a:ext cx="2178089" cy="2178089"/>
      </dsp:txXfrm>
    </dsp:sp>
    <dsp:sp modelId="{17CA32BC-96DD-4EE6-97E2-4C359B2D9831}">
      <dsp:nvSpPr>
        <dsp:cNvPr id="0" name=""/>
        <dsp:cNvSpPr/>
      </dsp:nvSpPr>
      <dsp:spPr>
        <a:xfrm>
          <a:off x="3862990" y="353939"/>
          <a:ext cx="2178089" cy="2178089"/>
        </a:xfrm>
        <a:prstGeom prst="round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Сенсацион-ный роман</a:t>
          </a:r>
          <a:endParaRPr lang="en-US" sz="2400" kern="1200" dirty="0"/>
        </a:p>
      </dsp:txBody>
      <dsp:txXfrm>
        <a:off x="3862990" y="353939"/>
        <a:ext cx="2178089" cy="2178089"/>
      </dsp:txXfrm>
    </dsp:sp>
    <dsp:sp modelId="{1CE03016-8D2B-4D72-96E9-C73764514254}">
      <dsp:nvSpPr>
        <dsp:cNvPr id="0" name=""/>
        <dsp:cNvSpPr/>
      </dsp:nvSpPr>
      <dsp:spPr>
        <a:xfrm>
          <a:off x="1303735" y="2913194"/>
          <a:ext cx="2178089" cy="2178089"/>
        </a:xfrm>
        <a:prstGeom prst="round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«Роман о гувернантке»</a:t>
          </a:r>
          <a:endParaRPr lang="en-US" sz="2400" kern="1200" dirty="0"/>
        </a:p>
      </dsp:txBody>
      <dsp:txXfrm>
        <a:off x="1303735" y="2913194"/>
        <a:ext cx="2178089" cy="2178089"/>
      </dsp:txXfrm>
    </dsp:sp>
    <dsp:sp modelId="{0E58999E-44A4-4F6F-9621-ADB77D1543A2}">
      <dsp:nvSpPr>
        <dsp:cNvPr id="0" name=""/>
        <dsp:cNvSpPr/>
      </dsp:nvSpPr>
      <dsp:spPr>
        <a:xfrm>
          <a:off x="3862990" y="2913194"/>
          <a:ext cx="2178089" cy="2178089"/>
        </a:xfrm>
        <a:prstGeom prst="round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Психологи-ческая повесть</a:t>
          </a:r>
          <a:endParaRPr lang="en-US" sz="2400" kern="1200" dirty="0"/>
        </a:p>
      </dsp:txBody>
      <dsp:txXfrm>
        <a:off x="3862990" y="2913194"/>
        <a:ext cx="2178089" cy="21780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40CD4F-1075-4A09-B207-ED3439F26703}">
      <dsp:nvSpPr>
        <dsp:cNvPr id="0" name=""/>
        <dsp:cNvSpPr/>
      </dsp:nvSpPr>
      <dsp:spPr>
        <a:xfrm>
          <a:off x="1213740" y="1343303"/>
          <a:ext cx="4029912" cy="4029912"/>
        </a:xfrm>
        <a:prstGeom prst="ellipse">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46F84-E211-4CD9-A058-9F11E2610221}">
      <dsp:nvSpPr>
        <dsp:cNvPr id="0" name=""/>
        <dsp:cNvSpPr/>
      </dsp:nvSpPr>
      <dsp:spPr>
        <a:xfrm>
          <a:off x="2019722" y="2149286"/>
          <a:ext cx="2417947" cy="2417947"/>
        </a:xfrm>
        <a:prstGeom prst="ellipse">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1B4E2-774F-4B13-AA0D-29AD494053FD}">
      <dsp:nvSpPr>
        <dsp:cNvPr id="0" name=""/>
        <dsp:cNvSpPr/>
      </dsp:nvSpPr>
      <dsp:spPr>
        <a:xfrm>
          <a:off x="2825704" y="2955268"/>
          <a:ext cx="805982" cy="805982"/>
        </a:xfrm>
        <a:prstGeom prst="ellipse">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D12B9-E315-47AD-9269-205758317B31}">
      <dsp:nvSpPr>
        <dsp:cNvPr id="0" name=""/>
        <dsp:cNvSpPr/>
      </dsp:nvSpPr>
      <dsp:spPr>
        <a:xfrm>
          <a:off x="5915304" y="0"/>
          <a:ext cx="2014956" cy="117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ru-RU" sz="2600" kern="1200" dirty="0" smtClean="0"/>
            <a:t>Событие</a:t>
          </a:r>
          <a:endParaRPr lang="en-US" sz="2600" kern="1200" dirty="0"/>
        </a:p>
      </dsp:txBody>
      <dsp:txXfrm>
        <a:off x="5915304" y="0"/>
        <a:ext cx="2014956" cy="1175391"/>
      </dsp:txXfrm>
    </dsp:sp>
    <dsp:sp modelId="{A7E62C2A-5C1C-4C5B-AA0B-C524FA22CC00}">
      <dsp:nvSpPr>
        <dsp:cNvPr id="0" name=""/>
        <dsp:cNvSpPr/>
      </dsp:nvSpPr>
      <dsp:spPr>
        <a:xfrm>
          <a:off x="5411565" y="587695"/>
          <a:ext cx="503739" cy="0"/>
        </a:xfrm>
        <a:prstGeom prst="line">
          <a:avLst/>
        </a:prstGeom>
        <a:solidFill>
          <a:schemeClr val="accent2">
            <a:hueOff val="0"/>
            <a:satOff val="0"/>
            <a:lumOff val="0"/>
            <a:alphaOff val="0"/>
          </a:schemeClr>
        </a:solidFill>
        <a:ln w="48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9DA533-A50E-40A9-B956-6DFB8782C890}">
      <dsp:nvSpPr>
        <dsp:cNvPr id="0" name=""/>
        <dsp:cNvSpPr/>
      </dsp:nvSpPr>
      <dsp:spPr>
        <a:xfrm rot="5400000">
          <a:off x="2934176" y="882886"/>
          <a:ext cx="2769892" cy="2180854"/>
        </a:xfrm>
        <a:prstGeom prst="line">
          <a:avLst/>
        </a:prstGeom>
        <a:solidFill>
          <a:schemeClr val="accent2">
            <a:hueOff val="0"/>
            <a:satOff val="0"/>
            <a:lumOff val="0"/>
            <a:alphaOff val="0"/>
          </a:schemeClr>
        </a:solidFill>
        <a:ln w="48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CCA432-8465-435D-B6A0-9C552651D5FF}">
      <dsp:nvSpPr>
        <dsp:cNvPr id="0" name=""/>
        <dsp:cNvSpPr/>
      </dsp:nvSpPr>
      <dsp:spPr>
        <a:xfrm>
          <a:off x="5915304" y="1175390"/>
          <a:ext cx="2014956" cy="117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ru-RU" sz="2600" kern="1200" dirty="0" smtClean="0"/>
            <a:t>Письмо гувернантки</a:t>
          </a:r>
          <a:endParaRPr lang="en-US" sz="2600" kern="1200" dirty="0"/>
        </a:p>
      </dsp:txBody>
      <dsp:txXfrm>
        <a:off x="5915304" y="1175390"/>
        <a:ext cx="2014956" cy="1175391"/>
      </dsp:txXfrm>
    </dsp:sp>
    <dsp:sp modelId="{7AF0C2D4-48E6-402C-A10B-D2FB320363AC}">
      <dsp:nvSpPr>
        <dsp:cNvPr id="0" name=""/>
        <dsp:cNvSpPr/>
      </dsp:nvSpPr>
      <dsp:spPr>
        <a:xfrm>
          <a:off x="5411565" y="1763086"/>
          <a:ext cx="503739" cy="0"/>
        </a:xfrm>
        <a:prstGeom prst="line">
          <a:avLst/>
        </a:prstGeom>
        <a:solidFill>
          <a:schemeClr val="accent2">
            <a:hueOff val="0"/>
            <a:satOff val="0"/>
            <a:lumOff val="0"/>
            <a:alphaOff val="0"/>
          </a:schemeClr>
        </a:solidFill>
        <a:ln w="48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94763E-302E-4805-8022-26CDBA105027}">
      <dsp:nvSpPr>
        <dsp:cNvPr id="0" name=""/>
        <dsp:cNvSpPr/>
      </dsp:nvSpPr>
      <dsp:spPr>
        <a:xfrm rot="5400000">
          <a:off x="3528722" y="2039941"/>
          <a:ext cx="2158420" cy="1603233"/>
        </a:xfrm>
        <a:prstGeom prst="line">
          <a:avLst/>
        </a:prstGeom>
        <a:solidFill>
          <a:schemeClr val="accent2">
            <a:hueOff val="0"/>
            <a:satOff val="0"/>
            <a:lumOff val="0"/>
            <a:alphaOff val="0"/>
          </a:schemeClr>
        </a:solidFill>
        <a:ln w="48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9D2A52-17D1-45A3-B603-0D7ED7580983}">
      <dsp:nvSpPr>
        <dsp:cNvPr id="0" name=""/>
        <dsp:cNvSpPr/>
      </dsp:nvSpPr>
      <dsp:spPr>
        <a:xfrm>
          <a:off x="5915304" y="2350781"/>
          <a:ext cx="2014956" cy="1175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a:lnSpc>
              <a:spcPct val="90000"/>
            </a:lnSpc>
            <a:spcBef>
              <a:spcPct val="0"/>
            </a:spcBef>
            <a:spcAft>
              <a:spcPct val="35000"/>
            </a:spcAft>
          </a:pPr>
          <a:r>
            <a:rPr lang="ru-RU" sz="2600" kern="1200" dirty="0" smtClean="0"/>
            <a:t>Рассказчик</a:t>
          </a:r>
          <a:endParaRPr lang="en-US" sz="2600" kern="1200" dirty="0"/>
        </a:p>
      </dsp:txBody>
      <dsp:txXfrm>
        <a:off x="5915304" y="2350781"/>
        <a:ext cx="2014956" cy="1175391"/>
      </dsp:txXfrm>
    </dsp:sp>
    <dsp:sp modelId="{101A1F11-3403-4C63-82D6-D6311DABBC0E}">
      <dsp:nvSpPr>
        <dsp:cNvPr id="0" name=""/>
        <dsp:cNvSpPr/>
      </dsp:nvSpPr>
      <dsp:spPr>
        <a:xfrm>
          <a:off x="5411565" y="2938477"/>
          <a:ext cx="503739" cy="0"/>
        </a:xfrm>
        <a:prstGeom prst="line">
          <a:avLst/>
        </a:prstGeom>
        <a:solidFill>
          <a:schemeClr val="accent2">
            <a:hueOff val="0"/>
            <a:satOff val="0"/>
            <a:lumOff val="0"/>
            <a:alphaOff val="0"/>
          </a:schemeClr>
        </a:solidFill>
        <a:ln w="48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DBD15-DD86-4706-9142-17EF57BF78DB}">
      <dsp:nvSpPr>
        <dsp:cNvPr id="0" name=""/>
        <dsp:cNvSpPr/>
      </dsp:nvSpPr>
      <dsp:spPr>
        <a:xfrm rot="5400000">
          <a:off x="4124008" y="3196056"/>
          <a:ext cx="1542112" cy="1025612"/>
        </a:xfrm>
        <a:prstGeom prst="line">
          <a:avLst/>
        </a:prstGeom>
        <a:solidFill>
          <a:schemeClr val="accent2">
            <a:hueOff val="0"/>
            <a:satOff val="0"/>
            <a:lumOff val="0"/>
            <a:alphaOff val="0"/>
          </a:schemeClr>
        </a:solidFill>
        <a:ln w="48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F93FCE-5EF5-4CAA-90CD-BA0C2507A333}">
      <dsp:nvSpPr>
        <dsp:cNvPr id="0" name=""/>
        <dsp:cNvSpPr/>
      </dsp:nvSpPr>
      <dsp:spPr>
        <a:xfrm>
          <a:off x="0" y="0"/>
          <a:ext cx="7772400" cy="1611964"/>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kern="1200" dirty="0" smtClean="0"/>
            <a:t>Глубокое и детальное отображение внутреннего мира героя</a:t>
          </a:r>
          <a:endParaRPr lang="en-US" sz="2900" kern="1200" dirty="0"/>
        </a:p>
      </dsp:txBody>
      <dsp:txXfrm>
        <a:off x="0" y="0"/>
        <a:ext cx="6127389" cy="1611964"/>
      </dsp:txXfrm>
    </dsp:sp>
    <dsp:sp modelId="{1CF08829-C48A-4CB1-B1ED-44C9860213BC}">
      <dsp:nvSpPr>
        <dsp:cNvPr id="0" name=""/>
        <dsp:cNvSpPr/>
      </dsp:nvSpPr>
      <dsp:spPr>
        <a:xfrm>
          <a:off x="685799" y="1880625"/>
          <a:ext cx="7772400" cy="1611964"/>
        </a:xfrm>
        <a:prstGeom prst="roundRect">
          <a:avLst>
            <a:gd name="adj" fmla="val 10000"/>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b="1" kern="1200" dirty="0" smtClean="0"/>
            <a:t>Прямой</a:t>
          </a:r>
          <a:r>
            <a:rPr lang="ru-RU" sz="2900" kern="1200" dirty="0" smtClean="0"/>
            <a:t> психологизм – внутренний монолог, прямая речь, видения, сны</a:t>
          </a:r>
          <a:endParaRPr lang="en-US" sz="2900" kern="1200" dirty="0"/>
        </a:p>
      </dsp:txBody>
      <dsp:txXfrm>
        <a:off x="685799" y="1880625"/>
        <a:ext cx="6038822" cy="1611964"/>
      </dsp:txXfrm>
    </dsp:sp>
    <dsp:sp modelId="{9157B322-A419-4795-8A85-3FCA358F93ED}">
      <dsp:nvSpPr>
        <dsp:cNvPr id="0" name=""/>
        <dsp:cNvSpPr/>
      </dsp:nvSpPr>
      <dsp:spPr>
        <a:xfrm>
          <a:off x="1371599" y="3761251"/>
          <a:ext cx="7772400" cy="1611964"/>
        </a:xfrm>
        <a:prstGeom prst="roundRect">
          <a:avLst>
            <a:gd name="adj" fmla="val 10000"/>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b="1" kern="1200" dirty="0" smtClean="0"/>
            <a:t>Косвенный</a:t>
          </a:r>
          <a:r>
            <a:rPr lang="ru-RU" sz="2900" kern="1200" dirty="0" smtClean="0"/>
            <a:t> психологизм – особенности речи, мимика, жесты, поведение, портрет, умолчания</a:t>
          </a:r>
          <a:endParaRPr lang="en-US" sz="2900" kern="1200" dirty="0"/>
        </a:p>
      </dsp:txBody>
      <dsp:txXfrm>
        <a:off x="1371599" y="3761251"/>
        <a:ext cx="6038822" cy="1611964"/>
      </dsp:txXfrm>
    </dsp:sp>
    <dsp:sp modelId="{05AE6BEB-FF87-47EE-B450-7A368C1D95D8}">
      <dsp:nvSpPr>
        <dsp:cNvPr id="0" name=""/>
        <dsp:cNvSpPr/>
      </dsp:nvSpPr>
      <dsp:spPr>
        <a:xfrm>
          <a:off x="6724622" y="1222406"/>
          <a:ext cx="1047777" cy="1047777"/>
        </a:xfrm>
        <a:prstGeom prst="downArrow">
          <a:avLst>
            <a:gd name="adj1" fmla="val 55000"/>
            <a:gd name="adj2" fmla="val 45000"/>
          </a:avLst>
        </a:prstGeom>
        <a:solidFill>
          <a:schemeClr val="accent2">
            <a:tint val="40000"/>
            <a:alpha val="90000"/>
            <a:hueOff val="0"/>
            <a:satOff val="0"/>
            <a:lumOff val="0"/>
            <a:alphaOff val="0"/>
          </a:schemeClr>
        </a:solidFill>
        <a:ln w="48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24622" y="1222406"/>
        <a:ext cx="1047777" cy="1047777"/>
      </dsp:txXfrm>
    </dsp:sp>
    <dsp:sp modelId="{77B677D9-C85F-4187-8153-C4B7DC3D1C63}">
      <dsp:nvSpPr>
        <dsp:cNvPr id="0" name=""/>
        <dsp:cNvSpPr/>
      </dsp:nvSpPr>
      <dsp:spPr>
        <a:xfrm>
          <a:off x="7410422" y="3092285"/>
          <a:ext cx="1047777" cy="1047777"/>
        </a:xfrm>
        <a:prstGeom prst="downArrow">
          <a:avLst>
            <a:gd name="adj1" fmla="val 55000"/>
            <a:gd name="adj2" fmla="val 45000"/>
          </a:avLst>
        </a:prstGeom>
        <a:solidFill>
          <a:schemeClr val="accent3">
            <a:tint val="40000"/>
            <a:alpha val="90000"/>
            <a:hueOff val="0"/>
            <a:satOff val="0"/>
            <a:lumOff val="0"/>
            <a:alphaOff val="0"/>
          </a:schemeClr>
        </a:solidFill>
        <a:ln w="48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410422" y="3092285"/>
        <a:ext cx="1047777" cy="104777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05A0B7-3A08-4FAD-BE88-485C0AACC7CC}">
      <dsp:nvSpPr>
        <dsp:cNvPr id="0" name=""/>
        <dsp:cNvSpPr/>
      </dsp:nvSpPr>
      <dsp:spPr>
        <a:xfrm>
          <a:off x="42" y="38311"/>
          <a:ext cx="4105088" cy="1126936"/>
        </a:xfrm>
        <a:prstGeom prst="rect">
          <a:avLst/>
        </a:prstGeom>
        <a:solidFill>
          <a:schemeClr val="accent2">
            <a:hueOff val="0"/>
            <a:satOff val="0"/>
            <a:lumOff val="0"/>
            <a:alphaOff val="0"/>
          </a:schemeClr>
        </a:solidFill>
        <a:ln w="48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ru-RU" sz="3100" kern="1200" dirty="0" smtClean="0"/>
            <a:t>«Поворот винта»</a:t>
          </a:r>
          <a:endParaRPr lang="en-US" sz="3100" kern="1200" dirty="0"/>
        </a:p>
      </dsp:txBody>
      <dsp:txXfrm>
        <a:off x="42" y="38311"/>
        <a:ext cx="4105088" cy="1126936"/>
      </dsp:txXfrm>
    </dsp:sp>
    <dsp:sp modelId="{39A1D1D2-D3DD-4720-BA12-CCC4F2C5632A}">
      <dsp:nvSpPr>
        <dsp:cNvPr id="0" name=""/>
        <dsp:cNvSpPr/>
      </dsp:nvSpPr>
      <dsp:spPr>
        <a:xfrm>
          <a:off x="42" y="1165248"/>
          <a:ext cx="4105088" cy="4169655"/>
        </a:xfrm>
        <a:prstGeom prst="rect">
          <a:avLst/>
        </a:prstGeom>
        <a:solidFill>
          <a:schemeClr val="accent2">
            <a:tint val="40000"/>
            <a:alpha val="90000"/>
            <a:hueOff val="0"/>
            <a:satOff val="0"/>
            <a:lumOff val="0"/>
            <a:alphaOff val="0"/>
          </a:schemeClr>
        </a:solidFill>
        <a:ln w="48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ru-RU" sz="3100" kern="1200" dirty="0" smtClean="0"/>
            <a:t>Ненадежный нарратор</a:t>
          </a:r>
          <a:endParaRPr lang="en-US" sz="3100" kern="1200" dirty="0"/>
        </a:p>
        <a:p>
          <a:pPr marL="285750" lvl="1" indent="-285750" algn="l" defTabSz="1377950">
            <a:lnSpc>
              <a:spcPct val="90000"/>
            </a:lnSpc>
            <a:spcBef>
              <a:spcPct val="0"/>
            </a:spcBef>
            <a:spcAft>
              <a:spcPct val="15000"/>
            </a:spcAft>
            <a:buChar char="••"/>
          </a:pPr>
          <a:r>
            <a:rPr lang="ru-RU" sz="3100" kern="1200" dirty="0" smtClean="0"/>
            <a:t>Субъективное впечатление</a:t>
          </a:r>
          <a:endParaRPr lang="en-US" sz="3100" kern="1200" dirty="0"/>
        </a:p>
        <a:p>
          <a:pPr marL="285750" lvl="1" indent="-285750" algn="l" defTabSz="1377950">
            <a:lnSpc>
              <a:spcPct val="90000"/>
            </a:lnSpc>
            <a:spcBef>
              <a:spcPct val="0"/>
            </a:spcBef>
            <a:spcAft>
              <a:spcPct val="15000"/>
            </a:spcAft>
            <a:buChar char="••"/>
          </a:pPr>
          <a:r>
            <a:rPr lang="ru-RU" sz="3100" kern="1200" dirty="0" smtClean="0"/>
            <a:t>Двойственность</a:t>
          </a:r>
          <a:endParaRPr lang="en-US" sz="3100" kern="1200" dirty="0"/>
        </a:p>
        <a:p>
          <a:pPr marL="285750" lvl="1" indent="-285750" algn="l" defTabSz="1377950">
            <a:lnSpc>
              <a:spcPct val="90000"/>
            </a:lnSpc>
            <a:spcBef>
              <a:spcPct val="0"/>
            </a:spcBef>
            <a:spcAft>
              <a:spcPct val="15000"/>
            </a:spcAft>
            <a:buChar char="••"/>
          </a:pPr>
          <a:r>
            <a:rPr lang="ru-RU" sz="3100" kern="1200" dirty="0" smtClean="0"/>
            <a:t>Биологическое</a:t>
          </a:r>
          <a:endParaRPr lang="en-US" sz="3100" kern="1200" dirty="0"/>
        </a:p>
        <a:p>
          <a:pPr marL="285750" lvl="1" indent="-285750" algn="l" defTabSz="1377950">
            <a:lnSpc>
              <a:spcPct val="90000"/>
            </a:lnSpc>
            <a:spcBef>
              <a:spcPct val="0"/>
            </a:spcBef>
            <a:spcAft>
              <a:spcPct val="15000"/>
            </a:spcAft>
            <a:buChar char="••"/>
          </a:pPr>
          <a:r>
            <a:rPr lang="ru-RU" sz="3100" kern="1200" dirty="0" smtClean="0"/>
            <a:t>Умолчание и символизм</a:t>
          </a:r>
          <a:endParaRPr lang="en-US" sz="3100" kern="1200" dirty="0"/>
        </a:p>
      </dsp:txBody>
      <dsp:txXfrm>
        <a:off x="42" y="1165248"/>
        <a:ext cx="4105088" cy="4169655"/>
      </dsp:txXfrm>
    </dsp:sp>
    <dsp:sp modelId="{DBF64D4D-2E78-411E-B531-445BACD4E02F}">
      <dsp:nvSpPr>
        <dsp:cNvPr id="0" name=""/>
        <dsp:cNvSpPr/>
      </dsp:nvSpPr>
      <dsp:spPr>
        <a:xfrm>
          <a:off x="4679844" y="38311"/>
          <a:ext cx="4105088" cy="1126936"/>
        </a:xfrm>
        <a:prstGeom prst="rect">
          <a:avLst/>
        </a:prstGeom>
        <a:solidFill>
          <a:schemeClr val="accent3">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ru-RU" sz="3100" kern="1200" dirty="0" smtClean="0"/>
            <a:t>Викторианский роман</a:t>
          </a:r>
          <a:endParaRPr lang="en-US" sz="3100" kern="1200" dirty="0"/>
        </a:p>
      </dsp:txBody>
      <dsp:txXfrm>
        <a:off x="4679844" y="38311"/>
        <a:ext cx="4105088" cy="1126936"/>
      </dsp:txXfrm>
    </dsp:sp>
    <dsp:sp modelId="{988AB915-496E-422B-9660-36512C6CD7F8}">
      <dsp:nvSpPr>
        <dsp:cNvPr id="0" name=""/>
        <dsp:cNvSpPr/>
      </dsp:nvSpPr>
      <dsp:spPr>
        <a:xfrm>
          <a:off x="4679844" y="1165248"/>
          <a:ext cx="4105088" cy="4169655"/>
        </a:xfrm>
        <a:prstGeom prst="rect">
          <a:avLst/>
        </a:prstGeom>
        <a:solidFill>
          <a:schemeClr val="accent3">
            <a:tint val="40000"/>
            <a:alpha val="90000"/>
            <a:hueOff val="0"/>
            <a:satOff val="0"/>
            <a:lumOff val="0"/>
            <a:alphaOff val="0"/>
          </a:schemeClr>
        </a:solidFill>
        <a:ln w="48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ru-RU" sz="3100" kern="1200" dirty="0" smtClean="0"/>
            <a:t>Всезнающий нарратор</a:t>
          </a:r>
          <a:endParaRPr lang="en-US" sz="3100" kern="1200" dirty="0"/>
        </a:p>
        <a:p>
          <a:pPr marL="285750" lvl="1" indent="-285750" algn="l" defTabSz="1377950">
            <a:lnSpc>
              <a:spcPct val="90000"/>
            </a:lnSpc>
            <a:spcBef>
              <a:spcPct val="0"/>
            </a:spcBef>
            <a:spcAft>
              <a:spcPct val="15000"/>
            </a:spcAft>
            <a:buChar char="••"/>
          </a:pPr>
          <a:r>
            <a:rPr lang="ru-RU" sz="3100" kern="1200" dirty="0" smtClean="0"/>
            <a:t>Объективная реальность</a:t>
          </a:r>
          <a:endParaRPr lang="en-US" sz="3100" kern="1200" dirty="0"/>
        </a:p>
        <a:p>
          <a:pPr marL="285750" lvl="1" indent="-285750" algn="l" defTabSz="1377950">
            <a:lnSpc>
              <a:spcPct val="90000"/>
            </a:lnSpc>
            <a:spcBef>
              <a:spcPct val="0"/>
            </a:spcBef>
            <a:spcAft>
              <a:spcPct val="15000"/>
            </a:spcAft>
            <a:buChar char="••"/>
          </a:pPr>
          <a:r>
            <a:rPr lang="ru-RU" sz="3100" kern="1200" dirty="0" smtClean="0"/>
            <a:t>Однозначность</a:t>
          </a:r>
          <a:endParaRPr lang="en-US" sz="3100" kern="1200" dirty="0"/>
        </a:p>
        <a:p>
          <a:pPr marL="285750" lvl="1" indent="-285750" algn="l" defTabSz="1377950">
            <a:lnSpc>
              <a:spcPct val="90000"/>
            </a:lnSpc>
            <a:spcBef>
              <a:spcPct val="0"/>
            </a:spcBef>
            <a:spcAft>
              <a:spcPct val="15000"/>
            </a:spcAft>
            <a:buChar char="••"/>
          </a:pPr>
          <a:r>
            <a:rPr lang="ru-RU" sz="3100" kern="1200" dirty="0" smtClean="0"/>
            <a:t>Социальное</a:t>
          </a:r>
          <a:endParaRPr lang="en-US" sz="3100" kern="1200" dirty="0"/>
        </a:p>
        <a:p>
          <a:pPr marL="285750" lvl="1" indent="-285750" algn="l" defTabSz="1377950">
            <a:lnSpc>
              <a:spcPct val="90000"/>
            </a:lnSpc>
            <a:spcBef>
              <a:spcPct val="0"/>
            </a:spcBef>
            <a:spcAft>
              <a:spcPct val="15000"/>
            </a:spcAft>
            <a:buChar char="••"/>
          </a:pPr>
          <a:r>
            <a:rPr lang="ru-RU" sz="3100" kern="1200" dirty="0" smtClean="0"/>
            <a:t>Эксплицитное выражение</a:t>
          </a:r>
          <a:endParaRPr lang="en-US" sz="3100" kern="1200" dirty="0"/>
        </a:p>
      </dsp:txBody>
      <dsp:txXfrm>
        <a:off x="4679844" y="1165248"/>
        <a:ext cx="4105088" cy="416965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4468850-E9B7-4BAA-A0D6-9FFC028CBD99}"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83807-4B2E-460C-A67B-F654E7AC311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468850-E9B7-4BAA-A0D6-9FFC028CBD99}"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83807-4B2E-460C-A67B-F654E7AC31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468850-E9B7-4BAA-A0D6-9FFC028CBD99}" type="datetimeFigureOut">
              <a:rPr lang="en-US" smtClean="0"/>
              <a:pPr/>
              <a:t>2/12/2018</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E383807-4B2E-460C-A67B-F654E7AC31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468850-E9B7-4BAA-A0D6-9FFC028CBD99}"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83807-4B2E-460C-A67B-F654E7AC31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468850-E9B7-4BAA-A0D6-9FFC028CBD99}" type="datetimeFigureOut">
              <a:rPr lang="en-US" smtClean="0"/>
              <a:pPr/>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83807-4B2E-460C-A67B-F654E7AC311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468850-E9B7-4BAA-A0D6-9FFC028CBD99}"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83807-4B2E-460C-A67B-F654E7AC311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468850-E9B7-4BAA-A0D6-9FFC028CBD99}" type="datetimeFigureOut">
              <a:rPr lang="en-US" smtClean="0"/>
              <a:pPr/>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83807-4B2E-460C-A67B-F654E7AC31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468850-E9B7-4BAA-A0D6-9FFC028CBD99}" type="datetimeFigureOut">
              <a:rPr lang="en-US" smtClean="0"/>
              <a:pPr/>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83807-4B2E-460C-A67B-F654E7AC31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68850-E9B7-4BAA-A0D6-9FFC028CBD99}" type="datetimeFigureOut">
              <a:rPr lang="en-US" smtClean="0"/>
              <a:pPr/>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83807-4B2E-460C-A67B-F654E7AC31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4468850-E9B7-4BAA-A0D6-9FFC028CBD99}" type="datetimeFigureOut">
              <a:rPr lang="en-US" smtClean="0"/>
              <a:pPr/>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83807-4B2E-460C-A67B-F654E7AC311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4468850-E9B7-4BAA-A0D6-9FFC028CBD99}" type="datetimeFigureOut">
              <a:rPr lang="en-US" smtClean="0"/>
              <a:pPr/>
              <a:t>2/12/2018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E383807-4B2E-460C-A67B-F654E7AC31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4468850-E9B7-4BAA-A0D6-9FFC028CBD99}" type="datetimeFigureOut">
              <a:rPr lang="en-US" smtClean="0"/>
              <a:pPr/>
              <a:t>2/12/2018</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E383807-4B2E-460C-A67B-F654E7AC31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Henry_James.jp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en.wikipedia.org/wiki/File:Henry_James_signature_(1907).p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«Поворот винта»</a:t>
            </a:r>
            <a:endParaRPr lang="en-US" dirty="0"/>
          </a:p>
        </p:txBody>
      </p:sp>
      <p:sp>
        <p:nvSpPr>
          <p:cNvPr id="3" name="Subtitle 2"/>
          <p:cNvSpPr>
            <a:spLocks noGrp="1"/>
          </p:cNvSpPr>
          <p:nvPr>
            <p:ph type="subTitle" idx="1"/>
          </p:nvPr>
        </p:nvSpPr>
        <p:spPr/>
        <p:txBody>
          <a:bodyPr>
            <a:normAutofit/>
          </a:bodyPr>
          <a:lstStyle/>
          <a:p>
            <a:r>
              <a:rPr lang="ru-RU" sz="3600" dirty="0" smtClean="0"/>
              <a:t>Генри Джеймс</a:t>
            </a:r>
            <a:endParaRPr lang="en-US" sz="3600" dirty="0"/>
          </a:p>
        </p:txBody>
      </p:sp>
      <p:pic>
        <p:nvPicPr>
          <p:cNvPr id="24578" name="Picture 2" descr="https://londonbygaslight.files.wordpress.com/2012/03/eno-the-turn-of-the-screw-george-longworth-miles-and-rebecca-evans-the-governess-phoo-c-neil-libbert.jpg"/>
          <p:cNvPicPr>
            <a:picLocks noChangeAspect="1" noChangeArrowheads="1"/>
          </p:cNvPicPr>
          <p:nvPr/>
        </p:nvPicPr>
        <p:blipFill>
          <a:blip r:embed="rId2" cstate="print"/>
          <a:srcRect l="6850"/>
          <a:stretch>
            <a:fillRect/>
          </a:stretch>
        </p:blipFill>
        <p:spPr bwMode="auto">
          <a:xfrm>
            <a:off x="-22144" y="0"/>
            <a:ext cx="9166145" cy="6858001"/>
          </a:xfrm>
          <a:prstGeom prst="rect">
            <a:avLst/>
          </a:prstGeom>
          <a:noFill/>
        </p:spPr>
      </p:pic>
      <p:sp>
        <p:nvSpPr>
          <p:cNvPr id="5" name="TextBox 4"/>
          <p:cNvSpPr txBox="1"/>
          <p:nvPr/>
        </p:nvSpPr>
        <p:spPr>
          <a:xfrm>
            <a:off x="395536" y="332656"/>
            <a:ext cx="8352928" cy="1538883"/>
          </a:xfrm>
          <a:prstGeom prst="rect">
            <a:avLst/>
          </a:prstGeom>
          <a:noFill/>
        </p:spPr>
        <p:txBody>
          <a:bodyPr wrap="square" rtlCol="0">
            <a:spAutoFit/>
          </a:bodyPr>
          <a:lstStyle/>
          <a:p>
            <a:pPr algn="ctr"/>
            <a:r>
              <a:rPr lang="ru-RU" sz="4000" b="1" dirty="0" smtClean="0">
                <a:solidFill>
                  <a:srgbClr val="FFC000"/>
                </a:solidFill>
                <a:effectLst>
                  <a:outerShdw blurRad="38100" dist="38100" dir="2700000" algn="tl">
                    <a:srgbClr val="000000">
                      <a:alpha val="43137"/>
                    </a:srgbClr>
                  </a:outerShdw>
                </a:effectLst>
                <a:latin typeface="Arial Black" pitchFamily="34" charset="0"/>
              </a:rPr>
              <a:t>Генри Джеймс</a:t>
            </a:r>
          </a:p>
          <a:p>
            <a:r>
              <a:rPr lang="ru-RU" sz="5400" b="1" dirty="0" smtClean="0">
                <a:solidFill>
                  <a:srgbClr val="FFC000"/>
                </a:solidFill>
                <a:effectLst>
                  <a:outerShdw blurRad="38100" dist="38100" dir="2700000" algn="tl">
                    <a:srgbClr val="000000">
                      <a:alpha val="43137"/>
                    </a:srgbClr>
                  </a:outerShdw>
                </a:effectLst>
                <a:latin typeface="Arial Black" pitchFamily="34" charset="0"/>
              </a:rPr>
              <a:t>«ПОВОРОТ ВИНТА»</a:t>
            </a:r>
            <a:endParaRPr lang="en-US" sz="5400" b="1" dirty="0">
              <a:solidFill>
                <a:srgbClr val="FFC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12776"/>
            <a:ext cx="9144000" cy="5445223"/>
          </a:xfrm>
          <a:solidFill>
            <a:schemeClr val="tx1"/>
          </a:solidFill>
        </p:spPr>
        <p:txBody>
          <a:bodyPr/>
          <a:lstStyle/>
          <a:p>
            <a:endParaRPr lang="en-US" dirty="0"/>
          </a:p>
        </p:txBody>
      </p:sp>
      <p:pic>
        <p:nvPicPr>
          <p:cNvPr id="41986" name="Picture 2" descr="http://www.thegarret.org.uk/Seanc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1619672" y="1772816"/>
            <a:ext cx="6120680" cy="2677656"/>
          </a:xfrm>
          <a:prstGeom prst="rect">
            <a:avLst/>
          </a:prstGeom>
          <a:noFill/>
        </p:spPr>
        <p:txBody>
          <a:bodyPr wrap="square" rtlCol="0">
            <a:spAutoFit/>
          </a:bodyPr>
          <a:lstStyle/>
          <a:p>
            <a:pPr algn="ctr"/>
            <a:r>
              <a:rPr lang="ru-RU" sz="2800" dirty="0" smtClean="0">
                <a:solidFill>
                  <a:schemeClr val="bg1"/>
                </a:solidFill>
              </a:rPr>
              <a:t>«</a:t>
            </a:r>
            <a:r>
              <a:rPr lang="en-US" sz="2800" dirty="0" smtClean="0">
                <a:solidFill>
                  <a:schemeClr val="bg1"/>
                </a:solidFill>
              </a:rPr>
              <a:t>It </a:t>
            </a:r>
            <a:r>
              <a:rPr lang="en-US" sz="2800" dirty="0">
                <a:solidFill>
                  <a:schemeClr val="bg1"/>
                </a:solidFill>
              </a:rPr>
              <a:t>is no accident that Spiritualism, a movement which privileged women and took them seriously, attracted so many female believers during a period of gender disjunction and disparity between aspiration and </a:t>
            </a:r>
            <a:r>
              <a:rPr lang="en-US" sz="2800" dirty="0" smtClean="0">
                <a:solidFill>
                  <a:schemeClr val="bg1"/>
                </a:solidFill>
              </a:rPr>
              <a:t>reality</a:t>
            </a:r>
            <a:r>
              <a:rPr lang="ru-RU" sz="2800" dirty="0" smtClean="0">
                <a:solidFill>
                  <a:schemeClr val="bg1"/>
                </a:solidFill>
              </a:rPr>
              <a:t>»</a:t>
            </a:r>
            <a:r>
              <a:rPr lang="en-US" sz="2800" dirty="0" smtClean="0">
                <a:solidFill>
                  <a:schemeClr val="bg1"/>
                </a:solidFill>
              </a:rPr>
              <a:t>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smtClean="0"/>
              <a:t>«Поворот винта» </a:t>
            </a:r>
            <a:br>
              <a:rPr lang="ru-RU" dirty="0" smtClean="0"/>
            </a:br>
            <a:r>
              <a:rPr lang="ru-RU" dirty="0" smtClean="0"/>
              <a:t>как готическая новелла</a:t>
            </a:r>
            <a:endParaRPr lang="en-US" dirty="0"/>
          </a:p>
        </p:txBody>
      </p:sp>
      <p:sp>
        <p:nvSpPr>
          <p:cNvPr id="3" name="Content Placeholder 2"/>
          <p:cNvSpPr>
            <a:spLocks noGrp="1"/>
          </p:cNvSpPr>
          <p:nvPr>
            <p:ph idx="1"/>
          </p:nvPr>
        </p:nvSpPr>
        <p:spPr>
          <a:xfrm>
            <a:off x="179512" y="1775191"/>
            <a:ext cx="5328592" cy="5082809"/>
          </a:xfrm>
        </p:spPr>
        <p:txBody>
          <a:bodyPr>
            <a:normAutofit/>
          </a:bodyPr>
          <a:lstStyle/>
          <a:p>
            <a:r>
              <a:rPr lang="ru-RU" dirty="0" smtClean="0"/>
              <a:t>Кто из персонажей видит призраков и почему?</a:t>
            </a:r>
            <a:endParaRPr lang="en-US" dirty="0" smtClean="0"/>
          </a:p>
          <a:p>
            <a:r>
              <a:rPr lang="ru-RU" dirty="0" smtClean="0"/>
              <a:t>Где, когда и при каких обстоятельствах появляются призраки?  </a:t>
            </a:r>
            <a:endParaRPr lang="en-US" dirty="0" smtClean="0"/>
          </a:p>
          <a:p>
            <a:r>
              <a:rPr lang="ru-RU" dirty="0" smtClean="0"/>
              <a:t>Почему призраки преследуют детей? Какова их миссия? В чем видит свою задачу гувернантка?</a:t>
            </a:r>
            <a:endParaRPr lang="en-US" dirty="0" smtClean="0"/>
          </a:p>
          <a:p>
            <a:endParaRPr lang="en-US" dirty="0"/>
          </a:p>
        </p:txBody>
      </p:sp>
      <p:pic>
        <p:nvPicPr>
          <p:cNvPr id="26626" name="Picture 2" descr="Картинки по запросу ghost picture victorian"/>
          <p:cNvPicPr>
            <a:picLocks noChangeAspect="1" noChangeArrowheads="1"/>
          </p:cNvPicPr>
          <p:nvPr/>
        </p:nvPicPr>
        <p:blipFill>
          <a:blip r:embed="rId2" cstate="print"/>
          <a:srcRect l="17638" r="16378"/>
          <a:stretch>
            <a:fillRect/>
          </a:stretch>
        </p:blipFill>
        <p:spPr bwMode="auto">
          <a:xfrm>
            <a:off x="5796136" y="1772816"/>
            <a:ext cx="3091982" cy="46859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9154" name="Picture 2" descr="Картинки по запросу ghost mother victorian picture"/>
          <p:cNvPicPr>
            <a:picLocks noChangeAspect="1" noChangeArrowheads="1"/>
          </p:cNvPicPr>
          <p:nvPr/>
        </p:nvPicPr>
        <p:blipFill>
          <a:blip r:embed="rId2" cstate="print"/>
          <a:srcRect/>
          <a:stretch>
            <a:fillRect/>
          </a:stretch>
        </p:blipFill>
        <p:spPr bwMode="auto">
          <a:xfrm>
            <a:off x="0" y="-1"/>
            <a:ext cx="4499992" cy="6858001"/>
          </a:xfrm>
          <a:prstGeom prst="rect">
            <a:avLst/>
          </a:prstGeom>
          <a:noFill/>
        </p:spPr>
      </p:pic>
      <p:pic>
        <p:nvPicPr>
          <p:cNvPr id="49156" name="Picture 4" descr="Похожее изображение"/>
          <p:cNvPicPr>
            <a:picLocks noChangeAspect="1" noChangeArrowheads="1"/>
          </p:cNvPicPr>
          <p:nvPr/>
        </p:nvPicPr>
        <p:blipFill>
          <a:blip r:embed="rId3" cstate="print"/>
          <a:srcRect/>
          <a:stretch>
            <a:fillRect/>
          </a:stretch>
        </p:blipFill>
        <p:spPr bwMode="auto">
          <a:xfrm>
            <a:off x="4480560" y="0"/>
            <a:ext cx="466344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12776"/>
            <a:ext cx="9144000" cy="5445224"/>
          </a:xfrm>
          <a:solidFill>
            <a:schemeClr val="tx1"/>
          </a:solidFill>
        </p:spPr>
        <p:txBody>
          <a:bodyPr/>
          <a:lstStyle/>
          <a:p>
            <a:endParaRPr lang="en-US" dirty="0"/>
          </a:p>
        </p:txBody>
      </p:sp>
      <p:pic>
        <p:nvPicPr>
          <p:cNvPr id="27650" name="Picture 2" descr="http://almeidatheatre.files.wordpress.com/2013/02/c2a9nc-turn-of-the-screw-067.jpg"/>
          <p:cNvPicPr>
            <a:picLocks noChangeAspect="1" noChangeArrowheads="1"/>
          </p:cNvPicPr>
          <p:nvPr/>
        </p:nvPicPr>
        <p:blipFill>
          <a:blip r:embed="rId2" cstate="print"/>
          <a:srcRect b="6078"/>
          <a:stretch>
            <a:fillRect/>
          </a:stretch>
        </p:blipFill>
        <p:spPr bwMode="auto">
          <a:xfrm>
            <a:off x="0" y="1"/>
            <a:ext cx="9144000" cy="6858000"/>
          </a:xfrm>
          <a:prstGeom prst="rect">
            <a:avLst/>
          </a:prstGeom>
          <a:noFill/>
        </p:spPr>
      </p:pic>
      <p:sp>
        <p:nvSpPr>
          <p:cNvPr id="5" name="TextBox 4"/>
          <p:cNvSpPr txBox="1"/>
          <p:nvPr/>
        </p:nvSpPr>
        <p:spPr>
          <a:xfrm>
            <a:off x="179512" y="260648"/>
            <a:ext cx="4824536" cy="5632311"/>
          </a:xfrm>
          <a:prstGeom prst="rect">
            <a:avLst/>
          </a:prstGeom>
          <a:noFill/>
        </p:spPr>
        <p:txBody>
          <a:bodyPr wrap="square" rtlCol="0">
            <a:spAutoFit/>
          </a:bodyPr>
          <a:lstStyle/>
          <a:p>
            <a:r>
              <a:rPr lang="en-US" sz="2400" dirty="0">
                <a:solidFill>
                  <a:srgbClr val="FFC000"/>
                </a:solidFill>
              </a:rPr>
              <a:t>"I quite agree – in regard to Griffin's ghost, or whatever it was – that its appearing first to the little boy, at so tender an age, adds a particular touch. But it's not the first occurrence of its charming kind that I know to have involved a child. If the child gives the effect </a:t>
            </a:r>
            <a:r>
              <a:rPr lang="en-US" sz="2400" b="1" dirty="0">
                <a:solidFill>
                  <a:srgbClr val="FFC000"/>
                </a:solidFill>
              </a:rPr>
              <a:t>another turn of the screw</a:t>
            </a:r>
            <a:r>
              <a:rPr lang="en-US" sz="2400" dirty="0">
                <a:solidFill>
                  <a:srgbClr val="FFC000"/>
                </a:solidFill>
              </a:rPr>
              <a:t>, what do you say to two children – ?"</a:t>
            </a:r>
            <a:r>
              <a:rPr lang="en-US" sz="2400" dirty="0" smtClean="0">
                <a:solidFill>
                  <a:srgbClr val="FFC000"/>
                </a:solidFill>
              </a:rPr>
              <a:t/>
            </a:r>
            <a:br>
              <a:rPr lang="en-US" sz="2400" dirty="0" smtClean="0">
                <a:solidFill>
                  <a:srgbClr val="FFC000"/>
                </a:solidFill>
              </a:rPr>
            </a:br>
            <a:r>
              <a:rPr lang="en-US" sz="2400" dirty="0" smtClean="0">
                <a:solidFill>
                  <a:srgbClr val="FFC000"/>
                </a:solidFill>
              </a:rPr>
              <a:t/>
            </a:r>
            <a:br>
              <a:rPr lang="en-US" sz="2400" dirty="0" smtClean="0">
                <a:solidFill>
                  <a:srgbClr val="FFC000"/>
                </a:solidFill>
              </a:rPr>
            </a:br>
            <a:r>
              <a:rPr lang="en-US" sz="2400" dirty="0">
                <a:solidFill>
                  <a:srgbClr val="FFC000"/>
                </a:solidFill>
              </a:rPr>
              <a:t>"We say, of course," somebody exclaimed, "that they </a:t>
            </a:r>
            <a:r>
              <a:rPr lang="en-US" sz="2400" b="1" dirty="0">
                <a:solidFill>
                  <a:srgbClr val="FFC000"/>
                </a:solidFill>
              </a:rPr>
              <a:t>give two turns! </a:t>
            </a:r>
            <a:r>
              <a:rPr lang="en-US" sz="2400" dirty="0">
                <a:solidFill>
                  <a:srgbClr val="FFC000"/>
                </a:solidFill>
              </a:rPr>
              <a:t>Also that we want to hear about them</a:t>
            </a:r>
            <a:r>
              <a:rPr lang="en-US" sz="2400" dirty="0" smtClean="0">
                <a:solidFill>
                  <a:srgbClr val="FFC000"/>
                </a:solidFill>
              </a:rPr>
              <a:t>.”</a:t>
            </a:r>
            <a:endParaRPr lang="en-US" sz="2400" dirty="0">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 Turn of the Screw</a:t>
            </a:r>
            <a:r>
              <a:rPr lang="ru-RU" dirty="0" smtClean="0"/>
              <a:t>:</a:t>
            </a:r>
            <a:r>
              <a:rPr lang="en-US" dirty="0" smtClean="0"/>
              <a:t> </a:t>
            </a:r>
            <a:r>
              <a:rPr lang="ru-RU" dirty="0" smtClean="0"/>
              <a:t>                поэтика заглавия</a:t>
            </a:r>
            <a:endParaRPr lang="en-US" dirty="0"/>
          </a:p>
        </p:txBody>
      </p:sp>
      <p:sp>
        <p:nvSpPr>
          <p:cNvPr id="3" name="Content Placeholder 2"/>
          <p:cNvSpPr>
            <a:spLocks noGrp="1"/>
          </p:cNvSpPr>
          <p:nvPr>
            <p:ph idx="1"/>
          </p:nvPr>
        </p:nvSpPr>
        <p:spPr>
          <a:xfrm>
            <a:off x="457200" y="1775191"/>
            <a:ext cx="8229600" cy="5082809"/>
          </a:xfrm>
        </p:spPr>
        <p:txBody>
          <a:bodyPr>
            <a:normAutofit fontScale="77500" lnSpcReduction="20000"/>
          </a:bodyPr>
          <a:lstStyle/>
          <a:p>
            <a:r>
              <a:rPr lang="en-US" dirty="0" smtClean="0"/>
              <a:t>an action that makes </a:t>
            </a:r>
            <a:r>
              <a:rPr lang="en-US" dirty="0" smtClean="0"/>
              <a:t>a</a:t>
            </a:r>
            <a:r>
              <a:rPr lang="en-US" dirty="0" smtClean="0"/>
              <a:t> bad situation worse, especially one that </a:t>
            </a:r>
            <a:r>
              <a:rPr lang="en-US" dirty="0" smtClean="0"/>
              <a:t>forces</a:t>
            </a:r>
            <a:r>
              <a:rPr lang="ru-RU" dirty="0" smtClean="0"/>
              <a:t> </a:t>
            </a:r>
            <a:r>
              <a:rPr lang="en-US" dirty="0" smtClean="0"/>
              <a:t>someone </a:t>
            </a:r>
            <a:r>
              <a:rPr lang="en-US" dirty="0" smtClean="0"/>
              <a:t>to do </a:t>
            </a:r>
            <a:r>
              <a:rPr lang="en-US" dirty="0" smtClean="0"/>
              <a:t>something:</a:t>
            </a:r>
            <a:endParaRPr lang="ru-RU" dirty="0" smtClean="0"/>
          </a:p>
          <a:p>
            <a:pPr>
              <a:buNone/>
            </a:pPr>
            <a:r>
              <a:rPr lang="ru-RU" i="1" dirty="0" smtClean="0"/>
              <a:t>	</a:t>
            </a:r>
            <a:r>
              <a:rPr lang="en-US" i="1" dirty="0" smtClean="0"/>
              <a:t>Each</a:t>
            </a:r>
            <a:r>
              <a:rPr lang="en-US" i="1" dirty="0" smtClean="0"/>
              <a:t> letter from my bank is another </a:t>
            </a:r>
            <a:r>
              <a:rPr lang="en-US" b="1" i="1" dirty="0" smtClean="0"/>
              <a:t>turn of the screw</a:t>
            </a:r>
            <a:r>
              <a:rPr lang="en-US" i="1" dirty="0" smtClean="0"/>
              <a:t>.</a:t>
            </a:r>
            <a:endParaRPr lang="ru-RU" i="1" dirty="0" smtClean="0"/>
          </a:p>
          <a:p>
            <a:endParaRPr lang="ru-RU" dirty="0" smtClean="0"/>
          </a:p>
          <a:p>
            <a:r>
              <a:rPr lang="en-US" b="1" dirty="0" smtClean="0"/>
              <a:t>To turn the screws on - </a:t>
            </a:r>
            <a:r>
              <a:rPr lang="en-US" dirty="0" smtClean="0"/>
              <a:t>to</a:t>
            </a:r>
            <a:r>
              <a:rPr lang="en-US" dirty="0" smtClean="0"/>
              <a:t> exert excessive and coercive pressure, force, or </a:t>
            </a:r>
            <a:r>
              <a:rPr lang="en-US" dirty="0" smtClean="0"/>
              <a:t>threats</a:t>
            </a:r>
            <a:r>
              <a:rPr lang="en-US" dirty="0" smtClean="0"/>
              <a:t> of violence on </a:t>
            </a:r>
            <a:r>
              <a:rPr lang="en-US" dirty="0" smtClean="0"/>
              <a:t>someone</a:t>
            </a:r>
            <a:r>
              <a:rPr lang="ru-RU" dirty="0" smtClean="0"/>
              <a:t>: </a:t>
            </a:r>
            <a:r>
              <a:rPr lang="en-US" i="1" dirty="0" smtClean="0"/>
              <a:t>The</a:t>
            </a:r>
            <a:r>
              <a:rPr lang="en-US" i="1" dirty="0" smtClean="0"/>
              <a:t> bank has really </a:t>
            </a:r>
            <a:r>
              <a:rPr lang="en-US" i="1" dirty="0" smtClean="0"/>
              <a:t>started</a:t>
            </a:r>
            <a:r>
              <a:rPr lang="ru-RU" i="1" dirty="0" smtClean="0"/>
              <a:t> </a:t>
            </a:r>
            <a:r>
              <a:rPr lang="en-US" b="1" i="1" dirty="0" smtClean="0"/>
              <a:t>turning</a:t>
            </a:r>
            <a:r>
              <a:rPr lang="en-US" b="1" i="1" dirty="0" smtClean="0"/>
              <a:t> the screws on</a:t>
            </a:r>
            <a:r>
              <a:rPr lang="en-US" i="1" dirty="0" smtClean="0"/>
              <a:t> me ever since I began missing </a:t>
            </a:r>
            <a:r>
              <a:rPr lang="en-US" i="1" dirty="0" smtClean="0"/>
              <a:t>my</a:t>
            </a:r>
            <a:r>
              <a:rPr lang="en-US" i="1" dirty="0" smtClean="0"/>
              <a:t>  </a:t>
            </a:r>
            <a:r>
              <a:rPr lang="en-US" i="1" dirty="0" smtClean="0"/>
              <a:t>   mortgage</a:t>
            </a:r>
            <a:r>
              <a:rPr lang="en-US" i="1" dirty="0" smtClean="0"/>
              <a:t> payments</a:t>
            </a:r>
            <a:r>
              <a:rPr lang="en-US" i="1" dirty="0" smtClean="0"/>
              <a:t>.</a:t>
            </a:r>
          </a:p>
          <a:p>
            <a:endParaRPr lang="en-US" i="1" dirty="0" smtClean="0"/>
          </a:p>
          <a:p>
            <a:r>
              <a:rPr lang="en-US" b="1" dirty="0" smtClean="0"/>
              <a:t>To have </a:t>
            </a:r>
            <a:r>
              <a:rPr lang="en-US" b="1" dirty="0" smtClean="0"/>
              <a:t>a loose </a:t>
            </a:r>
            <a:r>
              <a:rPr lang="en-US" b="1" dirty="0" smtClean="0"/>
              <a:t>screw </a:t>
            </a:r>
            <a:r>
              <a:rPr lang="en-US" dirty="0" smtClean="0"/>
              <a:t>– to be or seem particularly eccentric, crazy or mentally unstable: </a:t>
            </a:r>
          </a:p>
          <a:p>
            <a:pPr>
              <a:buNone/>
            </a:pPr>
            <a:r>
              <a:rPr lang="en-US" dirty="0" smtClean="0"/>
              <a:t>	</a:t>
            </a:r>
            <a:r>
              <a:rPr lang="en-US" dirty="0" smtClean="0"/>
              <a:t>W</a:t>
            </a:r>
            <a:r>
              <a:rPr lang="en-US" i="1" dirty="0" smtClean="0"/>
              <a:t>hat</a:t>
            </a:r>
            <a:r>
              <a:rPr lang="en-US" i="1" dirty="0" smtClean="0"/>
              <a:t> the hell's the </a:t>
            </a:r>
            <a:r>
              <a:rPr lang="en-US" i="1" dirty="0" smtClean="0"/>
              <a:t>matter with you? Do you </a:t>
            </a:r>
            <a:r>
              <a:rPr lang="en-US" b="1" i="1" dirty="0" smtClean="0"/>
              <a:t>have a screw loose</a:t>
            </a:r>
            <a:r>
              <a:rPr lang="en-US" i="1" dirty="0" smtClean="0"/>
              <a:t>, or what?  </a:t>
            </a:r>
            <a:r>
              <a:rPr lang="en-US" i="1" dirty="0" smtClean="0"/>
              <a:t> </a:t>
            </a:r>
            <a:endParaRPr lang="en-US" dirty="0" smtClean="0"/>
          </a:p>
          <a:p>
            <a:pPr>
              <a:buNone/>
            </a:pPr>
            <a:r>
              <a:rPr lang="ru-RU" i="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www.almeida.co.uk/Images/Galleries/72/%C2%A9nc-Turn%20of%20The%20Screw-015web.jpg"/>
          <p:cNvPicPr>
            <a:picLocks noChangeAspect="1" noChangeArrowheads="1"/>
          </p:cNvPicPr>
          <p:nvPr/>
        </p:nvPicPr>
        <p:blipFill>
          <a:blip r:embed="rId2" cstate="print">
            <a:lum contrast="13000"/>
          </a:blip>
          <a:srcRect l="7087"/>
          <a:stretch>
            <a:fillRect/>
          </a:stretch>
        </p:blipFill>
        <p:spPr bwMode="auto">
          <a:xfrm>
            <a:off x="0" y="0"/>
            <a:ext cx="9144000" cy="6858000"/>
          </a:xfrm>
          <a:prstGeom prst="rect">
            <a:avLst/>
          </a:prstGeom>
          <a:noFill/>
        </p:spPr>
      </p:pic>
      <p:sp>
        <p:nvSpPr>
          <p:cNvPr id="5" name="TextBox 4"/>
          <p:cNvSpPr txBox="1"/>
          <p:nvPr/>
        </p:nvSpPr>
        <p:spPr>
          <a:xfrm>
            <a:off x="4572000" y="260648"/>
            <a:ext cx="4320480" cy="5632311"/>
          </a:xfrm>
          <a:prstGeom prst="rect">
            <a:avLst/>
          </a:prstGeom>
          <a:solidFill>
            <a:srgbClr val="000000">
              <a:alpha val="50196"/>
            </a:srgbClr>
          </a:solidFill>
        </p:spPr>
        <p:txBody>
          <a:bodyPr wrap="square" rtlCol="0">
            <a:spAutoFit/>
          </a:bodyPr>
          <a:lstStyle/>
          <a:p>
            <a:r>
              <a:rPr lang="en-US" sz="3000" dirty="0">
                <a:solidFill>
                  <a:srgbClr val="FFC000"/>
                </a:solidFill>
              </a:rPr>
              <a:t>Both the children had a gentleness – it was their only fault, and it never made Miles a muff – that kept them (how shall I express it?) almost impersonal and certainly quite unpunishable. They were like those cherubs of the anecdote who had – morally at any rate – nothing to whack!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http://magazinemv.com/wp-content/uploads/2013/04/The-Turn-of-the-Screw.jpg"/>
          <p:cNvPicPr>
            <a:picLocks noChangeAspect="1" noChangeArrowheads="1"/>
          </p:cNvPicPr>
          <p:nvPr/>
        </p:nvPicPr>
        <p:blipFill>
          <a:blip r:embed="rId2" cstate="print"/>
          <a:srcRect b="6569"/>
          <a:stretch>
            <a:fillRect/>
          </a:stretch>
        </p:blipFill>
        <p:spPr bwMode="auto">
          <a:xfrm>
            <a:off x="-1" y="1"/>
            <a:ext cx="9184809" cy="6858000"/>
          </a:xfrm>
          <a:prstGeom prst="rect">
            <a:avLst/>
          </a:prstGeom>
          <a:noFill/>
        </p:spPr>
      </p:pic>
      <p:sp>
        <p:nvSpPr>
          <p:cNvPr id="5" name="TextBox 4"/>
          <p:cNvSpPr txBox="1"/>
          <p:nvPr/>
        </p:nvSpPr>
        <p:spPr>
          <a:xfrm>
            <a:off x="539552" y="4797152"/>
            <a:ext cx="7992888" cy="1015663"/>
          </a:xfrm>
          <a:prstGeom prst="rect">
            <a:avLst/>
          </a:prstGeom>
          <a:noFill/>
        </p:spPr>
        <p:txBody>
          <a:bodyPr wrap="square" rtlCol="0">
            <a:spAutoFit/>
          </a:bodyPr>
          <a:lstStyle/>
          <a:p>
            <a:pPr algn="ctr"/>
            <a:r>
              <a:rPr lang="ru-RU" sz="6000" b="1" dirty="0" smtClean="0">
                <a:solidFill>
                  <a:srgbClr val="FFC000"/>
                </a:solidFill>
              </a:rPr>
              <a:t>«ОПАСНОЕ ЗНАНИЕ»</a:t>
            </a:r>
            <a:endParaRPr lang="en-US" sz="6000" b="1" dirty="0">
              <a:solidFill>
                <a:srgbClr val="FFC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НЕВИННОСТЬ</a:t>
            </a:r>
            <a:endParaRPr lang="en-US" dirty="0"/>
          </a:p>
        </p:txBody>
      </p:sp>
      <p:sp>
        <p:nvSpPr>
          <p:cNvPr id="3" name="Content Placeholder 2"/>
          <p:cNvSpPr>
            <a:spLocks noGrp="1"/>
          </p:cNvSpPr>
          <p:nvPr>
            <p:ph idx="1"/>
          </p:nvPr>
        </p:nvSpPr>
        <p:spPr/>
        <p:txBody>
          <a:bodyPr>
            <a:normAutofit/>
          </a:bodyPr>
          <a:lstStyle/>
          <a:p>
            <a:r>
              <a:rPr lang="ru-RU" dirty="0" smtClean="0"/>
              <a:t>Синонимичны ли понятия невинности и неведения? </a:t>
            </a:r>
          </a:p>
          <a:p>
            <a:r>
              <a:rPr lang="ru-RU" dirty="0" smtClean="0"/>
              <a:t>Насколько, в действительности, невинны маленькие герои новеллы? </a:t>
            </a:r>
            <a:endParaRPr lang="en-US" dirty="0" smtClean="0"/>
          </a:p>
          <a:p>
            <a:r>
              <a:rPr lang="ru-RU" dirty="0" smtClean="0"/>
              <a:t>В чем именно гувернантка видит угрозу детской невинности? </a:t>
            </a:r>
          </a:p>
          <a:p>
            <a:r>
              <a:rPr lang="ru-RU" dirty="0" smtClean="0"/>
              <a:t>Почему миссис Гроуз, располагающая той же информацией, что и гувернантка, оказывается к ней невосприимчивой?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ПСИХОЛОГИЗМ</a:t>
            </a:r>
            <a:endParaRPr lang="en-US" dirty="0"/>
          </a:p>
        </p:txBody>
      </p:sp>
      <p:graphicFrame>
        <p:nvGraphicFramePr>
          <p:cNvPr id="4" name="Content Placeholder 3"/>
          <p:cNvGraphicFramePr>
            <a:graphicFrameLocks noGrp="1"/>
          </p:cNvGraphicFramePr>
          <p:nvPr>
            <p:ph idx="1"/>
          </p:nvPr>
        </p:nvGraphicFramePr>
        <p:xfrm>
          <a:off x="0" y="1484785"/>
          <a:ext cx="914400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smtClean="0"/>
              <a:t>Психологизм и способы характеризации героев</a:t>
            </a:r>
            <a:endParaRPr lang="en-US" dirty="0"/>
          </a:p>
        </p:txBody>
      </p:sp>
      <p:sp>
        <p:nvSpPr>
          <p:cNvPr id="3" name="Content Placeholder 2"/>
          <p:cNvSpPr>
            <a:spLocks noGrp="1"/>
          </p:cNvSpPr>
          <p:nvPr>
            <p:ph idx="1"/>
          </p:nvPr>
        </p:nvSpPr>
        <p:spPr>
          <a:xfrm>
            <a:off x="457200" y="1775191"/>
            <a:ext cx="5194920" cy="5082809"/>
          </a:xfrm>
        </p:spPr>
        <p:txBody>
          <a:bodyPr>
            <a:normAutofit fontScale="92500" lnSpcReduction="10000"/>
          </a:bodyPr>
          <a:lstStyle/>
          <a:p>
            <a:r>
              <a:rPr lang="ru-RU" dirty="0" smtClean="0"/>
              <a:t>Насколько оценка детей героиней зависит от их внешности?  </a:t>
            </a:r>
            <a:endParaRPr lang="en-US" dirty="0" smtClean="0"/>
          </a:p>
          <a:p>
            <a:r>
              <a:rPr lang="ru-RU" dirty="0" smtClean="0"/>
              <a:t>Двое других персонажей, также отмеченные невроятной красотой – Питер Квинт и мисс Джессел. Случайно ли это совпадение? Чем их красота отличается от красоты детей? </a:t>
            </a:r>
            <a:endParaRPr lang="en-US" dirty="0" smtClean="0"/>
          </a:p>
          <a:p>
            <a:endParaRPr lang="en-US" dirty="0"/>
          </a:p>
        </p:txBody>
      </p:sp>
      <p:pic>
        <p:nvPicPr>
          <p:cNvPr id="19458" name="Picture 2" descr="Картинки по запросу two sides of face"/>
          <p:cNvPicPr>
            <a:picLocks noChangeAspect="1" noChangeArrowheads="1"/>
          </p:cNvPicPr>
          <p:nvPr/>
        </p:nvPicPr>
        <p:blipFill>
          <a:blip r:embed="rId2" cstate="print"/>
          <a:srcRect/>
          <a:stretch>
            <a:fillRect/>
          </a:stretch>
        </p:blipFill>
        <p:spPr bwMode="auto">
          <a:xfrm>
            <a:off x="5796136" y="1844824"/>
            <a:ext cx="3161065" cy="47606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Генри Джеймс (1843 – 1916)</a:t>
            </a:r>
            <a:endParaRPr lang="en-US" dirty="0"/>
          </a:p>
        </p:txBody>
      </p:sp>
      <p:sp>
        <p:nvSpPr>
          <p:cNvPr id="3" name="Content Placeholder 2"/>
          <p:cNvSpPr>
            <a:spLocks noGrp="1"/>
          </p:cNvSpPr>
          <p:nvPr>
            <p:ph idx="1"/>
          </p:nvPr>
        </p:nvSpPr>
        <p:spPr>
          <a:xfrm>
            <a:off x="467544" y="1988840"/>
            <a:ext cx="5987008" cy="4325112"/>
          </a:xfrm>
        </p:spPr>
        <p:txBody>
          <a:bodyPr>
            <a:normAutofit fontScale="92500"/>
          </a:bodyPr>
          <a:lstStyle/>
          <a:p>
            <a:r>
              <a:rPr lang="ru-RU" dirty="0" smtClean="0"/>
              <a:t>«Развитие способности к восприятию опыта, изучение тонкого процесса бытия и есть, с моей точки зрения, начало и конец искусства романа»</a:t>
            </a:r>
          </a:p>
          <a:p>
            <a:r>
              <a:rPr lang="ru-RU" dirty="0" smtClean="0"/>
              <a:t>«Нет таких проявлений жизни, нет такого способа увидеть и ощутить ее, который не был бы доступен романисту»</a:t>
            </a:r>
            <a:endParaRPr lang="en-US" dirty="0"/>
          </a:p>
        </p:txBody>
      </p:sp>
      <p:pic>
        <p:nvPicPr>
          <p:cNvPr id="40962" name="Picture 2" descr="Henry James.jpg">
            <a:hlinkClick r:id="rId2"/>
          </p:cNvPr>
          <p:cNvPicPr>
            <a:picLocks noChangeAspect="1" noChangeArrowheads="1"/>
          </p:cNvPicPr>
          <p:nvPr/>
        </p:nvPicPr>
        <p:blipFill>
          <a:blip r:embed="rId3" cstate="print"/>
          <a:srcRect/>
          <a:stretch>
            <a:fillRect/>
          </a:stretch>
        </p:blipFill>
        <p:spPr bwMode="auto">
          <a:xfrm>
            <a:off x="6660232" y="2276872"/>
            <a:ext cx="2095500" cy="2819401"/>
          </a:xfrm>
          <a:prstGeom prst="rect">
            <a:avLst/>
          </a:prstGeom>
          <a:noFill/>
        </p:spPr>
      </p:pic>
      <p:pic>
        <p:nvPicPr>
          <p:cNvPr id="40964" name="Picture 4" descr="http://upload.wikimedia.org/wikipedia/commons/thumb/4/43/Henry_James_signature_%281907%29.png/160px-Henry_James_signature_%281907%29.png">
            <a:hlinkClick r:id="rId4"/>
          </p:cNvPr>
          <p:cNvPicPr>
            <a:picLocks noChangeAspect="1" noChangeArrowheads="1"/>
          </p:cNvPicPr>
          <p:nvPr/>
        </p:nvPicPr>
        <p:blipFill>
          <a:blip r:embed="rId5" cstate="print"/>
          <a:srcRect/>
          <a:stretch>
            <a:fillRect/>
          </a:stretch>
        </p:blipFill>
        <p:spPr bwMode="auto">
          <a:xfrm>
            <a:off x="6732240" y="5229200"/>
            <a:ext cx="1899110" cy="108012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«Превращение» Флоры</a:t>
            </a:r>
            <a:endParaRPr lang="en-US" dirty="0"/>
          </a:p>
        </p:txBody>
      </p:sp>
      <p:sp>
        <p:nvSpPr>
          <p:cNvPr id="3" name="Content Placeholder 2"/>
          <p:cNvSpPr>
            <a:spLocks noGrp="1"/>
          </p:cNvSpPr>
          <p:nvPr>
            <p:ph idx="1"/>
          </p:nvPr>
        </p:nvSpPr>
        <p:spPr>
          <a:xfrm>
            <a:off x="179512" y="1628801"/>
            <a:ext cx="8712968" cy="5040560"/>
          </a:xfrm>
        </p:spPr>
        <p:txBody>
          <a:bodyPr>
            <a:noAutofit/>
          </a:bodyPr>
          <a:lstStyle/>
          <a:p>
            <a:pPr>
              <a:buNone/>
            </a:pPr>
            <a:r>
              <a:rPr lang="en-US" sz="2400" dirty="0" smtClean="0"/>
              <a:t>Flora continued to fix me with her small mask of reprobation, and even at that minute I prayed God to forgive me for seeming to see that, as she stood there holding tight to our friend's dress, her incomparable childish beauty had suddenly failed, had quite vanished. I've said it already – she was literally, she was hideously, hard; she had turned common and almost ugly. "I don't know what you mean. I see nobody. I see nothing. I never </a:t>
            </a:r>
            <a:r>
              <a:rPr lang="en-US" sz="2400" i="1" dirty="0" smtClean="0"/>
              <a:t>have</a:t>
            </a:r>
            <a:r>
              <a:rPr lang="en-US" sz="2400" dirty="0" smtClean="0"/>
              <a:t>. I think you're cruel. I don't like you!" Then, after this deliverance, which might have been that of a vulgarly pert little girl in the street, she hugged Mrs. </a:t>
            </a:r>
            <a:r>
              <a:rPr lang="en-US" sz="2400" dirty="0" err="1" smtClean="0"/>
              <a:t>Grose</a:t>
            </a:r>
            <a:r>
              <a:rPr lang="en-US" sz="2400" dirty="0" smtClean="0"/>
              <a:t> more closely and buried in her skirts the dreadful little face. In this position she produced an almost furious wail. "Take me away, take me away – oh, take me away from </a:t>
            </a:r>
            <a:r>
              <a:rPr lang="en-US" sz="2400" i="1" dirty="0" smtClean="0"/>
              <a:t>her</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12776"/>
            <a:ext cx="9144000" cy="5445224"/>
          </a:xfrm>
          <a:solidFill>
            <a:schemeClr val="tx1"/>
          </a:solidFill>
        </p:spPr>
        <p:txBody>
          <a:bodyPr/>
          <a:lstStyle/>
          <a:p>
            <a:endParaRPr lang="en-US" dirty="0"/>
          </a:p>
        </p:txBody>
      </p:sp>
      <p:pic>
        <p:nvPicPr>
          <p:cNvPr id="34820" name="Picture 4" descr="http://www.intrepidshakespeare.com/wp-content/uploads/2012/06/theTurnOfTheScrew08.jpg"/>
          <p:cNvPicPr>
            <a:picLocks noChangeAspect="1" noChangeArrowheads="1"/>
          </p:cNvPicPr>
          <p:nvPr/>
        </p:nvPicPr>
        <p:blipFill>
          <a:blip r:embed="rId2" cstate="print"/>
          <a:srcRect/>
          <a:stretch>
            <a:fillRect/>
          </a:stretch>
        </p:blipFill>
        <p:spPr bwMode="auto">
          <a:xfrm>
            <a:off x="1907704" y="0"/>
            <a:ext cx="5364088" cy="3576059"/>
          </a:xfrm>
          <a:prstGeom prst="rect">
            <a:avLst/>
          </a:prstGeom>
          <a:noFill/>
        </p:spPr>
      </p:pic>
      <p:sp>
        <p:nvSpPr>
          <p:cNvPr id="6" name="TextBox 5"/>
          <p:cNvSpPr txBox="1"/>
          <p:nvPr/>
        </p:nvSpPr>
        <p:spPr>
          <a:xfrm>
            <a:off x="611560" y="3789040"/>
            <a:ext cx="7920880" cy="830997"/>
          </a:xfrm>
          <a:prstGeom prst="rect">
            <a:avLst/>
          </a:prstGeom>
          <a:noFill/>
        </p:spPr>
        <p:txBody>
          <a:bodyPr wrap="square" rtlCol="0">
            <a:spAutoFit/>
          </a:bodyPr>
          <a:lstStyle/>
          <a:p>
            <a:pPr algn="ctr"/>
            <a:r>
              <a:rPr lang="ru-RU" sz="4800" b="1" dirty="0" smtClean="0">
                <a:solidFill>
                  <a:srgbClr val="FFC000"/>
                </a:solidFill>
                <a:effectLst>
                  <a:outerShdw blurRad="38100" dist="38100" dir="2700000" algn="tl">
                    <a:srgbClr val="000000">
                      <a:alpha val="43137"/>
                    </a:srgbClr>
                  </a:outerShdw>
                </a:effectLst>
              </a:rPr>
              <a:t>ПОДАВЛЕННЫЕ ЖЕЛАНИЯ</a:t>
            </a:r>
            <a:endParaRPr lang="en-US" sz="48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Викторианская мораль</a:t>
            </a:r>
            <a:endParaRPr lang="en-US" dirty="0"/>
          </a:p>
        </p:txBody>
      </p:sp>
      <p:sp>
        <p:nvSpPr>
          <p:cNvPr id="3" name="Content Placeholder 2"/>
          <p:cNvSpPr>
            <a:spLocks noGrp="1"/>
          </p:cNvSpPr>
          <p:nvPr>
            <p:ph idx="1"/>
          </p:nvPr>
        </p:nvSpPr>
        <p:spPr>
          <a:xfrm>
            <a:off x="457200" y="1775191"/>
            <a:ext cx="5122912" cy="4625609"/>
          </a:xfrm>
        </p:spPr>
        <p:txBody>
          <a:bodyPr/>
          <a:lstStyle/>
          <a:p>
            <a:r>
              <a:rPr lang="ru-RU" dirty="0" smtClean="0"/>
              <a:t>Жесткий кодекс социально приемлемого поведения; </a:t>
            </a:r>
          </a:p>
          <a:p>
            <a:r>
              <a:rPr lang="ru-RU" dirty="0" smtClean="0"/>
              <a:t>Сдержанность чувств;</a:t>
            </a:r>
          </a:p>
          <a:p>
            <a:r>
              <a:rPr lang="ru-RU" dirty="0" smtClean="0"/>
              <a:t>Асексуальность;</a:t>
            </a:r>
          </a:p>
          <a:p>
            <a:r>
              <a:rPr lang="ru-RU" dirty="0" smtClean="0"/>
              <a:t>Набожность;</a:t>
            </a:r>
          </a:p>
          <a:p>
            <a:r>
              <a:rPr lang="ru-RU" dirty="0" smtClean="0"/>
              <a:t>Умеренность;</a:t>
            </a:r>
          </a:p>
          <a:p>
            <a:r>
              <a:rPr lang="ru-RU" dirty="0" smtClean="0"/>
              <a:t>Чувство долга;</a:t>
            </a:r>
          </a:p>
          <a:p>
            <a:r>
              <a:rPr lang="ru-RU" dirty="0" smtClean="0"/>
              <a:t>Лицемерие и ханжество</a:t>
            </a:r>
            <a:endParaRPr lang="en-US" dirty="0"/>
          </a:p>
        </p:txBody>
      </p:sp>
      <p:pic>
        <p:nvPicPr>
          <p:cNvPr id="14338" name="Picture 2" descr="Похожее изображение"/>
          <p:cNvPicPr>
            <a:picLocks noChangeAspect="1" noChangeArrowheads="1"/>
          </p:cNvPicPr>
          <p:nvPr/>
        </p:nvPicPr>
        <p:blipFill>
          <a:blip r:embed="rId2" cstate="print"/>
          <a:srcRect b="8722"/>
          <a:stretch>
            <a:fillRect/>
          </a:stretch>
        </p:blipFill>
        <p:spPr bwMode="auto">
          <a:xfrm>
            <a:off x="5796136" y="1916832"/>
            <a:ext cx="3096344" cy="440895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3250" name="Picture 2" descr="Похожее изображение"/>
          <p:cNvPicPr>
            <a:picLocks noChangeAspect="1" noChangeArrowheads="1"/>
          </p:cNvPicPr>
          <p:nvPr/>
        </p:nvPicPr>
        <p:blipFill>
          <a:blip r:embed="rId2" cstate="print"/>
          <a:srcRect/>
          <a:stretch>
            <a:fillRect/>
          </a:stretch>
        </p:blipFill>
        <p:spPr bwMode="auto">
          <a:xfrm>
            <a:off x="0" y="772325"/>
            <a:ext cx="9144000" cy="6085676"/>
          </a:xfrm>
          <a:prstGeom prst="rect">
            <a:avLst/>
          </a:prstGeom>
          <a:noFill/>
        </p:spPr>
      </p:pic>
      <p:sp>
        <p:nvSpPr>
          <p:cNvPr id="2" name="Title 1"/>
          <p:cNvSpPr>
            <a:spLocks noGrp="1"/>
          </p:cNvSpPr>
          <p:nvPr>
            <p:ph type="title"/>
          </p:nvPr>
        </p:nvSpPr>
        <p:spPr>
          <a:xfrm>
            <a:off x="755576" y="260648"/>
            <a:ext cx="8229600" cy="2697488"/>
          </a:xfrm>
        </p:spPr>
        <p:txBody>
          <a:bodyPr>
            <a:normAutofit/>
          </a:bodyPr>
          <a:lstStyle/>
          <a:p>
            <a:pPr algn="r"/>
            <a:r>
              <a:rPr lang="ru-RU" sz="2400" dirty="0" smtClean="0"/>
              <a:t>«</a:t>
            </a:r>
            <a:r>
              <a:rPr lang="en-US" sz="2400" dirty="0" smtClean="0"/>
              <a:t>She had picked up a small flat piece of wood, </a:t>
            </a:r>
            <a:r>
              <a:rPr lang="ru-RU" sz="2400" dirty="0" smtClean="0"/>
              <a:t>                    </a:t>
            </a:r>
            <a:r>
              <a:rPr lang="en-US" sz="2400" dirty="0" smtClean="0"/>
              <a:t>which happened to have in it a little hole </a:t>
            </a:r>
            <a:r>
              <a:rPr lang="ru-RU" sz="2400" dirty="0" smtClean="0"/>
              <a:t>                                    </a:t>
            </a:r>
            <a:r>
              <a:rPr lang="en-US" sz="2400" dirty="0" smtClean="0"/>
              <a:t>that had evidently suggested to her the idea of sticking in another fragment that might figure</a:t>
            </a:r>
            <a:r>
              <a:rPr lang="ru-RU" sz="2400" dirty="0" smtClean="0"/>
              <a:t> </a:t>
            </a:r>
            <a:r>
              <a:rPr lang="en-US" sz="2400" dirty="0" smtClean="0"/>
              <a:t>as a mast </a:t>
            </a:r>
            <a:r>
              <a:rPr lang="ru-RU" sz="2400" dirty="0" smtClean="0"/>
              <a:t>                                                  </a:t>
            </a:r>
            <a:r>
              <a:rPr lang="en-US" sz="2400" dirty="0" smtClean="0"/>
              <a:t>and make the thing a boat</a:t>
            </a:r>
            <a:r>
              <a:rPr lang="ru-RU" sz="2400" dirty="0" smtClean="0"/>
              <a:t>»</a:t>
            </a:r>
            <a:r>
              <a:rPr lang="en-US" sz="2400" dirty="0" smtClean="0"/>
              <a:t>.</a:t>
            </a:r>
            <a:r>
              <a:rPr lang="ru-RU" dirty="0" smtClean="0"/>
              <a:t/>
            </a:r>
            <a:br>
              <a:rPr lang="ru-RU" dirty="0" smtClean="0"/>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http://www.cb-pr.com/Images/Turn%20of%20the%20Screw/turn8.jpg"/>
          <p:cNvPicPr>
            <a:picLocks noChangeAspect="1" noChangeArrowheads="1"/>
          </p:cNvPicPr>
          <p:nvPr/>
        </p:nvPicPr>
        <p:blipFill>
          <a:blip r:embed="rId2" cstate="print"/>
          <a:srcRect r="15748"/>
          <a:stretch>
            <a:fillRect/>
          </a:stretch>
        </p:blipFill>
        <p:spPr bwMode="auto">
          <a:xfrm>
            <a:off x="0" y="0"/>
            <a:ext cx="9171231" cy="6858000"/>
          </a:xfrm>
          <a:prstGeom prst="rect">
            <a:avLst/>
          </a:prstGeom>
          <a:noFill/>
        </p:spPr>
      </p:pic>
      <p:sp>
        <p:nvSpPr>
          <p:cNvPr id="5" name="TextBox 4"/>
          <p:cNvSpPr txBox="1"/>
          <p:nvPr/>
        </p:nvSpPr>
        <p:spPr>
          <a:xfrm>
            <a:off x="0" y="188640"/>
            <a:ext cx="3995936" cy="3046988"/>
          </a:xfrm>
          <a:prstGeom prst="rect">
            <a:avLst/>
          </a:prstGeom>
          <a:noFill/>
        </p:spPr>
        <p:txBody>
          <a:bodyPr wrap="square" rtlCol="0">
            <a:spAutoFit/>
          </a:bodyPr>
          <a:lstStyle/>
          <a:p>
            <a:r>
              <a:rPr lang="en-US" sz="2400" dirty="0">
                <a:solidFill>
                  <a:srgbClr val="FFC000"/>
                </a:solidFill>
              </a:rPr>
              <a:t>What it was most impossible to get rid of was the cruel idea that, whatever I had seen, Miles and Flora saw </a:t>
            </a:r>
            <a:r>
              <a:rPr lang="en-US" sz="2400" i="1" dirty="0">
                <a:solidFill>
                  <a:srgbClr val="FFC000"/>
                </a:solidFill>
              </a:rPr>
              <a:t>more</a:t>
            </a:r>
            <a:r>
              <a:rPr lang="en-US" sz="2400" dirty="0">
                <a:solidFill>
                  <a:srgbClr val="FFC000"/>
                </a:solidFill>
              </a:rPr>
              <a:t> – things terrible and </a:t>
            </a:r>
            <a:r>
              <a:rPr lang="en-US" sz="2400" dirty="0" err="1">
                <a:solidFill>
                  <a:srgbClr val="FFC000"/>
                </a:solidFill>
              </a:rPr>
              <a:t>unguessable</a:t>
            </a:r>
            <a:r>
              <a:rPr lang="en-US" sz="2400" dirty="0">
                <a:solidFill>
                  <a:srgbClr val="FFC000"/>
                </a:solidFill>
              </a:rPr>
              <a:t> and that sprang from dreadful passages of intercourse in the past.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smtClean="0"/>
              <a:t>Психоаналитическое прочтение</a:t>
            </a:r>
            <a:endParaRPr lang="en-US" dirty="0"/>
          </a:p>
        </p:txBody>
      </p:sp>
      <p:sp>
        <p:nvSpPr>
          <p:cNvPr id="3" name="Content Placeholder 2"/>
          <p:cNvSpPr>
            <a:spLocks noGrp="1"/>
          </p:cNvSpPr>
          <p:nvPr>
            <p:ph idx="1"/>
          </p:nvPr>
        </p:nvSpPr>
        <p:spPr>
          <a:xfrm>
            <a:off x="179512" y="1700809"/>
            <a:ext cx="4824536" cy="5157192"/>
          </a:xfrm>
        </p:spPr>
        <p:txBody>
          <a:bodyPr>
            <a:normAutofit/>
          </a:bodyPr>
          <a:lstStyle/>
          <a:p>
            <a:r>
              <a:rPr lang="ru-RU" dirty="0" smtClean="0"/>
              <a:t>Что произошло </a:t>
            </a:r>
            <a:r>
              <a:rPr lang="ru-RU" dirty="0" smtClean="0"/>
              <a:t>между мисс Джессел и Питером Квинтом? </a:t>
            </a:r>
            <a:endParaRPr lang="en-US" dirty="0" smtClean="0"/>
          </a:p>
          <a:p>
            <a:r>
              <a:rPr lang="ru-RU" dirty="0" smtClean="0"/>
              <a:t>Какое значение для понимания характера гувернантки имеют сцены, где она один на один встречается с духом мисс Джессел? </a:t>
            </a:r>
            <a:endParaRPr lang="en-US" dirty="0" smtClean="0"/>
          </a:p>
          <a:p>
            <a:endParaRPr lang="en-US" dirty="0"/>
          </a:p>
        </p:txBody>
      </p:sp>
      <p:pic>
        <p:nvPicPr>
          <p:cNvPr id="12292" name="Picture 4" descr="Картинки по запросу victorian lady meme"/>
          <p:cNvPicPr>
            <a:picLocks noChangeAspect="1" noChangeArrowheads="1"/>
          </p:cNvPicPr>
          <p:nvPr/>
        </p:nvPicPr>
        <p:blipFill>
          <a:blip r:embed="rId2" cstate="print"/>
          <a:srcRect/>
          <a:stretch>
            <a:fillRect/>
          </a:stretch>
        </p:blipFill>
        <p:spPr bwMode="auto">
          <a:xfrm>
            <a:off x="5508104" y="1738664"/>
            <a:ext cx="3189734" cy="486662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5298" name="Picture 2" descr="http://www.arbuturian.com/wp-content/uploads/2013/01/Orlando-Wells-Sackville-and-Anna-Madeley-Governess-in-The-Turn-of-the-Screw-at-the-Almeida-Theatre.-Photo-credit-Nobby-Clark.jpg"/>
          <p:cNvPicPr>
            <a:picLocks noChangeAspect="1" noChangeArrowheads="1"/>
          </p:cNvPicPr>
          <p:nvPr/>
        </p:nvPicPr>
        <p:blipFill>
          <a:blip r:embed="rId2" cstate="print"/>
          <a:srcRect/>
          <a:stretch>
            <a:fillRect/>
          </a:stretch>
        </p:blipFill>
        <p:spPr bwMode="auto">
          <a:xfrm>
            <a:off x="0" y="772322"/>
            <a:ext cx="9144000" cy="6085677"/>
          </a:xfrm>
          <a:prstGeom prst="rect">
            <a:avLst/>
          </a:prstGeom>
          <a:noFill/>
        </p:spPr>
      </p:pic>
      <p:sp>
        <p:nvSpPr>
          <p:cNvPr id="6" name="TextBox 5"/>
          <p:cNvSpPr txBox="1"/>
          <p:nvPr/>
        </p:nvSpPr>
        <p:spPr>
          <a:xfrm>
            <a:off x="323528" y="332656"/>
            <a:ext cx="8424936" cy="830997"/>
          </a:xfrm>
          <a:prstGeom prst="rect">
            <a:avLst/>
          </a:prstGeom>
          <a:noFill/>
        </p:spPr>
        <p:txBody>
          <a:bodyPr wrap="square" rtlCol="0">
            <a:spAutoFit/>
          </a:bodyPr>
          <a:lstStyle/>
          <a:p>
            <a:pPr algn="ctr"/>
            <a:r>
              <a:rPr lang="ru-RU" sz="4800" b="1" dirty="0" smtClean="0">
                <a:solidFill>
                  <a:srgbClr val="FFC000"/>
                </a:solidFill>
              </a:rPr>
              <a:t>КЛАССОВЫЙ КОНФЛИКТ</a:t>
            </a:r>
            <a:endParaRPr lang="en-US" sz="4800" b="1" dirty="0">
              <a:solidFill>
                <a:srgbClr val="FFC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Викторианское общество</a:t>
            </a:r>
            <a:endParaRPr lang="en-US" dirty="0"/>
          </a:p>
        </p:txBody>
      </p:sp>
      <p:sp>
        <p:nvSpPr>
          <p:cNvPr id="3" name="Content Placeholder 2"/>
          <p:cNvSpPr>
            <a:spLocks noGrp="1"/>
          </p:cNvSpPr>
          <p:nvPr>
            <p:ph idx="1"/>
          </p:nvPr>
        </p:nvSpPr>
        <p:spPr/>
        <p:txBody>
          <a:bodyPr/>
          <a:lstStyle/>
          <a:p>
            <a:endParaRPr lang="en-US"/>
          </a:p>
        </p:txBody>
      </p:sp>
      <p:pic>
        <p:nvPicPr>
          <p:cNvPr id="60418" name="Picture 2" descr="http://www.hierarchystructure.com/wp-content/uploads/2013/02/Victorian-England-Social-Hierarchy-.jpg"/>
          <p:cNvPicPr>
            <a:picLocks noChangeAspect="1" noChangeArrowheads="1"/>
          </p:cNvPicPr>
          <p:nvPr/>
        </p:nvPicPr>
        <p:blipFill>
          <a:blip r:embed="rId2" cstate="print"/>
          <a:srcRect/>
          <a:stretch>
            <a:fillRect/>
          </a:stretch>
        </p:blipFill>
        <p:spPr bwMode="auto">
          <a:xfrm>
            <a:off x="157708" y="2060848"/>
            <a:ext cx="8986292" cy="409901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Социальный статус</a:t>
            </a:r>
            <a:endParaRPr lang="en-US" dirty="0"/>
          </a:p>
        </p:txBody>
      </p:sp>
      <p:sp>
        <p:nvSpPr>
          <p:cNvPr id="3" name="Content Placeholder 2"/>
          <p:cNvSpPr>
            <a:spLocks noGrp="1"/>
          </p:cNvSpPr>
          <p:nvPr>
            <p:ph idx="1"/>
          </p:nvPr>
        </p:nvSpPr>
        <p:spPr>
          <a:xfrm>
            <a:off x="457200" y="1775191"/>
            <a:ext cx="8229600" cy="5082809"/>
          </a:xfrm>
        </p:spPr>
        <p:txBody>
          <a:bodyPr>
            <a:normAutofit fontScale="92500" lnSpcReduction="10000"/>
          </a:bodyPr>
          <a:lstStyle/>
          <a:p>
            <a:r>
              <a:rPr lang="ru-RU" dirty="0" smtClean="0"/>
              <a:t>Насколько значимым является то обстоятельство, что Питер Квинт – не джентльмен, тогда как мисс Джессел – леди? </a:t>
            </a:r>
            <a:endParaRPr lang="en-US" dirty="0" smtClean="0"/>
          </a:p>
          <a:p>
            <a:r>
              <a:rPr lang="ru-RU" dirty="0" smtClean="0"/>
              <a:t>Что предосудительного в отношениях Квинта и Майлза? </a:t>
            </a:r>
          </a:p>
          <a:p>
            <a:r>
              <a:rPr lang="ru-RU" dirty="0" smtClean="0"/>
              <a:t>Каким образом отказ единственного родственника Майлза и Флоры принять участие в судьбе подопечных характеризует социальный статус детей? </a:t>
            </a:r>
            <a:endParaRPr lang="en-US" dirty="0" smtClean="0"/>
          </a:p>
          <a:p>
            <a:r>
              <a:rPr lang="ru-RU" dirty="0" smtClean="0"/>
              <a:t>Каковы причины изоляции персонажей от внешнего мира? </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42" name="Picture 2" descr="http://3.bp.blogspot.com/-_3FAI4jUhEU/T8fITtpQ5RI/AAAAAAAAARM/uOLBOkX31B0/s1600/miles.png"/>
          <p:cNvPicPr>
            <a:picLocks noChangeAspect="1" noChangeArrowheads="1"/>
          </p:cNvPicPr>
          <p:nvPr/>
        </p:nvPicPr>
        <p:blipFill>
          <a:blip r:embed="rId2" cstate="print"/>
          <a:srcRect l="7087" r="18425"/>
          <a:stretch>
            <a:fillRect/>
          </a:stretch>
        </p:blipFill>
        <p:spPr bwMode="auto">
          <a:xfrm>
            <a:off x="0" y="0"/>
            <a:ext cx="9144000" cy="6858000"/>
          </a:xfrm>
          <a:prstGeom prst="rect">
            <a:avLst/>
          </a:prstGeom>
          <a:noFill/>
        </p:spPr>
      </p:pic>
      <p:sp>
        <p:nvSpPr>
          <p:cNvPr id="5" name="TextBox 4"/>
          <p:cNvSpPr txBox="1"/>
          <p:nvPr/>
        </p:nvSpPr>
        <p:spPr>
          <a:xfrm>
            <a:off x="4031432" y="2852936"/>
            <a:ext cx="5112568" cy="1569660"/>
          </a:xfrm>
          <a:prstGeom prst="rect">
            <a:avLst/>
          </a:prstGeom>
          <a:noFill/>
        </p:spPr>
        <p:txBody>
          <a:bodyPr wrap="square" rtlCol="0">
            <a:spAutoFit/>
          </a:bodyPr>
          <a:lstStyle/>
          <a:p>
            <a:pPr algn="ctr"/>
            <a:r>
              <a:rPr lang="ru-RU" sz="4800" b="1" dirty="0" smtClean="0"/>
              <a:t>ГЕНДЕРНАЯ ПРОБЛЕМАТИКА</a:t>
            </a:r>
            <a:endParaRPr lang="en-US" sz="4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«Поворот винта»: жанр</a:t>
            </a:r>
            <a:endParaRPr lang="en-US" dirty="0"/>
          </a:p>
        </p:txBody>
      </p:sp>
      <p:sp>
        <p:nvSpPr>
          <p:cNvPr id="3" name="Content Placeholder 2"/>
          <p:cNvSpPr>
            <a:spLocks noGrp="1"/>
          </p:cNvSpPr>
          <p:nvPr>
            <p:ph idx="1"/>
          </p:nvPr>
        </p:nvSpPr>
        <p:spPr/>
        <p:txBody>
          <a:bodyPr/>
          <a:lstStyle/>
          <a:p>
            <a:pPr>
              <a:buNone/>
            </a:pPr>
            <a:endParaRPr lang="ru-RU" dirty="0" smtClean="0"/>
          </a:p>
          <a:p>
            <a:pPr>
              <a:buNone/>
            </a:pPr>
            <a:r>
              <a:rPr lang="ru-RU" dirty="0" smtClean="0"/>
              <a:t> </a:t>
            </a:r>
          </a:p>
          <a:p>
            <a:pPr>
              <a:buNone/>
            </a:pPr>
            <a:endParaRPr lang="ru-RU" dirty="0" smtClean="0"/>
          </a:p>
          <a:p>
            <a:pPr>
              <a:buNone/>
            </a:pPr>
            <a:endParaRPr lang="en-US" dirty="0"/>
          </a:p>
        </p:txBody>
      </p:sp>
      <p:pic>
        <p:nvPicPr>
          <p:cNvPr id="30722" name="Picture 2" descr="http://2.bp.blogspot.com/-TmZRy85mVmc/UQo4OIN9sjI/AAAAAAAAB68/0vT_zqhAphM/s1600/nc-Turn%252520of%252520The%252520Screw-161%255B1%255D.JPG"/>
          <p:cNvPicPr>
            <a:picLocks noChangeAspect="1" noChangeArrowheads="1"/>
          </p:cNvPicPr>
          <p:nvPr/>
        </p:nvPicPr>
        <p:blipFill>
          <a:blip r:embed="rId2" cstate="print"/>
          <a:srcRect/>
          <a:stretch>
            <a:fillRect/>
          </a:stretch>
        </p:blipFill>
        <p:spPr bwMode="auto">
          <a:xfrm>
            <a:off x="5940152" y="1844824"/>
            <a:ext cx="2875819" cy="4320480"/>
          </a:xfrm>
          <a:prstGeom prst="rect">
            <a:avLst/>
          </a:prstGeom>
          <a:noFill/>
        </p:spPr>
      </p:pic>
      <p:graphicFrame>
        <p:nvGraphicFramePr>
          <p:cNvPr id="6" name="Diagram 5"/>
          <p:cNvGraphicFramePr/>
          <p:nvPr/>
        </p:nvGraphicFramePr>
        <p:xfrm>
          <a:off x="-756592" y="1412776"/>
          <a:ext cx="7344816"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smtClean="0"/>
              <a:t>Женщина </a:t>
            </a:r>
            <a:br>
              <a:rPr lang="ru-RU" dirty="0" smtClean="0"/>
            </a:br>
            <a:r>
              <a:rPr lang="ru-RU" dirty="0" smtClean="0"/>
              <a:t>в викторианском обществе</a:t>
            </a:r>
            <a:endParaRPr lang="en-US" dirty="0"/>
          </a:p>
        </p:txBody>
      </p:sp>
      <p:sp>
        <p:nvSpPr>
          <p:cNvPr id="3" name="Content Placeholder 2"/>
          <p:cNvSpPr>
            <a:spLocks noGrp="1"/>
          </p:cNvSpPr>
          <p:nvPr>
            <p:ph idx="1"/>
          </p:nvPr>
        </p:nvSpPr>
        <p:spPr>
          <a:xfrm>
            <a:off x="179512" y="1628800"/>
            <a:ext cx="8784976" cy="5040559"/>
          </a:xfrm>
        </p:spPr>
        <p:txBody>
          <a:bodyPr>
            <a:normAutofit fontScale="92500"/>
          </a:bodyPr>
          <a:lstStyle/>
          <a:p>
            <a:r>
              <a:rPr lang="uk-UA" dirty="0" smtClean="0"/>
              <a:t>“</a:t>
            </a:r>
            <a:r>
              <a:rPr lang="en-US" dirty="0" smtClean="0"/>
              <a:t>Angel in the House” (Coventry Patmore, 1854)</a:t>
            </a:r>
          </a:p>
          <a:p>
            <a:r>
              <a:rPr lang="en-US" dirty="0" smtClean="0"/>
              <a:t>“Household General” (Isabella </a:t>
            </a:r>
            <a:r>
              <a:rPr lang="en-US" dirty="0" err="1" smtClean="0"/>
              <a:t>Beeton</a:t>
            </a:r>
            <a:r>
              <a:rPr lang="en-US" dirty="0" smtClean="0"/>
              <a:t>, 1861)</a:t>
            </a:r>
            <a:endParaRPr lang="ru-RU" dirty="0" smtClean="0"/>
          </a:p>
          <a:p>
            <a:r>
              <a:rPr lang="en-US" dirty="0" smtClean="0"/>
              <a:t>“Women and children should be seen but not heard”</a:t>
            </a:r>
          </a:p>
          <a:p>
            <a:r>
              <a:rPr lang="en-US" dirty="0" smtClean="0"/>
              <a:t>“…immensely sympathetic, immensely charming, utterly unselfish. She sacrificed herself daily ... in short, she was so constituted that she never had a mind but preferred to sympathize always with the minds and wishes of others. Above all ... she was pure. Her purity was supposed to be her chief beauty” (Virginia  Woolf)</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Картинки по запросу angel in the hou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«Новая женщина»</a:t>
            </a:r>
            <a:endParaRPr lang="en-US" dirty="0"/>
          </a:p>
        </p:txBody>
      </p:sp>
      <p:sp>
        <p:nvSpPr>
          <p:cNvPr id="3" name="Content Placeholder 2"/>
          <p:cNvSpPr>
            <a:spLocks noGrp="1"/>
          </p:cNvSpPr>
          <p:nvPr>
            <p:ph idx="1"/>
          </p:nvPr>
        </p:nvSpPr>
        <p:spPr>
          <a:xfrm>
            <a:off x="179512" y="1700809"/>
            <a:ext cx="4392488" cy="4896544"/>
          </a:xfrm>
        </p:spPr>
        <p:txBody>
          <a:bodyPr>
            <a:normAutofit fontScale="92500" lnSpcReduction="20000"/>
          </a:bodyPr>
          <a:lstStyle/>
          <a:p>
            <a:r>
              <a:rPr lang="ru-RU" dirty="0" smtClean="0"/>
              <a:t>Автор термина – Сара Гранд (1894); популяризатор – Генри Джеймс</a:t>
            </a:r>
          </a:p>
          <a:p>
            <a:r>
              <a:rPr lang="ru-RU" dirty="0" smtClean="0"/>
              <a:t>Независима </a:t>
            </a:r>
          </a:p>
          <a:p>
            <a:r>
              <a:rPr lang="ru-RU" dirty="0" smtClean="0"/>
              <a:t>Финансово самостоятельна </a:t>
            </a:r>
          </a:p>
          <a:p>
            <a:r>
              <a:rPr lang="ru-RU" dirty="0" smtClean="0"/>
              <a:t>Профессионально востребована</a:t>
            </a:r>
          </a:p>
          <a:p>
            <a:r>
              <a:rPr lang="ru-RU" dirty="0" smtClean="0"/>
              <a:t>Открыто демонстрирует чувства</a:t>
            </a:r>
          </a:p>
          <a:p>
            <a:r>
              <a:rPr lang="ru-RU" dirty="0" smtClean="0"/>
              <a:t>Борется за свои права</a:t>
            </a:r>
          </a:p>
          <a:p>
            <a:endParaRPr lang="en-US" dirty="0"/>
          </a:p>
        </p:txBody>
      </p:sp>
      <p:pic>
        <p:nvPicPr>
          <p:cNvPr id="1026" name="Picture 2" descr="https://upload.wikimedia.org/wikipedia/commons/thumb/e/e5/The_new_woman--wash_day-crop.png/800px-The_new_woman--wash_day-crop.png"/>
          <p:cNvPicPr>
            <a:picLocks noChangeAspect="1" noChangeArrowheads="1"/>
          </p:cNvPicPr>
          <p:nvPr/>
        </p:nvPicPr>
        <p:blipFill>
          <a:blip r:embed="rId2" cstate="print"/>
          <a:srcRect/>
          <a:stretch>
            <a:fillRect/>
          </a:stretch>
        </p:blipFill>
        <p:spPr bwMode="auto">
          <a:xfrm>
            <a:off x="4788024" y="1844824"/>
            <a:ext cx="4211960" cy="460851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2226" name="Picture 2" descr="Картинки по запросу титаник"/>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p:spPr>
      </p:pic>
      <p:sp>
        <p:nvSpPr>
          <p:cNvPr id="2" name="Title 1"/>
          <p:cNvSpPr>
            <a:spLocks noGrp="1"/>
          </p:cNvSpPr>
          <p:nvPr>
            <p:ph type="title"/>
          </p:nvPr>
        </p:nvSpPr>
        <p:spPr>
          <a:xfrm>
            <a:off x="457200" y="260648"/>
            <a:ext cx="8229600" cy="2952328"/>
          </a:xfrm>
        </p:spPr>
        <p:txBody>
          <a:bodyPr>
            <a:normAutofit fontScale="90000"/>
          </a:bodyPr>
          <a:lstStyle/>
          <a:p>
            <a:r>
              <a:rPr lang="ru-RU" sz="3000" dirty="0" smtClean="0"/>
              <a:t>«</a:t>
            </a:r>
            <a:r>
              <a:rPr lang="en-US" sz="3000" dirty="0" smtClean="0"/>
              <a:t>It was a big, ugly, antique, but convenient house, embodying a few features of a building still older, half-replaced and half-utilized, in which I had the fancy of our being almost as lost as a handful of passengers in a great drifting ship. Well, I was, strangely, at the helm!</a:t>
            </a:r>
            <a:r>
              <a:rPr lang="ru-RU" sz="3000" dirty="0" smtClean="0"/>
              <a:t>»</a:t>
            </a:r>
            <a:r>
              <a:rPr lang="ru-RU" dirty="0" smtClean="0"/>
              <a:t/>
            </a:r>
            <a:br>
              <a:rPr lang="ru-RU" dirty="0" smtClean="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smtClean="0"/>
              <a:t>Гендерная проблематика </a:t>
            </a:r>
            <a:br>
              <a:rPr lang="ru-RU" dirty="0" smtClean="0"/>
            </a:br>
            <a:r>
              <a:rPr lang="ru-RU" dirty="0" smtClean="0"/>
              <a:t>в «Повороте винта»</a:t>
            </a:r>
            <a:endParaRPr lang="en-US" dirty="0"/>
          </a:p>
        </p:txBody>
      </p:sp>
      <p:sp>
        <p:nvSpPr>
          <p:cNvPr id="3" name="Content Placeholder 2"/>
          <p:cNvSpPr>
            <a:spLocks noGrp="1"/>
          </p:cNvSpPr>
          <p:nvPr>
            <p:ph idx="1"/>
          </p:nvPr>
        </p:nvSpPr>
        <p:spPr>
          <a:xfrm>
            <a:off x="323528" y="1775191"/>
            <a:ext cx="8363272" cy="4750153"/>
          </a:xfrm>
        </p:spPr>
        <p:txBody>
          <a:bodyPr>
            <a:normAutofit lnSpcReduction="10000"/>
          </a:bodyPr>
          <a:lstStyle/>
          <a:p>
            <a:r>
              <a:rPr lang="ru-RU" dirty="0" smtClean="0"/>
              <a:t>Какое значение имеет тот факт, что Майлз – единственный активно действующий персонаж мужского пола в окружении женщин? </a:t>
            </a:r>
            <a:endParaRPr lang="en-US" dirty="0" smtClean="0"/>
          </a:p>
          <a:p>
            <a:r>
              <a:rPr lang="ru-RU" dirty="0" smtClean="0"/>
              <a:t>Что  имеет в виду Майлз, когда утверждает, что хочет быть среди людей </a:t>
            </a:r>
            <a:r>
              <a:rPr lang="en-US" dirty="0" smtClean="0"/>
              <a:t>"of his own sort?"</a:t>
            </a:r>
          </a:p>
          <a:p>
            <a:r>
              <a:rPr lang="ru-RU" dirty="0" smtClean="0"/>
              <a:t>Каким образом пол Майлза и Флоры влияет на отношение к ним со стороны гувернантки? </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Рубеж веков: что изменилось?</a:t>
            </a:r>
            <a:endParaRPr lang="en-US" dirty="0"/>
          </a:p>
        </p:txBody>
      </p:sp>
      <p:graphicFrame>
        <p:nvGraphicFramePr>
          <p:cNvPr id="4" name="Content Placeholder 3"/>
          <p:cNvGraphicFramePr>
            <a:graphicFrameLocks noGrp="1"/>
          </p:cNvGraphicFramePr>
          <p:nvPr>
            <p:ph idx="1"/>
          </p:nvPr>
        </p:nvGraphicFramePr>
        <p:xfrm>
          <a:off x="179512" y="1484784"/>
          <a:ext cx="8784976" cy="5373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«Роман о гувернантке»</a:t>
            </a:r>
            <a:endParaRPr lang="en-US" dirty="0"/>
          </a:p>
        </p:txBody>
      </p:sp>
      <p:sp>
        <p:nvSpPr>
          <p:cNvPr id="3" name="Content Placeholder 2"/>
          <p:cNvSpPr>
            <a:spLocks noGrp="1"/>
          </p:cNvSpPr>
          <p:nvPr>
            <p:ph idx="1"/>
          </p:nvPr>
        </p:nvSpPr>
        <p:spPr>
          <a:xfrm>
            <a:off x="0" y="1412777"/>
            <a:ext cx="9144000" cy="5445224"/>
          </a:xfrm>
          <a:solidFill>
            <a:schemeClr val="tx1"/>
          </a:solidFill>
        </p:spPr>
        <p:txBody>
          <a:bodyPr/>
          <a:lstStyle/>
          <a:p>
            <a:r>
              <a:rPr lang="ru-RU" dirty="0" smtClean="0">
                <a:solidFill>
                  <a:srgbClr val="FFC000"/>
                </a:solidFill>
              </a:rPr>
              <a:t>Гувернантка – лиминальный и трансгрессивный персонаж викторианской литературы</a:t>
            </a:r>
          </a:p>
          <a:p>
            <a:r>
              <a:rPr lang="ru-RU" dirty="0" smtClean="0">
                <a:solidFill>
                  <a:srgbClr val="FFC000"/>
                </a:solidFill>
              </a:rPr>
              <a:t>Имеет «пограничный» статус</a:t>
            </a:r>
          </a:p>
          <a:p>
            <a:r>
              <a:rPr lang="ru-RU" dirty="0" smtClean="0">
                <a:solidFill>
                  <a:srgbClr val="FFC000"/>
                </a:solidFill>
              </a:rPr>
              <a:t>Источник опасности:</a:t>
            </a:r>
          </a:p>
          <a:p>
            <a:pPr>
              <a:buFontTx/>
              <a:buChar char="-"/>
            </a:pPr>
            <a:r>
              <a:rPr lang="ru-RU" dirty="0" smtClean="0">
                <a:solidFill>
                  <a:srgbClr val="FFC000"/>
                </a:solidFill>
              </a:rPr>
              <a:t>угроза личному пространству</a:t>
            </a:r>
          </a:p>
          <a:p>
            <a:pPr>
              <a:buFontTx/>
              <a:buChar char="-"/>
            </a:pPr>
            <a:r>
              <a:rPr lang="ru-RU" dirty="0" smtClean="0">
                <a:solidFill>
                  <a:srgbClr val="FFC000"/>
                </a:solidFill>
              </a:rPr>
              <a:t>угроза идеалу женственности</a:t>
            </a:r>
          </a:p>
          <a:p>
            <a:pPr>
              <a:buFontTx/>
              <a:buChar char="-"/>
            </a:pPr>
            <a:r>
              <a:rPr lang="ru-RU" dirty="0" smtClean="0">
                <a:solidFill>
                  <a:srgbClr val="FFC000"/>
                </a:solidFill>
              </a:rPr>
              <a:t>социальная угроза</a:t>
            </a:r>
          </a:p>
          <a:p>
            <a:pPr>
              <a:buNone/>
            </a:pPr>
            <a:endParaRPr lang="ru-RU" dirty="0" smtClean="0">
              <a:solidFill>
                <a:srgbClr val="FFC000"/>
              </a:solidFill>
            </a:endParaRPr>
          </a:p>
          <a:p>
            <a:pPr>
              <a:buNone/>
            </a:pPr>
            <a:r>
              <a:rPr lang="ru-RU" b="1" dirty="0" smtClean="0">
                <a:solidFill>
                  <a:srgbClr val="FFC000"/>
                </a:solidFill>
              </a:rPr>
              <a:t>Архетип: </a:t>
            </a:r>
            <a:r>
              <a:rPr lang="ru-RU" dirty="0" smtClean="0">
                <a:solidFill>
                  <a:srgbClr val="FFC000"/>
                </a:solidFill>
              </a:rPr>
              <a:t>Джен Эйр </a:t>
            </a:r>
            <a:endParaRPr lang="en-US" dirty="0">
              <a:solidFill>
                <a:srgbClr val="FFC000"/>
              </a:solidFill>
            </a:endParaRPr>
          </a:p>
        </p:txBody>
      </p:sp>
      <p:pic>
        <p:nvPicPr>
          <p:cNvPr id="29698" name="Picture 2" descr="http://1.bp.blogspot.com/-YI9-En2ikfY/TXfacbTaDlI/AAAAAAAAAxw/_PD6DijQx50/s320/turn%2Bof%2Bthe%2Bscrew%2B255x255.jpg"/>
          <p:cNvPicPr>
            <a:picLocks noChangeAspect="1" noChangeArrowheads="1"/>
          </p:cNvPicPr>
          <p:nvPr/>
        </p:nvPicPr>
        <p:blipFill>
          <a:blip r:embed="rId2" cstate="print"/>
          <a:srcRect/>
          <a:stretch>
            <a:fillRect/>
          </a:stretch>
        </p:blipFill>
        <p:spPr bwMode="auto">
          <a:xfrm>
            <a:off x="5787007" y="3501007"/>
            <a:ext cx="3356993" cy="335699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Сенсационный роман</a:t>
            </a:r>
            <a:endParaRPr lang="en-US" dirty="0"/>
          </a:p>
        </p:txBody>
      </p:sp>
      <p:sp>
        <p:nvSpPr>
          <p:cNvPr id="3" name="Content Placeholder 2"/>
          <p:cNvSpPr>
            <a:spLocks noGrp="1"/>
          </p:cNvSpPr>
          <p:nvPr>
            <p:ph idx="1"/>
          </p:nvPr>
        </p:nvSpPr>
        <p:spPr>
          <a:xfrm>
            <a:off x="179512" y="1628800"/>
            <a:ext cx="5328592" cy="5229199"/>
          </a:xfrm>
        </p:spPr>
        <p:txBody>
          <a:bodyPr>
            <a:normAutofit fontScale="92500" lnSpcReduction="10000"/>
          </a:bodyPr>
          <a:lstStyle/>
          <a:p>
            <a:r>
              <a:rPr lang="ru-RU" dirty="0" smtClean="0"/>
              <a:t>«Ужасное в повседневном»</a:t>
            </a:r>
          </a:p>
          <a:p>
            <a:r>
              <a:rPr lang="ru-RU" dirty="0" smtClean="0"/>
              <a:t>Типаж «роковой женщины»</a:t>
            </a:r>
          </a:p>
          <a:p>
            <a:r>
              <a:rPr lang="ru-RU" dirty="0" smtClean="0"/>
              <a:t>Мотив обманчивой внешности </a:t>
            </a:r>
          </a:p>
          <a:p>
            <a:r>
              <a:rPr lang="ru-RU" dirty="0" smtClean="0"/>
              <a:t>Неожиданные повороты сюжета</a:t>
            </a:r>
          </a:p>
          <a:p>
            <a:r>
              <a:rPr lang="ru-RU" dirty="0" smtClean="0"/>
              <a:t>Несколько повествователей </a:t>
            </a:r>
          </a:p>
          <a:p>
            <a:r>
              <a:rPr lang="ru-RU" dirty="0" smtClean="0"/>
              <a:t>Мистицизм</a:t>
            </a:r>
          </a:p>
          <a:p>
            <a:pPr>
              <a:buNone/>
            </a:pPr>
            <a:endParaRPr lang="ru-RU" dirty="0" smtClean="0"/>
          </a:p>
          <a:p>
            <a:pPr>
              <a:buNone/>
            </a:pPr>
            <a:r>
              <a:rPr lang="ru-RU" b="1" dirty="0" smtClean="0"/>
              <a:t>Представители: </a:t>
            </a:r>
            <a:r>
              <a:rPr lang="ru-RU" dirty="0" smtClean="0"/>
              <a:t>Уилки Коллинз, Мэри Брэддон, Чарльз Рид   </a:t>
            </a:r>
            <a:endParaRPr lang="en-US" dirty="0"/>
          </a:p>
        </p:txBody>
      </p:sp>
      <p:pic>
        <p:nvPicPr>
          <p:cNvPr id="29698" name="Picture 2" descr="Картинки по запросу woman in white collins"/>
          <p:cNvPicPr>
            <a:picLocks noChangeAspect="1" noChangeArrowheads="1"/>
          </p:cNvPicPr>
          <p:nvPr/>
        </p:nvPicPr>
        <p:blipFill>
          <a:blip r:embed="rId2" cstate="print"/>
          <a:srcRect/>
          <a:stretch>
            <a:fillRect/>
          </a:stretch>
        </p:blipFill>
        <p:spPr bwMode="auto">
          <a:xfrm>
            <a:off x="5724128" y="1700808"/>
            <a:ext cx="3171825" cy="4762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smtClean="0"/>
              <a:t>Генри Джеймс </a:t>
            </a:r>
            <a:br>
              <a:rPr lang="ru-RU" dirty="0" smtClean="0"/>
            </a:br>
            <a:r>
              <a:rPr lang="ru-RU" dirty="0" smtClean="0"/>
              <a:t>«Искусство </a:t>
            </a:r>
            <a:r>
              <a:rPr lang="ru-RU" dirty="0" smtClean="0"/>
              <a:t>прозы», 1884</a:t>
            </a:r>
            <a:endParaRPr lang="en-US" dirty="0"/>
          </a:p>
        </p:txBody>
      </p:sp>
      <p:sp>
        <p:nvSpPr>
          <p:cNvPr id="3" name="Content Placeholder 2"/>
          <p:cNvSpPr>
            <a:spLocks noGrp="1"/>
          </p:cNvSpPr>
          <p:nvPr>
            <p:ph idx="1"/>
          </p:nvPr>
        </p:nvSpPr>
        <p:spPr/>
        <p:txBody>
          <a:bodyPr>
            <a:normAutofit/>
          </a:bodyPr>
          <a:lstStyle/>
          <a:p>
            <a:r>
              <a:rPr lang="ru-RU" dirty="0" smtClean="0"/>
              <a:t>«Точка зрения» - отделение автора от повествователя;</a:t>
            </a:r>
          </a:p>
          <a:p>
            <a:r>
              <a:rPr lang="ru-RU" dirty="0" smtClean="0"/>
              <a:t>Самодвижение романа – каждый персонаж говорит только за себя; многоступенчатое отражение персонажа в персонаже;</a:t>
            </a:r>
          </a:p>
          <a:p>
            <a:r>
              <a:rPr lang="ru-RU" dirty="0" smtClean="0"/>
              <a:t>«Подлинный роман – это драма сдвига в сознании, драма трудного узнавания сознанием самого себя</a:t>
            </a:r>
            <a:r>
              <a:rPr lang="ru-RU" dirty="0" smtClean="0"/>
              <a:t>»</a:t>
            </a:r>
            <a:endParaRPr lang="ru-RU"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7108" name="Picture 4" descr="Картинки по запросу what society thinks i do english major"/>
          <p:cNvPicPr>
            <a:picLocks noChangeAspect="1" noChangeArrowheads="1"/>
          </p:cNvPicPr>
          <p:nvPr/>
        </p:nvPicPr>
        <p:blipFill>
          <a:blip r:embed="rId2" cstate="print"/>
          <a:srcRect/>
          <a:stretch>
            <a:fillRect/>
          </a:stretch>
        </p:blipFill>
        <p:spPr bwMode="auto">
          <a:xfrm>
            <a:off x="-1" y="0"/>
            <a:ext cx="9303487" cy="68580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t>«Поворот винта»: структура</a:t>
            </a:r>
            <a:endParaRPr lang="en-US" dirty="0"/>
          </a:p>
        </p:txBody>
      </p:sp>
      <p:graphicFrame>
        <p:nvGraphicFramePr>
          <p:cNvPr id="4" name="Content Placeholder 3"/>
          <p:cNvGraphicFramePr>
            <a:graphicFrameLocks noGrp="1"/>
          </p:cNvGraphicFramePr>
          <p:nvPr>
            <p:ph idx="1"/>
          </p:nvPr>
        </p:nvGraphicFramePr>
        <p:xfrm>
          <a:off x="0" y="1484785"/>
          <a:ext cx="914400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smtClean="0"/>
              <a:t>«Поворот винта»:                                   о чем молчит текст? </a:t>
            </a:r>
            <a:endParaRPr lang="en-US" dirty="0"/>
          </a:p>
        </p:txBody>
      </p:sp>
      <p:sp>
        <p:nvSpPr>
          <p:cNvPr id="3" name="Content Placeholder 2"/>
          <p:cNvSpPr>
            <a:spLocks noGrp="1"/>
          </p:cNvSpPr>
          <p:nvPr>
            <p:ph idx="1"/>
          </p:nvPr>
        </p:nvSpPr>
        <p:spPr>
          <a:xfrm>
            <a:off x="179512" y="1772816"/>
            <a:ext cx="4896544" cy="4752528"/>
          </a:xfrm>
        </p:spPr>
        <p:txBody>
          <a:bodyPr/>
          <a:lstStyle/>
          <a:p>
            <a:r>
              <a:rPr lang="ru-RU" dirty="0" smtClean="0"/>
              <a:t>Что произошло в поместье? </a:t>
            </a:r>
          </a:p>
          <a:p>
            <a:r>
              <a:rPr lang="ru-RU" dirty="0" smtClean="0"/>
              <a:t>В чем причина трагедии?</a:t>
            </a:r>
          </a:p>
          <a:p>
            <a:r>
              <a:rPr lang="ru-RU" dirty="0" smtClean="0"/>
              <a:t>Каковы предпосылки случившегося? </a:t>
            </a:r>
          </a:p>
          <a:p>
            <a:r>
              <a:rPr lang="ru-RU" dirty="0" smtClean="0"/>
              <a:t>Почему гувернантка не понесла наказание?</a:t>
            </a:r>
          </a:p>
          <a:p>
            <a:endParaRPr lang="en-US" dirty="0"/>
          </a:p>
        </p:txBody>
      </p:sp>
      <p:pic>
        <p:nvPicPr>
          <p:cNvPr id="40962" name="Picture 2" descr="http://wutovuze.freewebsite.biz/wp-content/uploads/2014/12/26523-turn-of-the-screw-essay-topics.jpg"/>
          <p:cNvPicPr>
            <a:picLocks noChangeAspect="1" noChangeArrowheads="1"/>
          </p:cNvPicPr>
          <p:nvPr/>
        </p:nvPicPr>
        <p:blipFill>
          <a:blip r:embed="rId2" cstate="print"/>
          <a:srcRect l="3953" t="4102"/>
          <a:stretch>
            <a:fillRect/>
          </a:stretch>
        </p:blipFill>
        <p:spPr bwMode="auto">
          <a:xfrm>
            <a:off x="5292080" y="1700808"/>
            <a:ext cx="3533887" cy="476121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1899</TotalTime>
  <Words>1131</Words>
  <Application>Microsoft Office PowerPoint</Application>
  <PresentationFormat>On-screen Show (4:3)</PresentationFormat>
  <Paragraphs>128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Module</vt:lpstr>
      <vt:lpstr>«Поворот винта»</vt:lpstr>
      <vt:lpstr>Генри Джеймс (1843 – 1916)</vt:lpstr>
      <vt:lpstr>«Поворот винта»: жанр</vt:lpstr>
      <vt:lpstr>«Роман о гувернантке»</vt:lpstr>
      <vt:lpstr>Сенсационный роман</vt:lpstr>
      <vt:lpstr>Генри Джеймс  «Искусство прозы», 1884</vt:lpstr>
      <vt:lpstr>Slide 7</vt:lpstr>
      <vt:lpstr>«Поворот винта»: структура</vt:lpstr>
      <vt:lpstr>«Поворот винта»:                                   о чем молчит текст? </vt:lpstr>
      <vt:lpstr>Slide 10</vt:lpstr>
      <vt:lpstr>«Поворот винта»  как готическая новелла</vt:lpstr>
      <vt:lpstr>Slide 12</vt:lpstr>
      <vt:lpstr>Slide 13</vt:lpstr>
      <vt:lpstr>A Turn of the Screw:                 поэтика заглавия</vt:lpstr>
      <vt:lpstr>Slide 15</vt:lpstr>
      <vt:lpstr>Slide 16</vt:lpstr>
      <vt:lpstr>НЕВИННОСТЬ</vt:lpstr>
      <vt:lpstr>ПСИХОЛОГИЗМ</vt:lpstr>
      <vt:lpstr>Психологизм и способы характеризации героев</vt:lpstr>
      <vt:lpstr>«Превращение» Флоры</vt:lpstr>
      <vt:lpstr>Slide 21</vt:lpstr>
      <vt:lpstr>Викторианская мораль</vt:lpstr>
      <vt:lpstr>«She had picked up a small flat piece of wood,                     which happened to have in it a little hole                                     that had evidently suggested to her the idea of sticking in another fragment that might figure as a mast                                                   and make the thing a boat». </vt:lpstr>
      <vt:lpstr>Slide 24</vt:lpstr>
      <vt:lpstr>Психоаналитическое прочтение</vt:lpstr>
      <vt:lpstr>Slide 26</vt:lpstr>
      <vt:lpstr>Викторианское общество</vt:lpstr>
      <vt:lpstr>Социальный статус</vt:lpstr>
      <vt:lpstr>Slide 29</vt:lpstr>
      <vt:lpstr>Женщина  в викторианском обществе</vt:lpstr>
      <vt:lpstr>Slide 31</vt:lpstr>
      <vt:lpstr>«Новая женщина»</vt:lpstr>
      <vt:lpstr>«It was a big, ugly, antique, but convenient house, embodying a few features of a building still older, half-replaced and half-utilized, in which I had the fancy of our being almost as lost as a handful of passengers in a great drifting ship. Well, I was, strangely, at the helm!» </vt:lpstr>
      <vt:lpstr>Гендерная проблематика  в «Повороте винта»</vt:lpstr>
      <vt:lpstr>Рубеж веков: что изменилось?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«Поворот винта»</dc:title>
  <dc:creator>the_mockturtle</dc:creator>
  <cp:lastModifiedBy>the_mockturtle</cp:lastModifiedBy>
  <cp:revision>50</cp:revision>
  <dcterms:created xsi:type="dcterms:W3CDTF">2015-02-23T13:12:51Z</dcterms:created>
  <dcterms:modified xsi:type="dcterms:W3CDTF">2018-02-13T12:13:24Z</dcterms:modified>
</cp:coreProperties>
</file>