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77" r:id="rId7"/>
    <p:sldId id="264" r:id="rId8"/>
    <p:sldId id="267" r:id="rId9"/>
    <p:sldId id="259" r:id="rId10"/>
    <p:sldId id="268" r:id="rId11"/>
    <p:sldId id="269" r:id="rId12"/>
    <p:sldId id="272" r:id="rId13"/>
    <p:sldId id="270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F8635-67DD-4BA2-A0A1-AC3EC044B6C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1F6E2C-A00D-4751-8BBD-D2843B4F779C}">
      <dgm:prSet phldrT="[Text]"/>
      <dgm:spPr/>
      <dgm:t>
        <a:bodyPr/>
        <a:lstStyle/>
        <a:p>
          <a:r>
            <a:rPr lang="ru-RU" dirty="0" smtClean="0"/>
            <a:t>Группа 1</a:t>
          </a:r>
          <a:endParaRPr lang="en-US" dirty="0"/>
        </a:p>
      </dgm:t>
    </dgm:pt>
    <dgm:pt modelId="{F627A4C7-518F-44E0-B87E-1E4184627CA4}" type="parTrans" cxnId="{0B5E4472-E493-46FF-9A20-7DF6BC26DDDB}">
      <dgm:prSet/>
      <dgm:spPr/>
      <dgm:t>
        <a:bodyPr/>
        <a:lstStyle/>
        <a:p>
          <a:endParaRPr lang="en-US"/>
        </a:p>
      </dgm:t>
    </dgm:pt>
    <dgm:pt modelId="{4138278B-10C9-416A-B906-9889B4EE2E93}" type="sibTrans" cxnId="{0B5E4472-E493-46FF-9A20-7DF6BC26DDDB}">
      <dgm:prSet/>
      <dgm:spPr/>
      <dgm:t>
        <a:bodyPr/>
        <a:lstStyle/>
        <a:p>
          <a:endParaRPr lang="en-US"/>
        </a:p>
      </dgm:t>
    </dgm:pt>
    <dgm:pt modelId="{1F0CF45E-2170-436F-8598-AB2F492A497E}">
      <dgm:prSet phldrT="[Text]"/>
      <dgm:spPr/>
      <dgm:t>
        <a:bodyPr/>
        <a:lstStyle/>
        <a:p>
          <a:r>
            <a:rPr lang="ru-RU" dirty="0" smtClean="0"/>
            <a:t>Сходство</a:t>
          </a:r>
          <a:endParaRPr lang="en-US" dirty="0"/>
        </a:p>
      </dgm:t>
    </dgm:pt>
    <dgm:pt modelId="{2B51F8AD-EB1E-4A11-87C0-6A3E8F61BF71}" type="parTrans" cxnId="{507A187A-5177-4614-9702-C01A8FBCD713}">
      <dgm:prSet/>
      <dgm:spPr/>
      <dgm:t>
        <a:bodyPr/>
        <a:lstStyle/>
        <a:p>
          <a:endParaRPr lang="en-US"/>
        </a:p>
      </dgm:t>
    </dgm:pt>
    <dgm:pt modelId="{95A2816E-944B-4B7C-A9F5-A1D5061A15DC}" type="sibTrans" cxnId="{507A187A-5177-4614-9702-C01A8FBCD713}">
      <dgm:prSet/>
      <dgm:spPr/>
      <dgm:t>
        <a:bodyPr/>
        <a:lstStyle/>
        <a:p>
          <a:endParaRPr lang="en-US"/>
        </a:p>
      </dgm:t>
    </dgm:pt>
    <dgm:pt modelId="{085C38F7-E931-4B8B-9003-23682FBCB1B6}">
      <dgm:prSet phldrT="[Text]"/>
      <dgm:spPr/>
      <dgm:t>
        <a:bodyPr/>
        <a:lstStyle/>
        <a:p>
          <a:r>
            <a:rPr lang="ru-RU" dirty="0" smtClean="0"/>
            <a:t>Группа 2</a:t>
          </a:r>
          <a:endParaRPr lang="en-US" dirty="0"/>
        </a:p>
      </dgm:t>
    </dgm:pt>
    <dgm:pt modelId="{EE06B3DB-CF4B-4423-92B3-245967E0FDEC}" type="parTrans" cxnId="{0160DDC5-6561-461E-8A97-C61B9D16276C}">
      <dgm:prSet/>
      <dgm:spPr/>
      <dgm:t>
        <a:bodyPr/>
        <a:lstStyle/>
        <a:p>
          <a:endParaRPr lang="en-US"/>
        </a:p>
      </dgm:t>
    </dgm:pt>
    <dgm:pt modelId="{C100DA71-955B-4155-884B-8E55FD730E15}" type="sibTrans" cxnId="{0160DDC5-6561-461E-8A97-C61B9D16276C}">
      <dgm:prSet/>
      <dgm:spPr/>
      <dgm:t>
        <a:bodyPr/>
        <a:lstStyle/>
        <a:p>
          <a:endParaRPr lang="en-US"/>
        </a:p>
      </dgm:t>
    </dgm:pt>
    <dgm:pt modelId="{D1EF2DD7-3DA9-4F38-AE22-611A106034CE}">
      <dgm:prSet phldrT="[Text]"/>
      <dgm:spPr/>
      <dgm:t>
        <a:bodyPr/>
        <a:lstStyle/>
        <a:p>
          <a:r>
            <a:rPr lang="ru-RU" dirty="0" smtClean="0"/>
            <a:t>Различия</a:t>
          </a:r>
          <a:endParaRPr lang="en-US" dirty="0"/>
        </a:p>
      </dgm:t>
    </dgm:pt>
    <dgm:pt modelId="{AEDA7587-DE4C-4A17-8B11-CDA40238F407}" type="parTrans" cxnId="{590505CF-3B5C-47A4-B21F-868BD10E0966}">
      <dgm:prSet/>
      <dgm:spPr/>
      <dgm:t>
        <a:bodyPr/>
        <a:lstStyle/>
        <a:p>
          <a:endParaRPr lang="en-US"/>
        </a:p>
      </dgm:t>
    </dgm:pt>
    <dgm:pt modelId="{1764F9BF-1FDA-443B-B3B1-DDC0AF520B62}" type="sibTrans" cxnId="{590505CF-3B5C-47A4-B21F-868BD10E0966}">
      <dgm:prSet/>
      <dgm:spPr/>
      <dgm:t>
        <a:bodyPr/>
        <a:lstStyle/>
        <a:p>
          <a:endParaRPr lang="en-US"/>
        </a:p>
      </dgm:t>
    </dgm:pt>
    <dgm:pt modelId="{D5D710E6-6048-4F60-A593-A9FC173E4E7A}" type="pres">
      <dgm:prSet presAssocID="{D52F8635-67DD-4BA2-A0A1-AC3EC044B6CC}" presName="Name0" presStyleCnt="0">
        <dgm:presLayoutVars>
          <dgm:dir/>
          <dgm:animLvl val="lvl"/>
          <dgm:resizeHandles val="exact"/>
        </dgm:presLayoutVars>
      </dgm:prSet>
      <dgm:spPr/>
    </dgm:pt>
    <dgm:pt modelId="{7DE98525-292A-4802-9001-7AADC4631C04}" type="pres">
      <dgm:prSet presAssocID="{C61F6E2C-A00D-4751-8BBD-D2843B4F779C}" presName="composite" presStyleCnt="0"/>
      <dgm:spPr/>
    </dgm:pt>
    <dgm:pt modelId="{EB790C66-834C-41AC-BEB8-2485B7ED5926}" type="pres">
      <dgm:prSet presAssocID="{C61F6E2C-A00D-4751-8BBD-D2843B4F779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5FDB1FF-E2F1-4A75-8677-69CBB5285B1F}" type="pres">
      <dgm:prSet presAssocID="{C61F6E2C-A00D-4751-8BBD-D2843B4F779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80B09-AFE6-4AD5-AC8D-E8E7FA399430}" type="pres">
      <dgm:prSet presAssocID="{4138278B-10C9-416A-B906-9889B4EE2E93}" presName="space" presStyleCnt="0"/>
      <dgm:spPr/>
    </dgm:pt>
    <dgm:pt modelId="{17896DF0-4260-4FE9-8C86-0580F551AE4F}" type="pres">
      <dgm:prSet presAssocID="{085C38F7-E931-4B8B-9003-23682FBCB1B6}" presName="composite" presStyleCnt="0"/>
      <dgm:spPr/>
    </dgm:pt>
    <dgm:pt modelId="{2E5914A5-8266-4BBF-9BAF-77AC9EFD90F6}" type="pres">
      <dgm:prSet presAssocID="{085C38F7-E931-4B8B-9003-23682FBCB1B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632D2F1-6047-406D-9D92-913FF3102BCE}" type="pres">
      <dgm:prSet presAssocID="{085C38F7-E931-4B8B-9003-23682FBCB1B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7BF347-93E4-4C67-A206-584A675321B2}" type="presOf" srcId="{1F0CF45E-2170-436F-8598-AB2F492A497E}" destId="{85FDB1FF-E2F1-4A75-8677-69CBB5285B1F}" srcOrd="0" destOrd="0" presId="urn:microsoft.com/office/officeart/2005/8/layout/hList1"/>
    <dgm:cxn modelId="{0160DDC5-6561-461E-8A97-C61B9D16276C}" srcId="{D52F8635-67DD-4BA2-A0A1-AC3EC044B6CC}" destId="{085C38F7-E931-4B8B-9003-23682FBCB1B6}" srcOrd="1" destOrd="0" parTransId="{EE06B3DB-CF4B-4423-92B3-245967E0FDEC}" sibTransId="{C100DA71-955B-4155-884B-8E55FD730E15}"/>
    <dgm:cxn modelId="{60889D51-C717-4010-A0F7-FABC70048AC3}" type="presOf" srcId="{D1EF2DD7-3DA9-4F38-AE22-611A106034CE}" destId="{2632D2F1-6047-406D-9D92-913FF3102BCE}" srcOrd="0" destOrd="0" presId="urn:microsoft.com/office/officeart/2005/8/layout/hList1"/>
    <dgm:cxn modelId="{507A187A-5177-4614-9702-C01A8FBCD713}" srcId="{C61F6E2C-A00D-4751-8BBD-D2843B4F779C}" destId="{1F0CF45E-2170-436F-8598-AB2F492A497E}" srcOrd="0" destOrd="0" parTransId="{2B51F8AD-EB1E-4A11-87C0-6A3E8F61BF71}" sibTransId="{95A2816E-944B-4B7C-A9F5-A1D5061A15DC}"/>
    <dgm:cxn modelId="{97E3657E-2CFC-4458-B0CA-DA9EC9E5379E}" type="presOf" srcId="{085C38F7-E931-4B8B-9003-23682FBCB1B6}" destId="{2E5914A5-8266-4BBF-9BAF-77AC9EFD90F6}" srcOrd="0" destOrd="0" presId="urn:microsoft.com/office/officeart/2005/8/layout/hList1"/>
    <dgm:cxn modelId="{0B5E4472-E493-46FF-9A20-7DF6BC26DDDB}" srcId="{D52F8635-67DD-4BA2-A0A1-AC3EC044B6CC}" destId="{C61F6E2C-A00D-4751-8BBD-D2843B4F779C}" srcOrd="0" destOrd="0" parTransId="{F627A4C7-518F-44E0-B87E-1E4184627CA4}" sibTransId="{4138278B-10C9-416A-B906-9889B4EE2E93}"/>
    <dgm:cxn modelId="{CDD0635E-15A5-47AF-856E-73A9EB4CD413}" type="presOf" srcId="{C61F6E2C-A00D-4751-8BBD-D2843B4F779C}" destId="{EB790C66-834C-41AC-BEB8-2485B7ED5926}" srcOrd="0" destOrd="0" presId="urn:microsoft.com/office/officeart/2005/8/layout/hList1"/>
    <dgm:cxn modelId="{B62FF69A-7F47-492B-BFB9-144690978787}" type="presOf" srcId="{D52F8635-67DD-4BA2-A0A1-AC3EC044B6CC}" destId="{D5D710E6-6048-4F60-A593-A9FC173E4E7A}" srcOrd="0" destOrd="0" presId="urn:microsoft.com/office/officeart/2005/8/layout/hList1"/>
    <dgm:cxn modelId="{590505CF-3B5C-47A4-B21F-868BD10E0966}" srcId="{085C38F7-E931-4B8B-9003-23682FBCB1B6}" destId="{D1EF2DD7-3DA9-4F38-AE22-611A106034CE}" srcOrd="0" destOrd="0" parTransId="{AEDA7587-DE4C-4A17-8B11-CDA40238F407}" sibTransId="{1764F9BF-1FDA-443B-B3B1-DDC0AF520B62}"/>
    <dgm:cxn modelId="{5B505A59-37AD-4F3E-81CD-178AC524788F}" type="presParOf" srcId="{D5D710E6-6048-4F60-A593-A9FC173E4E7A}" destId="{7DE98525-292A-4802-9001-7AADC4631C04}" srcOrd="0" destOrd="0" presId="urn:microsoft.com/office/officeart/2005/8/layout/hList1"/>
    <dgm:cxn modelId="{4B4487A1-43D7-4907-A5F6-7349C7F12112}" type="presParOf" srcId="{7DE98525-292A-4802-9001-7AADC4631C04}" destId="{EB790C66-834C-41AC-BEB8-2485B7ED5926}" srcOrd="0" destOrd="0" presId="urn:microsoft.com/office/officeart/2005/8/layout/hList1"/>
    <dgm:cxn modelId="{C8DAE3F7-C15B-4E85-AF54-CDFE4F5CDF40}" type="presParOf" srcId="{7DE98525-292A-4802-9001-7AADC4631C04}" destId="{85FDB1FF-E2F1-4A75-8677-69CBB5285B1F}" srcOrd="1" destOrd="0" presId="urn:microsoft.com/office/officeart/2005/8/layout/hList1"/>
    <dgm:cxn modelId="{9AB6ED02-77A7-4FB2-85EF-03B61994FB97}" type="presParOf" srcId="{D5D710E6-6048-4F60-A593-A9FC173E4E7A}" destId="{23780B09-AFE6-4AD5-AC8D-E8E7FA399430}" srcOrd="1" destOrd="0" presId="urn:microsoft.com/office/officeart/2005/8/layout/hList1"/>
    <dgm:cxn modelId="{E39977D9-994E-44E8-ABE6-A29D2EE13C4B}" type="presParOf" srcId="{D5D710E6-6048-4F60-A593-A9FC173E4E7A}" destId="{17896DF0-4260-4FE9-8C86-0580F551AE4F}" srcOrd="2" destOrd="0" presId="urn:microsoft.com/office/officeart/2005/8/layout/hList1"/>
    <dgm:cxn modelId="{F78A7986-C044-4ACA-9CF4-91FDE8DCC093}" type="presParOf" srcId="{17896DF0-4260-4FE9-8C86-0580F551AE4F}" destId="{2E5914A5-8266-4BBF-9BAF-77AC9EFD90F6}" srcOrd="0" destOrd="0" presId="urn:microsoft.com/office/officeart/2005/8/layout/hList1"/>
    <dgm:cxn modelId="{3EF59A4D-5118-475A-A2BB-FB861CD31133}" type="presParOf" srcId="{17896DF0-4260-4FE9-8C86-0580F551AE4F}" destId="{2632D2F1-6047-406D-9D92-913FF3102B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2F1BF-6A3A-43BF-A4AE-1500952629B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6F81FC-5AA3-4465-98CE-EDB224D6322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8236D7D-6B0E-4BE2-945E-E1C116ACDC90}" type="parTrans" cxnId="{364FF44F-61D7-4395-BFC2-4736D044D91D}">
      <dgm:prSet/>
      <dgm:spPr/>
      <dgm:t>
        <a:bodyPr/>
        <a:lstStyle/>
        <a:p>
          <a:endParaRPr lang="en-US"/>
        </a:p>
      </dgm:t>
    </dgm:pt>
    <dgm:pt modelId="{F97FDF2D-72F1-4917-BD4A-256070D49733}" type="sibTrans" cxnId="{364FF44F-61D7-4395-BFC2-4736D044D91D}">
      <dgm:prSet/>
      <dgm:spPr/>
      <dgm:t>
        <a:bodyPr/>
        <a:lstStyle/>
        <a:p>
          <a:endParaRPr lang="en-US"/>
        </a:p>
      </dgm:t>
    </dgm:pt>
    <dgm:pt modelId="{ADAAB9EB-25A3-41D7-854F-EBA1E0E7F7B8}">
      <dgm:prSet phldrT="[Text]"/>
      <dgm:spPr/>
      <dgm:t>
        <a:bodyPr/>
        <a:lstStyle/>
        <a:p>
          <a:r>
            <a:rPr lang="ru-RU" dirty="0" smtClean="0"/>
            <a:t>Театр грез</a:t>
          </a:r>
          <a:endParaRPr lang="en-US" dirty="0"/>
        </a:p>
      </dgm:t>
    </dgm:pt>
    <dgm:pt modelId="{CB39A076-2800-4790-9D1A-5DCD383B6A76}" type="parTrans" cxnId="{12E59153-48C8-46B7-886E-64865ED8E0D4}">
      <dgm:prSet/>
      <dgm:spPr/>
      <dgm:t>
        <a:bodyPr/>
        <a:lstStyle/>
        <a:p>
          <a:endParaRPr lang="en-US"/>
        </a:p>
      </dgm:t>
    </dgm:pt>
    <dgm:pt modelId="{CEFD7561-F7BA-47B8-90E5-7677922523F2}" type="sibTrans" cxnId="{12E59153-48C8-46B7-886E-64865ED8E0D4}">
      <dgm:prSet/>
      <dgm:spPr/>
      <dgm:t>
        <a:bodyPr/>
        <a:lstStyle/>
        <a:p>
          <a:endParaRPr lang="en-US"/>
        </a:p>
      </dgm:t>
    </dgm:pt>
    <dgm:pt modelId="{256FFB6D-5CBC-4764-A604-8EA94ED5EB7E}">
      <dgm:prSet phldrT="[Text]"/>
      <dgm:spPr/>
      <dgm:t>
        <a:bodyPr/>
        <a:lstStyle/>
        <a:p>
          <a:r>
            <a:rPr lang="ru-RU" dirty="0" smtClean="0"/>
            <a:t>Театр марионеток</a:t>
          </a:r>
          <a:endParaRPr lang="en-US" dirty="0"/>
        </a:p>
      </dgm:t>
    </dgm:pt>
    <dgm:pt modelId="{D4162B9A-41D0-4C7A-B54F-271825A45614}" type="parTrans" cxnId="{862E2B04-6D9F-43E2-8993-03F12DBF659C}">
      <dgm:prSet/>
      <dgm:spPr/>
      <dgm:t>
        <a:bodyPr/>
        <a:lstStyle/>
        <a:p>
          <a:endParaRPr lang="en-US"/>
        </a:p>
      </dgm:t>
    </dgm:pt>
    <dgm:pt modelId="{BDE4165C-EFCD-44E1-B552-BC3BFA1865DE}" type="sibTrans" cxnId="{862E2B04-6D9F-43E2-8993-03F12DBF659C}">
      <dgm:prSet/>
      <dgm:spPr/>
      <dgm:t>
        <a:bodyPr/>
        <a:lstStyle/>
        <a:p>
          <a:endParaRPr lang="en-US"/>
        </a:p>
      </dgm:t>
    </dgm:pt>
    <dgm:pt modelId="{B36A4245-DFDC-4267-ABCE-BC819E3E322C}">
      <dgm:prSet phldrT="[Text]"/>
      <dgm:spPr/>
      <dgm:t>
        <a:bodyPr/>
        <a:lstStyle/>
        <a:p>
          <a:r>
            <a:rPr lang="ru-RU" dirty="0" smtClean="0"/>
            <a:t>Театр молчания</a:t>
          </a:r>
          <a:endParaRPr lang="en-US" dirty="0"/>
        </a:p>
      </dgm:t>
    </dgm:pt>
    <dgm:pt modelId="{92FAD093-95DA-438D-A55C-2E3B84EF5C5F}" type="parTrans" cxnId="{A9B78785-3C64-4019-9957-E00383350191}">
      <dgm:prSet/>
      <dgm:spPr/>
      <dgm:t>
        <a:bodyPr/>
        <a:lstStyle/>
        <a:p>
          <a:endParaRPr lang="en-US"/>
        </a:p>
      </dgm:t>
    </dgm:pt>
    <dgm:pt modelId="{F17E2C1D-E919-4C8C-B02C-7B35F57343B9}" type="sibTrans" cxnId="{A9B78785-3C64-4019-9957-E00383350191}">
      <dgm:prSet/>
      <dgm:spPr/>
      <dgm:t>
        <a:bodyPr/>
        <a:lstStyle/>
        <a:p>
          <a:endParaRPr lang="en-US"/>
        </a:p>
      </dgm:t>
    </dgm:pt>
    <dgm:pt modelId="{60F81FB8-E455-410C-AEA7-1AE344C23B6B}">
      <dgm:prSet/>
      <dgm:spPr/>
      <dgm:t>
        <a:bodyPr/>
        <a:lstStyle/>
        <a:p>
          <a:r>
            <a:rPr lang="ru-RU" dirty="0" smtClean="0"/>
            <a:t>Статический театр</a:t>
          </a:r>
          <a:endParaRPr lang="en-US" dirty="0"/>
        </a:p>
      </dgm:t>
    </dgm:pt>
    <dgm:pt modelId="{C68E1B54-E559-4005-8DFF-03413EC162BB}" type="parTrans" cxnId="{B84E1D85-1689-4847-A02D-2735FE00020A}">
      <dgm:prSet/>
      <dgm:spPr/>
      <dgm:t>
        <a:bodyPr/>
        <a:lstStyle/>
        <a:p>
          <a:endParaRPr lang="en-US"/>
        </a:p>
      </dgm:t>
    </dgm:pt>
    <dgm:pt modelId="{BCB0DDEF-4D11-4A97-98F1-C7ABC19B1238}" type="sibTrans" cxnId="{B84E1D85-1689-4847-A02D-2735FE00020A}">
      <dgm:prSet/>
      <dgm:spPr/>
      <dgm:t>
        <a:bodyPr/>
        <a:lstStyle/>
        <a:p>
          <a:endParaRPr lang="en-US"/>
        </a:p>
      </dgm:t>
    </dgm:pt>
    <dgm:pt modelId="{F5424D54-F9A3-451D-BA6C-F055F4F7D126}" type="pres">
      <dgm:prSet presAssocID="{F8B2F1BF-6A3A-43BF-A4AE-1500952629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A603E1-424D-4C1F-9561-0CCE5F4949DD}" type="pres">
      <dgm:prSet presAssocID="{486F81FC-5AA3-4465-98CE-EDB224D6322D}" presName="centerShape" presStyleLbl="node0" presStyleIdx="0" presStyleCnt="1"/>
      <dgm:spPr/>
    </dgm:pt>
    <dgm:pt modelId="{3E6E489D-FF4A-4C6E-BE71-A0FF04AB1A9F}" type="pres">
      <dgm:prSet presAssocID="{CB39A076-2800-4790-9D1A-5DCD383B6A76}" presName="parTrans" presStyleLbl="bgSibTrans2D1" presStyleIdx="0" presStyleCnt="4"/>
      <dgm:spPr/>
    </dgm:pt>
    <dgm:pt modelId="{2261D02C-5E4D-4A7C-8458-132F271196A7}" type="pres">
      <dgm:prSet presAssocID="{ADAAB9EB-25A3-41D7-854F-EBA1E0E7F7B8}" presName="node" presStyleLbl="node1" presStyleIdx="0" presStyleCnt="4">
        <dgm:presLayoutVars>
          <dgm:bulletEnabled val="1"/>
        </dgm:presLayoutVars>
      </dgm:prSet>
      <dgm:spPr/>
    </dgm:pt>
    <dgm:pt modelId="{1E04E21D-722C-4FE6-9DAE-D1C50CC78D3B}" type="pres">
      <dgm:prSet presAssocID="{D4162B9A-41D0-4C7A-B54F-271825A45614}" presName="parTrans" presStyleLbl="bgSibTrans2D1" presStyleIdx="1" presStyleCnt="4"/>
      <dgm:spPr/>
    </dgm:pt>
    <dgm:pt modelId="{E44407C4-EE1D-4704-AA4D-A5B9144A5A71}" type="pres">
      <dgm:prSet presAssocID="{256FFB6D-5CBC-4764-A604-8EA94ED5EB7E}" presName="node" presStyleLbl="node1" presStyleIdx="1" presStyleCnt="4">
        <dgm:presLayoutVars>
          <dgm:bulletEnabled val="1"/>
        </dgm:presLayoutVars>
      </dgm:prSet>
      <dgm:spPr/>
    </dgm:pt>
    <dgm:pt modelId="{97B3C5EC-8040-4EA2-9F4E-11174032515E}" type="pres">
      <dgm:prSet presAssocID="{92FAD093-95DA-438D-A55C-2E3B84EF5C5F}" presName="parTrans" presStyleLbl="bgSibTrans2D1" presStyleIdx="2" presStyleCnt="4"/>
      <dgm:spPr/>
    </dgm:pt>
    <dgm:pt modelId="{77FA6B08-6CEF-46BA-B187-9F4796BFBFD3}" type="pres">
      <dgm:prSet presAssocID="{B36A4245-DFDC-4267-ABCE-BC819E3E322C}" presName="node" presStyleLbl="node1" presStyleIdx="2" presStyleCnt="4">
        <dgm:presLayoutVars>
          <dgm:bulletEnabled val="1"/>
        </dgm:presLayoutVars>
      </dgm:prSet>
      <dgm:spPr/>
    </dgm:pt>
    <dgm:pt modelId="{437D1248-9722-4891-A343-170F60019D80}" type="pres">
      <dgm:prSet presAssocID="{C68E1B54-E559-4005-8DFF-03413EC162BB}" presName="parTrans" presStyleLbl="bgSibTrans2D1" presStyleIdx="3" presStyleCnt="4"/>
      <dgm:spPr/>
    </dgm:pt>
    <dgm:pt modelId="{2504A6FE-F3EE-4F67-AAB2-2F88CDBAF6A8}" type="pres">
      <dgm:prSet presAssocID="{60F81FB8-E455-410C-AEA7-1AE344C23B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2E2B04-6D9F-43E2-8993-03F12DBF659C}" srcId="{486F81FC-5AA3-4465-98CE-EDB224D6322D}" destId="{256FFB6D-5CBC-4764-A604-8EA94ED5EB7E}" srcOrd="1" destOrd="0" parTransId="{D4162B9A-41D0-4C7A-B54F-271825A45614}" sibTransId="{BDE4165C-EFCD-44E1-B552-BC3BFA1865DE}"/>
    <dgm:cxn modelId="{B84E1D85-1689-4847-A02D-2735FE00020A}" srcId="{486F81FC-5AA3-4465-98CE-EDB224D6322D}" destId="{60F81FB8-E455-410C-AEA7-1AE344C23B6B}" srcOrd="3" destOrd="0" parTransId="{C68E1B54-E559-4005-8DFF-03413EC162BB}" sibTransId="{BCB0DDEF-4D11-4A97-98F1-C7ABC19B1238}"/>
    <dgm:cxn modelId="{412260FE-FC75-464A-8F38-AFD4469EDD40}" type="presOf" srcId="{60F81FB8-E455-410C-AEA7-1AE344C23B6B}" destId="{2504A6FE-F3EE-4F67-AAB2-2F88CDBAF6A8}" srcOrd="0" destOrd="0" presId="urn:microsoft.com/office/officeart/2005/8/layout/radial4"/>
    <dgm:cxn modelId="{68D330D6-8A27-404C-A139-6160690A30AC}" type="presOf" srcId="{B36A4245-DFDC-4267-ABCE-BC819E3E322C}" destId="{77FA6B08-6CEF-46BA-B187-9F4796BFBFD3}" srcOrd="0" destOrd="0" presId="urn:microsoft.com/office/officeart/2005/8/layout/radial4"/>
    <dgm:cxn modelId="{12E59153-48C8-46B7-886E-64865ED8E0D4}" srcId="{486F81FC-5AA3-4465-98CE-EDB224D6322D}" destId="{ADAAB9EB-25A3-41D7-854F-EBA1E0E7F7B8}" srcOrd="0" destOrd="0" parTransId="{CB39A076-2800-4790-9D1A-5DCD383B6A76}" sibTransId="{CEFD7561-F7BA-47B8-90E5-7677922523F2}"/>
    <dgm:cxn modelId="{D3390A44-F60B-4499-B21F-495A93069BDF}" type="presOf" srcId="{ADAAB9EB-25A3-41D7-854F-EBA1E0E7F7B8}" destId="{2261D02C-5E4D-4A7C-8458-132F271196A7}" srcOrd="0" destOrd="0" presId="urn:microsoft.com/office/officeart/2005/8/layout/radial4"/>
    <dgm:cxn modelId="{A9B78785-3C64-4019-9957-E00383350191}" srcId="{486F81FC-5AA3-4465-98CE-EDB224D6322D}" destId="{B36A4245-DFDC-4267-ABCE-BC819E3E322C}" srcOrd="2" destOrd="0" parTransId="{92FAD093-95DA-438D-A55C-2E3B84EF5C5F}" sibTransId="{F17E2C1D-E919-4C8C-B02C-7B35F57343B9}"/>
    <dgm:cxn modelId="{8CBE7ACC-264E-432A-8F46-EE85F4B1313B}" type="presOf" srcId="{CB39A076-2800-4790-9D1A-5DCD383B6A76}" destId="{3E6E489D-FF4A-4C6E-BE71-A0FF04AB1A9F}" srcOrd="0" destOrd="0" presId="urn:microsoft.com/office/officeart/2005/8/layout/radial4"/>
    <dgm:cxn modelId="{020BFEDF-4BE1-4CF4-A70C-AD855EAD7F96}" type="presOf" srcId="{C68E1B54-E559-4005-8DFF-03413EC162BB}" destId="{437D1248-9722-4891-A343-170F60019D80}" srcOrd="0" destOrd="0" presId="urn:microsoft.com/office/officeart/2005/8/layout/radial4"/>
    <dgm:cxn modelId="{39E9E3CA-0374-4DA8-AC97-34B9DBBF2609}" type="presOf" srcId="{D4162B9A-41D0-4C7A-B54F-271825A45614}" destId="{1E04E21D-722C-4FE6-9DAE-D1C50CC78D3B}" srcOrd="0" destOrd="0" presId="urn:microsoft.com/office/officeart/2005/8/layout/radial4"/>
    <dgm:cxn modelId="{364FF44F-61D7-4395-BFC2-4736D044D91D}" srcId="{F8B2F1BF-6A3A-43BF-A4AE-1500952629B5}" destId="{486F81FC-5AA3-4465-98CE-EDB224D6322D}" srcOrd="0" destOrd="0" parTransId="{68236D7D-6B0E-4BE2-945E-E1C116ACDC90}" sibTransId="{F97FDF2D-72F1-4917-BD4A-256070D49733}"/>
    <dgm:cxn modelId="{1B31FE6A-15D0-4068-871A-461ABC2DD446}" type="presOf" srcId="{92FAD093-95DA-438D-A55C-2E3B84EF5C5F}" destId="{97B3C5EC-8040-4EA2-9F4E-11174032515E}" srcOrd="0" destOrd="0" presId="urn:microsoft.com/office/officeart/2005/8/layout/radial4"/>
    <dgm:cxn modelId="{33A1E209-50C7-49A4-8031-3F597171C48E}" type="presOf" srcId="{256FFB6D-5CBC-4764-A604-8EA94ED5EB7E}" destId="{E44407C4-EE1D-4704-AA4D-A5B9144A5A71}" srcOrd="0" destOrd="0" presId="urn:microsoft.com/office/officeart/2005/8/layout/radial4"/>
    <dgm:cxn modelId="{C07CB158-BA78-4E32-8EE6-E0A69AF4D52F}" type="presOf" srcId="{F8B2F1BF-6A3A-43BF-A4AE-1500952629B5}" destId="{F5424D54-F9A3-451D-BA6C-F055F4F7D126}" srcOrd="0" destOrd="0" presId="urn:microsoft.com/office/officeart/2005/8/layout/radial4"/>
    <dgm:cxn modelId="{8156213B-FD29-4533-B3C6-885D0F101157}" type="presOf" srcId="{486F81FC-5AA3-4465-98CE-EDB224D6322D}" destId="{48A603E1-424D-4C1F-9561-0CCE5F4949DD}" srcOrd="0" destOrd="0" presId="urn:microsoft.com/office/officeart/2005/8/layout/radial4"/>
    <dgm:cxn modelId="{6F143A44-56A9-4D93-A51B-61FECDFD3401}" type="presParOf" srcId="{F5424D54-F9A3-451D-BA6C-F055F4F7D126}" destId="{48A603E1-424D-4C1F-9561-0CCE5F4949DD}" srcOrd="0" destOrd="0" presId="urn:microsoft.com/office/officeart/2005/8/layout/radial4"/>
    <dgm:cxn modelId="{1D5B94DA-1BA9-4FD2-A4A9-34E85F9E75F5}" type="presParOf" srcId="{F5424D54-F9A3-451D-BA6C-F055F4F7D126}" destId="{3E6E489D-FF4A-4C6E-BE71-A0FF04AB1A9F}" srcOrd="1" destOrd="0" presId="urn:microsoft.com/office/officeart/2005/8/layout/radial4"/>
    <dgm:cxn modelId="{CC94EC1A-8335-4CD9-B693-A45A9F0AAFF7}" type="presParOf" srcId="{F5424D54-F9A3-451D-BA6C-F055F4F7D126}" destId="{2261D02C-5E4D-4A7C-8458-132F271196A7}" srcOrd="2" destOrd="0" presId="urn:microsoft.com/office/officeart/2005/8/layout/radial4"/>
    <dgm:cxn modelId="{888BBD52-FAAA-4924-94A5-7A520C45EA2A}" type="presParOf" srcId="{F5424D54-F9A3-451D-BA6C-F055F4F7D126}" destId="{1E04E21D-722C-4FE6-9DAE-D1C50CC78D3B}" srcOrd="3" destOrd="0" presId="urn:microsoft.com/office/officeart/2005/8/layout/radial4"/>
    <dgm:cxn modelId="{83878DE5-ACE8-498D-BD28-6733D4E1842D}" type="presParOf" srcId="{F5424D54-F9A3-451D-BA6C-F055F4F7D126}" destId="{E44407C4-EE1D-4704-AA4D-A5B9144A5A71}" srcOrd="4" destOrd="0" presId="urn:microsoft.com/office/officeart/2005/8/layout/radial4"/>
    <dgm:cxn modelId="{25324AC7-AC19-45D2-BDC3-22E230E0474B}" type="presParOf" srcId="{F5424D54-F9A3-451D-BA6C-F055F4F7D126}" destId="{97B3C5EC-8040-4EA2-9F4E-11174032515E}" srcOrd="5" destOrd="0" presId="urn:microsoft.com/office/officeart/2005/8/layout/radial4"/>
    <dgm:cxn modelId="{055DDCE0-CD2D-4707-91BE-F10AFF60BAF9}" type="presParOf" srcId="{F5424D54-F9A3-451D-BA6C-F055F4F7D126}" destId="{77FA6B08-6CEF-46BA-B187-9F4796BFBFD3}" srcOrd="6" destOrd="0" presId="urn:microsoft.com/office/officeart/2005/8/layout/radial4"/>
    <dgm:cxn modelId="{2B19405E-7C29-42D9-9680-94B36BE47010}" type="presParOf" srcId="{F5424D54-F9A3-451D-BA6C-F055F4F7D126}" destId="{437D1248-9722-4891-A343-170F60019D80}" srcOrd="7" destOrd="0" presId="urn:microsoft.com/office/officeart/2005/8/layout/radial4"/>
    <dgm:cxn modelId="{82395873-0F38-43AB-940B-731D58BD52C3}" type="presParOf" srcId="{F5424D54-F9A3-451D-BA6C-F055F4F7D126}" destId="{2504A6FE-F3EE-4F67-AAB2-2F88CDBAF6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5CA8A-8138-4F16-9801-A21A037F961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CE2150-B9B1-48A6-BDFC-7E9F743166B0}">
      <dgm:prSet phldrT="[Text]"/>
      <dgm:spPr/>
      <dgm:t>
        <a:bodyPr/>
        <a:lstStyle/>
        <a:p>
          <a:r>
            <a:rPr lang="ru-RU" dirty="0" smtClean="0"/>
            <a:t>Время + пространство = жанр / мотив / сюжет</a:t>
          </a:r>
          <a:endParaRPr lang="en-US" dirty="0"/>
        </a:p>
      </dgm:t>
    </dgm:pt>
    <dgm:pt modelId="{315E576A-4FE2-41DD-94B1-E198C2A5BE5F}" type="parTrans" cxnId="{9F9F1874-328A-45DD-8779-F51CE1F75FA2}">
      <dgm:prSet/>
      <dgm:spPr/>
      <dgm:t>
        <a:bodyPr/>
        <a:lstStyle/>
        <a:p>
          <a:endParaRPr lang="en-US"/>
        </a:p>
      </dgm:t>
    </dgm:pt>
    <dgm:pt modelId="{1116E92C-F5E4-4D70-817E-1031ADA5A063}" type="sibTrans" cxnId="{9F9F1874-328A-45DD-8779-F51CE1F75FA2}">
      <dgm:prSet/>
      <dgm:spPr/>
      <dgm:t>
        <a:bodyPr/>
        <a:lstStyle/>
        <a:p>
          <a:endParaRPr lang="en-US"/>
        </a:p>
      </dgm:t>
    </dgm:pt>
    <dgm:pt modelId="{58D13027-E49D-4592-B010-71B3AC9F976F}">
      <dgm:prSet phldrT="[Text]"/>
      <dgm:spPr/>
      <dgm:t>
        <a:bodyPr/>
        <a:lstStyle/>
        <a:p>
          <a:r>
            <a:rPr lang="ru-RU" dirty="0" smtClean="0"/>
            <a:t>Выражает культурные смыслы</a:t>
          </a:r>
          <a:endParaRPr lang="en-US" dirty="0"/>
        </a:p>
      </dgm:t>
    </dgm:pt>
    <dgm:pt modelId="{6ED014F0-DC5C-48DE-AAC1-B9FB72351488}" type="parTrans" cxnId="{4E3C0EC6-7B00-4E7B-AB59-92831F5A1D1A}">
      <dgm:prSet/>
      <dgm:spPr/>
      <dgm:t>
        <a:bodyPr/>
        <a:lstStyle/>
        <a:p>
          <a:endParaRPr lang="en-US"/>
        </a:p>
      </dgm:t>
    </dgm:pt>
    <dgm:pt modelId="{220C93EE-DD74-4454-9510-50674A519EDD}" type="sibTrans" cxnId="{4E3C0EC6-7B00-4E7B-AB59-92831F5A1D1A}">
      <dgm:prSet/>
      <dgm:spPr/>
      <dgm:t>
        <a:bodyPr/>
        <a:lstStyle/>
        <a:p>
          <a:endParaRPr lang="en-US"/>
        </a:p>
      </dgm:t>
    </dgm:pt>
    <dgm:pt modelId="{D5F6AEBE-995B-44B6-A465-57A8EC9FF180}">
      <dgm:prSet phldrT="[Text]"/>
      <dgm:spPr/>
      <dgm:t>
        <a:bodyPr/>
        <a:lstStyle/>
        <a:p>
          <a:r>
            <a:rPr lang="ru-RU" dirty="0" smtClean="0"/>
            <a:t>Отражает ценностные ориентиры</a:t>
          </a:r>
          <a:endParaRPr lang="en-US" dirty="0"/>
        </a:p>
      </dgm:t>
    </dgm:pt>
    <dgm:pt modelId="{DF0FC962-067C-487C-92D7-4A976EE53339}" type="parTrans" cxnId="{352D4C84-289C-462B-BCD3-B7889689C230}">
      <dgm:prSet/>
      <dgm:spPr/>
      <dgm:t>
        <a:bodyPr/>
        <a:lstStyle/>
        <a:p>
          <a:endParaRPr lang="en-US"/>
        </a:p>
      </dgm:t>
    </dgm:pt>
    <dgm:pt modelId="{EE4832AC-BFC7-47C0-A592-94E7CFD2D60A}" type="sibTrans" cxnId="{352D4C84-289C-462B-BCD3-B7889689C230}">
      <dgm:prSet/>
      <dgm:spPr/>
      <dgm:t>
        <a:bodyPr/>
        <a:lstStyle/>
        <a:p>
          <a:endParaRPr lang="en-US"/>
        </a:p>
      </dgm:t>
    </dgm:pt>
    <dgm:pt modelId="{9D00A319-EFFC-4AC3-A9A1-69438D5EFF0A}" type="pres">
      <dgm:prSet presAssocID="{18F5CA8A-8138-4F16-9801-A21A037F9617}" presName="outerComposite" presStyleCnt="0">
        <dgm:presLayoutVars>
          <dgm:chMax val="5"/>
          <dgm:dir/>
          <dgm:resizeHandles val="exact"/>
        </dgm:presLayoutVars>
      </dgm:prSet>
      <dgm:spPr/>
    </dgm:pt>
    <dgm:pt modelId="{084C68B9-2C13-4E39-B919-6B9149E40360}" type="pres">
      <dgm:prSet presAssocID="{18F5CA8A-8138-4F16-9801-A21A037F9617}" presName="dummyMaxCanvas" presStyleCnt="0">
        <dgm:presLayoutVars/>
      </dgm:prSet>
      <dgm:spPr/>
    </dgm:pt>
    <dgm:pt modelId="{32CCE2A9-4AF7-447F-AF9F-8A60CFB1AD76}" type="pres">
      <dgm:prSet presAssocID="{18F5CA8A-8138-4F16-9801-A21A037F961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F2D83-7807-4D84-B697-DDA0683509C7}" type="pres">
      <dgm:prSet presAssocID="{18F5CA8A-8138-4F16-9801-A21A037F9617}" presName="ThreeNodes_2" presStyleLbl="node1" presStyleIdx="1" presStyleCnt="3">
        <dgm:presLayoutVars>
          <dgm:bulletEnabled val="1"/>
        </dgm:presLayoutVars>
      </dgm:prSet>
      <dgm:spPr/>
    </dgm:pt>
    <dgm:pt modelId="{86449320-8EDD-425A-B72D-6044353ABB85}" type="pres">
      <dgm:prSet presAssocID="{18F5CA8A-8138-4F16-9801-A21A037F961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5E27B-A5E0-49F6-AA4E-BBFC83166519}" type="pres">
      <dgm:prSet presAssocID="{18F5CA8A-8138-4F16-9801-A21A037F9617}" presName="ThreeConn_1-2" presStyleLbl="fgAccFollowNode1" presStyleIdx="0" presStyleCnt="2">
        <dgm:presLayoutVars>
          <dgm:bulletEnabled val="1"/>
        </dgm:presLayoutVars>
      </dgm:prSet>
      <dgm:spPr/>
    </dgm:pt>
    <dgm:pt modelId="{A8BE7AD9-4A8C-4804-BEBD-B69D5CE67EC9}" type="pres">
      <dgm:prSet presAssocID="{18F5CA8A-8138-4F16-9801-A21A037F9617}" presName="ThreeConn_2-3" presStyleLbl="fgAccFollowNode1" presStyleIdx="1" presStyleCnt="2">
        <dgm:presLayoutVars>
          <dgm:bulletEnabled val="1"/>
        </dgm:presLayoutVars>
      </dgm:prSet>
      <dgm:spPr/>
    </dgm:pt>
    <dgm:pt modelId="{270717CE-553A-4891-8256-DF44F59CC34C}" type="pres">
      <dgm:prSet presAssocID="{18F5CA8A-8138-4F16-9801-A21A037F96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8EA7D-3E1E-4EA6-9221-9D1B1129427D}" type="pres">
      <dgm:prSet presAssocID="{18F5CA8A-8138-4F16-9801-A21A037F9617}" presName="ThreeNodes_2_text" presStyleLbl="node1" presStyleIdx="2" presStyleCnt="3">
        <dgm:presLayoutVars>
          <dgm:bulletEnabled val="1"/>
        </dgm:presLayoutVars>
      </dgm:prSet>
      <dgm:spPr/>
    </dgm:pt>
    <dgm:pt modelId="{818A1DEF-9925-4CC5-8F06-1481CAB0EED6}" type="pres">
      <dgm:prSet presAssocID="{18F5CA8A-8138-4F16-9801-A21A037F96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F1874-328A-45DD-8779-F51CE1F75FA2}" srcId="{18F5CA8A-8138-4F16-9801-A21A037F9617}" destId="{D6CE2150-B9B1-48A6-BDFC-7E9F743166B0}" srcOrd="0" destOrd="0" parTransId="{315E576A-4FE2-41DD-94B1-E198C2A5BE5F}" sibTransId="{1116E92C-F5E4-4D70-817E-1031ADA5A063}"/>
    <dgm:cxn modelId="{8A4D2B93-C526-45DA-898C-10AB08E6EE0E}" type="presOf" srcId="{D6CE2150-B9B1-48A6-BDFC-7E9F743166B0}" destId="{32CCE2A9-4AF7-447F-AF9F-8A60CFB1AD76}" srcOrd="0" destOrd="0" presId="urn:microsoft.com/office/officeart/2005/8/layout/vProcess5"/>
    <dgm:cxn modelId="{EDC727A2-DCB5-45F2-B128-2E19210940A3}" type="presOf" srcId="{D6CE2150-B9B1-48A6-BDFC-7E9F743166B0}" destId="{270717CE-553A-4891-8256-DF44F59CC34C}" srcOrd="1" destOrd="0" presId="urn:microsoft.com/office/officeart/2005/8/layout/vProcess5"/>
    <dgm:cxn modelId="{8B4D45E6-6900-4047-8B19-AFB2129793A5}" type="presOf" srcId="{18F5CA8A-8138-4F16-9801-A21A037F9617}" destId="{9D00A319-EFFC-4AC3-A9A1-69438D5EFF0A}" srcOrd="0" destOrd="0" presId="urn:microsoft.com/office/officeart/2005/8/layout/vProcess5"/>
    <dgm:cxn modelId="{3B3A8169-96AB-4BFC-BB39-F45B0818DD52}" type="presOf" srcId="{220C93EE-DD74-4454-9510-50674A519EDD}" destId="{A8BE7AD9-4A8C-4804-BEBD-B69D5CE67EC9}" srcOrd="0" destOrd="0" presId="urn:microsoft.com/office/officeart/2005/8/layout/vProcess5"/>
    <dgm:cxn modelId="{A314D705-6AA8-4700-8A55-4CD8ABCC37EE}" type="presOf" srcId="{1116E92C-F5E4-4D70-817E-1031ADA5A063}" destId="{F935E27B-A5E0-49F6-AA4E-BBFC83166519}" srcOrd="0" destOrd="0" presId="urn:microsoft.com/office/officeart/2005/8/layout/vProcess5"/>
    <dgm:cxn modelId="{4E3C0EC6-7B00-4E7B-AB59-92831F5A1D1A}" srcId="{18F5CA8A-8138-4F16-9801-A21A037F9617}" destId="{58D13027-E49D-4592-B010-71B3AC9F976F}" srcOrd="1" destOrd="0" parTransId="{6ED014F0-DC5C-48DE-AAC1-B9FB72351488}" sibTransId="{220C93EE-DD74-4454-9510-50674A519EDD}"/>
    <dgm:cxn modelId="{352D4C84-289C-462B-BCD3-B7889689C230}" srcId="{18F5CA8A-8138-4F16-9801-A21A037F9617}" destId="{D5F6AEBE-995B-44B6-A465-57A8EC9FF180}" srcOrd="2" destOrd="0" parTransId="{DF0FC962-067C-487C-92D7-4A976EE53339}" sibTransId="{EE4832AC-BFC7-47C0-A592-94E7CFD2D60A}"/>
    <dgm:cxn modelId="{5E6F3D57-61CE-48F1-B0EA-1989BDCFCE0E}" type="presOf" srcId="{D5F6AEBE-995B-44B6-A465-57A8EC9FF180}" destId="{818A1DEF-9925-4CC5-8F06-1481CAB0EED6}" srcOrd="1" destOrd="0" presId="urn:microsoft.com/office/officeart/2005/8/layout/vProcess5"/>
    <dgm:cxn modelId="{2348FFE7-7C7D-4468-891F-F07F5ECEF0F9}" type="presOf" srcId="{D5F6AEBE-995B-44B6-A465-57A8EC9FF180}" destId="{86449320-8EDD-425A-B72D-6044353ABB85}" srcOrd="0" destOrd="0" presId="urn:microsoft.com/office/officeart/2005/8/layout/vProcess5"/>
    <dgm:cxn modelId="{9C96B06F-ABE7-41A3-9F69-10CF99BCD5F7}" type="presOf" srcId="{58D13027-E49D-4592-B010-71B3AC9F976F}" destId="{883F2D83-7807-4D84-B697-DDA0683509C7}" srcOrd="0" destOrd="0" presId="urn:microsoft.com/office/officeart/2005/8/layout/vProcess5"/>
    <dgm:cxn modelId="{5B9161C4-7484-40F2-A0B9-3C5F700D22A9}" type="presOf" srcId="{58D13027-E49D-4592-B010-71B3AC9F976F}" destId="{3D18EA7D-3E1E-4EA6-9221-9D1B1129427D}" srcOrd="1" destOrd="0" presId="urn:microsoft.com/office/officeart/2005/8/layout/vProcess5"/>
    <dgm:cxn modelId="{C3740C04-2998-4E9A-B4EF-48177F1545BE}" type="presParOf" srcId="{9D00A319-EFFC-4AC3-A9A1-69438D5EFF0A}" destId="{084C68B9-2C13-4E39-B919-6B9149E40360}" srcOrd="0" destOrd="0" presId="urn:microsoft.com/office/officeart/2005/8/layout/vProcess5"/>
    <dgm:cxn modelId="{1E0B7BE2-915C-410A-9CC6-26C52CFA7617}" type="presParOf" srcId="{9D00A319-EFFC-4AC3-A9A1-69438D5EFF0A}" destId="{32CCE2A9-4AF7-447F-AF9F-8A60CFB1AD76}" srcOrd="1" destOrd="0" presId="urn:microsoft.com/office/officeart/2005/8/layout/vProcess5"/>
    <dgm:cxn modelId="{664EB546-6F1E-4483-AE26-06D33567BD8D}" type="presParOf" srcId="{9D00A319-EFFC-4AC3-A9A1-69438D5EFF0A}" destId="{883F2D83-7807-4D84-B697-DDA0683509C7}" srcOrd="2" destOrd="0" presId="urn:microsoft.com/office/officeart/2005/8/layout/vProcess5"/>
    <dgm:cxn modelId="{2B1EE541-5EB4-4266-9378-9C83976E871D}" type="presParOf" srcId="{9D00A319-EFFC-4AC3-A9A1-69438D5EFF0A}" destId="{86449320-8EDD-425A-B72D-6044353ABB85}" srcOrd="3" destOrd="0" presId="urn:microsoft.com/office/officeart/2005/8/layout/vProcess5"/>
    <dgm:cxn modelId="{EB7F3743-B020-4271-8BD4-2D7F330BAF64}" type="presParOf" srcId="{9D00A319-EFFC-4AC3-A9A1-69438D5EFF0A}" destId="{F935E27B-A5E0-49F6-AA4E-BBFC83166519}" srcOrd="4" destOrd="0" presId="urn:microsoft.com/office/officeart/2005/8/layout/vProcess5"/>
    <dgm:cxn modelId="{E34B9BF4-E9FC-40C2-86B5-BB2A81BE11F9}" type="presParOf" srcId="{9D00A319-EFFC-4AC3-A9A1-69438D5EFF0A}" destId="{A8BE7AD9-4A8C-4804-BEBD-B69D5CE67EC9}" srcOrd="5" destOrd="0" presId="urn:microsoft.com/office/officeart/2005/8/layout/vProcess5"/>
    <dgm:cxn modelId="{736449FE-8140-4BCD-BB8C-C7AACDE06FB9}" type="presParOf" srcId="{9D00A319-EFFC-4AC3-A9A1-69438D5EFF0A}" destId="{270717CE-553A-4891-8256-DF44F59CC34C}" srcOrd="6" destOrd="0" presId="urn:microsoft.com/office/officeart/2005/8/layout/vProcess5"/>
    <dgm:cxn modelId="{89A9CDAC-8E78-424D-AF1A-37280241CA1F}" type="presParOf" srcId="{9D00A319-EFFC-4AC3-A9A1-69438D5EFF0A}" destId="{3D18EA7D-3E1E-4EA6-9221-9D1B1129427D}" srcOrd="7" destOrd="0" presId="urn:microsoft.com/office/officeart/2005/8/layout/vProcess5"/>
    <dgm:cxn modelId="{435D87BD-D82E-40D0-8F01-FE8676DB4562}" type="presParOf" srcId="{9D00A319-EFFC-4AC3-A9A1-69438D5EFF0A}" destId="{818A1DEF-9925-4CC5-8F06-1481CAB0EE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85234-FF74-4B8A-B3CA-475549CA5B6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79D681-0644-4B76-9567-C524E277F02D}">
      <dgm:prSet phldrT="[Text]"/>
      <dgm:spPr/>
      <dgm:t>
        <a:bodyPr/>
        <a:lstStyle/>
        <a:p>
          <a:r>
            <a:rPr lang="ru-RU" dirty="0" smtClean="0"/>
            <a:t>Группа 1</a:t>
          </a:r>
          <a:endParaRPr lang="en-US" dirty="0"/>
        </a:p>
      </dgm:t>
    </dgm:pt>
    <dgm:pt modelId="{3C38A1B7-414D-48E9-BA0A-DEF49A853456}" type="parTrans" cxnId="{D134A917-24DF-450E-A64B-6D250C3F9E61}">
      <dgm:prSet/>
      <dgm:spPr/>
      <dgm:t>
        <a:bodyPr/>
        <a:lstStyle/>
        <a:p>
          <a:endParaRPr lang="en-US"/>
        </a:p>
      </dgm:t>
    </dgm:pt>
    <dgm:pt modelId="{48F9BA40-60A9-4811-9203-170FF91425AA}" type="sibTrans" cxnId="{D134A917-24DF-450E-A64B-6D250C3F9E61}">
      <dgm:prSet/>
      <dgm:spPr/>
      <dgm:t>
        <a:bodyPr/>
        <a:lstStyle/>
        <a:p>
          <a:endParaRPr lang="en-US"/>
        </a:p>
      </dgm:t>
    </dgm:pt>
    <dgm:pt modelId="{A6AFF9BD-6586-44B0-A108-CBD08DEB1A46}">
      <dgm:prSet phldrT="[Text]"/>
      <dgm:spPr/>
      <dgm:t>
        <a:bodyPr/>
        <a:lstStyle/>
        <a:p>
          <a:r>
            <a:rPr lang="ru-RU" dirty="0" smtClean="0"/>
            <a:t>«Царству стариков приходит конец»</a:t>
          </a:r>
          <a:endParaRPr lang="en-US" dirty="0"/>
        </a:p>
      </dgm:t>
    </dgm:pt>
    <dgm:pt modelId="{FFA39456-C648-465A-8381-CC9EF88B5B28}" type="parTrans" cxnId="{405FCEEE-EB5A-4097-AB58-8F140D4AAB87}">
      <dgm:prSet/>
      <dgm:spPr/>
      <dgm:t>
        <a:bodyPr/>
        <a:lstStyle/>
        <a:p>
          <a:endParaRPr lang="en-US"/>
        </a:p>
      </dgm:t>
    </dgm:pt>
    <dgm:pt modelId="{F134708F-D221-4DD3-BE76-5CE65DC42220}" type="sibTrans" cxnId="{405FCEEE-EB5A-4097-AB58-8F140D4AAB87}">
      <dgm:prSet/>
      <dgm:spPr/>
      <dgm:t>
        <a:bodyPr/>
        <a:lstStyle/>
        <a:p>
          <a:endParaRPr lang="en-US"/>
        </a:p>
      </dgm:t>
    </dgm:pt>
    <dgm:pt modelId="{1CDC8B4B-5AEC-4165-BBD3-3F3F9A13F0BF}">
      <dgm:prSet phldrT="[Text]"/>
      <dgm:spPr/>
      <dgm:t>
        <a:bodyPr/>
        <a:lstStyle/>
        <a:p>
          <a:r>
            <a:rPr lang="ru-RU" dirty="0" smtClean="0"/>
            <a:t>Группа 2</a:t>
          </a:r>
          <a:endParaRPr lang="en-US" dirty="0"/>
        </a:p>
      </dgm:t>
    </dgm:pt>
    <dgm:pt modelId="{B437A83C-6937-4410-AAFE-6FF737309D83}" type="parTrans" cxnId="{541D6626-4EC0-4814-8E9E-4C336A68340A}">
      <dgm:prSet/>
      <dgm:spPr/>
      <dgm:t>
        <a:bodyPr/>
        <a:lstStyle/>
        <a:p>
          <a:endParaRPr lang="en-US"/>
        </a:p>
      </dgm:t>
    </dgm:pt>
    <dgm:pt modelId="{C78DC66B-6D1C-4842-9266-ED7E863D0497}" type="sibTrans" cxnId="{541D6626-4EC0-4814-8E9E-4C336A68340A}">
      <dgm:prSet/>
      <dgm:spPr/>
      <dgm:t>
        <a:bodyPr/>
        <a:lstStyle/>
        <a:p>
          <a:endParaRPr lang="en-US"/>
        </a:p>
      </dgm:t>
    </dgm:pt>
    <dgm:pt modelId="{103A9FDF-0EA2-4378-93AA-42804171529C}">
      <dgm:prSet phldrT="[Text]"/>
      <dgm:spPr/>
      <dgm:t>
        <a:bodyPr/>
        <a:lstStyle/>
        <a:p>
          <a:r>
            <a:rPr lang="ru-RU" dirty="0" smtClean="0"/>
            <a:t>«Мы живем вместе, вместе проводим время, но не знаем, кто мы»</a:t>
          </a:r>
          <a:endParaRPr lang="en-US" dirty="0"/>
        </a:p>
      </dgm:t>
    </dgm:pt>
    <dgm:pt modelId="{78177090-10DD-4D8E-8BDB-C5274050EEA2}" type="parTrans" cxnId="{DEFA28B5-8EBD-4377-951A-F52EAED374A7}">
      <dgm:prSet/>
      <dgm:spPr/>
      <dgm:t>
        <a:bodyPr/>
        <a:lstStyle/>
        <a:p>
          <a:endParaRPr lang="en-US"/>
        </a:p>
      </dgm:t>
    </dgm:pt>
    <dgm:pt modelId="{AEA3D795-502C-4658-B165-0C6245CCFD3B}" type="sibTrans" cxnId="{DEFA28B5-8EBD-4377-951A-F52EAED374A7}">
      <dgm:prSet/>
      <dgm:spPr/>
      <dgm:t>
        <a:bodyPr/>
        <a:lstStyle/>
        <a:p>
          <a:endParaRPr lang="en-US"/>
        </a:p>
      </dgm:t>
    </dgm:pt>
    <dgm:pt modelId="{7133CF2E-D44D-4785-A513-5EEC6912F510}">
      <dgm:prSet phldrT="[Text]"/>
      <dgm:spPr/>
      <dgm:t>
        <a:bodyPr/>
        <a:lstStyle/>
        <a:p>
          <a:r>
            <a:rPr lang="ru-RU" dirty="0" smtClean="0"/>
            <a:t>Группа 3</a:t>
          </a:r>
          <a:endParaRPr lang="en-US" dirty="0"/>
        </a:p>
      </dgm:t>
    </dgm:pt>
    <dgm:pt modelId="{B90CBE66-05A1-4D8E-B94B-37E7507D4506}" type="parTrans" cxnId="{4A5E3ADC-A7E5-45B0-899E-630744795F54}">
      <dgm:prSet/>
      <dgm:spPr/>
      <dgm:t>
        <a:bodyPr/>
        <a:lstStyle/>
        <a:p>
          <a:endParaRPr lang="en-US"/>
        </a:p>
      </dgm:t>
    </dgm:pt>
    <dgm:pt modelId="{AE481293-03F9-4637-B651-9CA981656571}" type="sibTrans" cxnId="{4A5E3ADC-A7E5-45B0-899E-630744795F54}">
      <dgm:prSet/>
      <dgm:spPr/>
      <dgm:t>
        <a:bodyPr/>
        <a:lstStyle/>
        <a:p>
          <a:endParaRPr lang="en-US"/>
        </a:p>
      </dgm:t>
    </dgm:pt>
    <dgm:pt modelId="{CF2D1B20-96F6-4FF1-8D54-5E3B1E4873A5}">
      <dgm:prSet phldrT="[Text]"/>
      <dgm:spPr/>
      <dgm:t>
        <a:bodyPr/>
        <a:lstStyle/>
        <a:p>
          <a:r>
            <a:rPr lang="ru-RU" dirty="0" smtClean="0"/>
            <a:t>«Чтобы любить, нужно видеть» </a:t>
          </a:r>
          <a:endParaRPr lang="en-US" dirty="0"/>
        </a:p>
      </dgm:t>
    </dgm:pt>
    <dgm:pt modelId="{FD86C570-0723-4779-941B-D4E445E8D654}" type="parTrans" cxnId="{3B5E8235-9B60-4B6B-BFE5-617AA78A6575}">
      <dgm:prSet/>
      <dgm:spPr/>
      <dgm:t>
        <a:bodyPr/>
        <a:lstStyle/>
        <a:p>
          <a:endParaRPr lang="en-US"/>
        </a:p>
      </dgm:t>
    </dgm:pt>
    <dgm:pt modelId="{B4F59029-E625-444B-99E0-11984CAE6A1E}" type="sibTrans" cxnId="{3B5E8235-9B60-4B6B-BFE5-617AA78A6575}">
      <dgm:prSet/>
      <dgm:spPr/>
      <dgm:t>
        <a:bodyPr/>
        <a:lstStyle/>
        <a:p>
          <a:endParaRPr lang="en-US"/>
        </a:p>
      </dgm:t>
    </dgm:pt>
    <dgm:pt modelId="{F28BCF9A-7E91-45CD-A9CA-5906584DB70D}" type="pres">
      <dgm:prSet presAssocID="{47F85234-FF74-4B8A-B3CA-475549CA5B67}" presName="Name0" presStyleCnt="0">
        <dgm:presLayoutVars>
          <dgm:dir/>
          <dgm:animLvl val="lvl"/>
          <dgm:resizeHandles val="exact"/>
        </dgm:presLayoutVars>
      </dgm:prSet>
      <dgm:spPr/>
    </dgm:pt>
    <dgm:pt modelId="{6760E630-6ED7-41B6-A3A3-94FCC41244C7}" type="pres">
      <dgm:prSet presAssocID="{B679D681-0644-4B76-9567-C524E277F02D}" presName="linNode" presStyleCnt="0"/>
      <dgm:spPr/>
    </dgm:pt>
    <dgm:pt modelId="{9305792D-CC2B-4051-AA2B-C5AFF1249022}" type="pres">
      <dgm:prSet presAssocID="{B679D681-0644-4B76-9567-C524E277F02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53EB1F8-7382-4761-B724-A4D79B722182}" type="pres">
      <dgm:prSet presAssocID="{B679D681-0644-4B76-9567-C524E277F0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3F9E9-0409-4D4D-BA66-7B80A5792CA2}" type="pres">
      <dgm:prSet presAssocID="{48F9BA40-60A9-4811-9203-170FF91425AA}" presName="sp" presStyleCnt="0"/>
      <dgm:spPr/>
    </dgm:pt>
    <dgm:pt modelId="{278D518A-1362-4E59-86F5-87DAB228ACF7}" type="pres">
      <dgm:prSet presAssocID="{1CDC8B4B-5AEC-4165-BBD3-3F3F9A13F0BF}" presName="linNode" presStyleCnt="0"/>
      <dgm:spPr/>
    </dgm:pt>
    <dgm:pt modelId="{1CAE5E39-419F-4E2B-9A3F-7FE868AE6FCB}" type="pres">
      <dgm:prSet presAssocID="{1CDC8B4B-5AEC-4165-BBD3-3F3F9A13F0B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F620A80-DF12-4631-BCB8-23E3F07CEA0D}" type="pres">
      <dgm:prSet presAssocID="{1CDC8B4B-5AEC-4165-BBD3-3F3F9A13F0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DACB2-FE38-49DD-85F2-5C68D548903A}" type="pres">
      <dgm:prSet presAssocID="{C78DC66B-6D1C-4842-9266-ED7E863D0497}" presName="sp" presStyleCnt="0"/>
      <dgm:spPr/>
    </dgm:pt>
    <dgm:pt modelId="{5D3A104F-C1DF-4271-98F6-B3A56E62819C}" type="pres">
      <dgm:prSet presAssocID="{7133CF2E-D44D-4785-A513-5EEC6912F510}" presName="linNode" presStyleCnt="0"/>
      <dgm:spPr/>
    </dgm:pt>
    <dgm:pt modelId="{53163B7F-8659-4AB5-9E26-107A0AB08CF9}" type="pres">
      <dgm:prSet presAssocID="{7133CF2E-D44D-4785-A513-5EEC6912F51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9A166E7-0445-4207-B9F2-0014DFAEE98B}" type="pres">
      <dgm:prSet presAssocID="{7133CF2E-D44D-4785-A513-5EEC6912F5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390DCF-F794-4E3D-833F-97A0EC0B9BF7}" type="presOf" srcId="{1CDC8B4B-5AEC-4165-BBD3-3F3F9A13F0BF}" destId="{1CAE5E39-419F-4E2B-9A3F-7FE868AE6FCB}" srcOrd="0" destOrd="0" presId="urn:microsoft.com/office/officeart/2005/8/layout/vList5"/>
    <dgm:cxn modelId="{3B5E8235-9B60-4B6B-BFE5-617AA78A6575}" srcId="{7133CF2E-D44D-4785-A513-5EEC6912F510}" destId="{CF2D1B20-96F6-4FF1-8D54-5E3B1E4873A5}" srcOrd="0" destOrd="0" parTransId="{FD86C570-0723-4779-941B-D4E445E8D654}" sibTransId="{B4F59029-E625-444B-99E0-11984CAE6A1E}"/>
    <dgm:cxn modelId="{8540DB04-8C56-4F2F-80E1-B1A7BC663F20}" type="presOf" srcId="{7133CF2E-D44D-4785-A513-5EEC6912F510}" destId="{53163B7F-8659-4AB5-9E26-107A0AB08CF9}" srcOrd="0" destOrd="0" presId="urn:microsoft.com/office/officeart/2005/8/layout/vList5"/>
    <dgm:cxn modelId="{E0385400-31B0-4133-B593-F3315D93AEE0}" type="presOf" srcId="{B679D681-0644-4B76-9567-C524E277F02D}" destId="{9305792D-CC2B-4051-AA2B-C5AFF1249022}" srcOrd="0" destOrd="0" presId="urn:microsoft.com/office/officeart/2005/8/layout/vList5"/>
    <dgm:cxn modelId="{EC7D0B89-9F9E-43A8-A219-F778B849D6FC}" type="presOf" srcId="{103A9FDF-0EA2-4378-93AA-42804171529C}" destId="{3F620A80-DF12-4631-BCB8-23E3F07CEA0D}" srcOrd="0" destOrd="0" presId="urn:microsoft.com/office/officeart/2005/8/layout/vList5"/>
    <dgm:cxn modelId="{D134A917-24DF-450E-A64B-6D250C3F9E61}" srcId="{47F85234-FF74-4B8A-B3CA-475549CA5B67}" destId="{B679D681-0644-4B76-9567-C524E277F02D}" srcOrd="0" destOrd="0" parTransId="{3C38A1B7-414D-48E9-BA0A-DEF49A853456}" sibTransId="{48F9BA40-60A9-4811-9203-170FF91425AA}"/>
    <dgm:cxn modelId="{1F67B7E8-844A-4565-8F68-0EEA0AD11B6D}" type="presOf" srcId="{A6AFF9BD-6586-44B0-A108-CBD08DEB1A46}" destId="{553EB1F8-7382-4761-B724-A4D79B722182}" srcOrd="0" destOrd="0" presId="urn:microsoft.com/office/officeart/2005/8/layout/vList5"/>
    <dgm:cxn modelId="{541D6626-4EC0-4814-8E9E-4C336A68340A}" srcId="{47F85234-FF74-4B8A-B3CA-475549CA5B67}" destId="{1CDC8B4B-5AEC-4165-BBD3-3F3F9A13F0BF}" srcOrd="1" destOrd="0" parTransId="{B437A83C-6937-4410-AAFE-6FF737309D83}" sibTransId="{C78DC66B-6D1C-4842-9266-ED7E863D0497}"/>
    <dgm:cxn modelId="{4A5E3ADC-A7E5-45B0-899E-630744795F54}" srcId="{47F85234-FF74-4B8A-B3CA-475549CA5B67}" destId="{7133CF2E-D44D-4785-A513-5EEC6912F510}" srcOrd="2" destOrd="0" parTransId="{B90CBE66-05A1-4D8E-B94B-37E7507D4506}" sibTransId="{AE481293-03F9-4637-B651-9CA981656571}"/>
    <dgm:cxn modelId="{6529BC59-3EAA-4FE7-9388-8F2DBA200BF2}" type="presOf" srcId="{47F85234-FF74-4B8A-B3CA-475549CA5B67}" destId="{F28BCF9A-7E91-45CD-A9CA-5906584DB70D}" srcOrd="0" destOrd="0" presId="urn:microsoft.com/office/officeart/2005/8/layout/vList5"/>
    <dgm:cxn modelId="{42FDE06B-C985-4EA7-ABAC-25C0166766B9}" type="presOf" srcId="{CF2D1B20-96F6-4FF1-8D54-5E3B1E4873A5}" destId="{59A166E7-0445-4207-B9F2-0014DFAEE98B}" srcOrd="0" destOrd="0" presId="urn:microsoft.com/office/officeart/2005/8/layout/vList5"/>
    <dgm:cxn modelId="{405FCEEE-EB5A-4097-AB58-8F140D4AAB87}" srcId="{B679D681-0644-4B76-9567-C524E277F02D}" destId="{A6AFF9BD-6586-44B0-A108-CBD08DEB1A46}" srcOrd="0" destOrd="0" parTransId="{FFA39456-C648-465A-8381-CC9EF88B5B28}" sibTransId="{F134708F-D221-4DD3-BE76-5CE65DC42220}"/>
    <dgm:cxn modelId="{DEFA28B5-8EBD-4377-951A-F52EAED374A7}" srcId="{1CDC8B4B-5AEC-4165-BBD3-3F3F9A13F0BF}" destId="{103A9FDF-0EA2-4378-93AA-42804171529C}" srcOrd="0" destOrd="0" parTransId="{78177090-10DD-4D8E-8BDB-C5274050EEA2}" sibTransId="{AEA3D795-502C-4658-B165-0C6245CCFD3B}"/>
    <dgm:cxn modelId="{089BD001-9EBF-41D1-B978-69745D01B3C1}" type="presParOf" srcId="{F28BCF9A-7E91-45CD-A9CA-5906584DB70D}" destId="{6760E630-6ED7-41B6-A3A3-94FCC41244C7}" srcOrd="0" destOrd="0" presId="urn:microsoft.com/office/officeart/2005/8/layout/vList5"/>
    <dgm:cxn modelId="{3FAB14C3-D662-442D-946A-8AC421A77CA3}" type="presParOf" srcId="{6760E630-6ED7-41B6-A3A3-94FCC41244C7}" destId="{9305792D-CC2B-4051-AA2B-C5AFF1249022}" srcOrd="0" destOrd="0" presId="urn:microsoft.com/office/officeart/2005/8/layout/vList5"/>
    <dgm:cxn modelId="{4838A4D6-A549-4DC8-A4F7-4027C2ECD96E}" type="presParOf" srcId="{6760E630-6ED7-41B6-A3A3-94FCC41244C7}" destId="{553EB1F8-7382-4761-B724-A4D79B722182}" srcOrd="1" destOrd="0" presId="urn:microsoft.com/office/officeart/2005/8/layout/vList5"/>
    <dgm:cxn modelId="{EF6A8A7E-B149-4F76-9A4A-68CACE314100}" type="presParOf" srcId="{F28BCF9A-7E91-45CD-A9CA-5906584DB70D}" destId="{3453F9E9-0409-4D4D-BA66-7B80A5792CA2}" srcOrd="1" destOrd="0" presId="urn:microsoft.com/office/officeart/2005/8/layout/vList5"/>
    <dgm:cxn modelId="{A2C1649B-9CCC-48CD-AAF1-D3BDA303A193}" type="presParOf" srcId="{F28BCF9A-7E91-45CD-A9CA-5906584DB70D}" destId="{278D518A-1362-4E59-86F5-87DAB228ACF7}" srcOrd="2" destOrd="0" presId="urn:microsoft.com/office/officeart/2005/8/layout/vList5"/>
    <dgm:cxn modelId="{C986DCD5-C2A6-491B-8DF1-EF83DC28DBE2}" type="presParOf" srcId="{278D518A-1362-4E59-86F5-87DAB228ACF7}" destId="{1CAE5E39-419F-4E2B-9A3F-7FE868AE6FCB}" srcOrd="0" destOrd="0" presId="urn:microsoft.com/office/officeart/2005/8/layout/vList5"/>
    <dgm:cxn modelId="{E8BA6F6A-71A0-4A23-A493-6940EBF877C0}" type="presParOf" srcId="{278D518A-1362-4E59-86F5-87DAB228ACF7}" destId="{3F620A80-DF12-4631-BCB8-23E3F07CEA0D}" srcOrd="1" destOrd="0" presId="urn:microsoft.com/office/officeart/2005/8/layout/vList5"/>
    <dgm:cxn modelId="{11C2D01D-346C-4357-B627-0121CEE09385}" type="presParOf" srcId="{F28BCF9A-7E91-45CD-A9CA-5906584DB70D}" destId="{EA2DACB2-FE38-49DD-85F2-5C68D548903A}" srcOrd="3" destOrd="0" presId="urn:microsoft.com/office/officeart/2005/8/layout/vList5"/>
    <dgm:cxn modelId="{9492E5C5-DDDE-4D74-AD5F-26CB42D72551}" type="presParOf" srcId="{F28BCF9A-7E91-45CD-A9CA-5906584DB70D}" destId="{5D3A104F-C1DF-4271-98F6-B3A56E62819C}" srcOrd="4" destOrd="0" presId="urn:microsoft.com/office/officeart/2005/8/layout/vList5"/>
    <dgm:cxn modelId="{8AF79845-B5EE-43E6-92BD-F08063F64B35}" type="presParOf" srcId="{5D3A104F-C1DF-4271-98F6-B3A56E62819C}" destId="{53163B7F-8659-4AB5-9E26-107A0AB08CF9}" srcOrd="0" destOrd="0" presId="urn:microsoft.com/office/officeart/2005/8/layout/vList5"/>
    <dgm:cxn modelId="{DF184F12-9E57-44AD-B149-EDA7DF12002B}" type="presParOf" srcId="{5D3A104F-C1DF-4271-98F6-B3A56E62819C}" destId="{59A166E7-0445-4207-B9F2-0014DFAEE9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790C66-834C-41AC-BEB8-2485B7ED5926}">
      <dsp:nvSpPr>
        <dsp:cNvPr id="0" name=""/>
        <dsp:cNvSpPr/>
      </dsp:nvSpPr>
      <dsp:spPr>
        <a:xfrm>
          <a:off x="40" y="286067"/>
          <a:ext cx="3845569" cy="1538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223520" rIns="391160" bIns="22352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Группа 1</a:t>
          </a:r>
          <a:endParaRPr lang="en-US" sz="5500" kern="1200" dirty="0"/>
        </a:p>
      </dsp:txBody>
      <dsp:txXfrm>
        <a:off x="40" y="286067"/>
        <a:ext cx="3845569" cy="1538227"/>
      </dsp:txXfrm>
    </dsp:sp>
    <dsp:sp modelId="{85FDB1FF-E2F1-4A75-8677-69CBB5285B1F}">
      <dsp:nvSpPr>
        <dsp:cNvPr id="0" name=""/>
        <dsp:cNvSpPr/>
      </dsp:nvSpPr>
      <dsp:spPr>
        <a:xfrm>
          <a:off x="40" y="1824295"/>
          <a:ext cx="3845569" cy="2415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370" tIns="293370" rIns="391160" bIns="44005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500" kern="1200" dirty="0" smtClean="0"/>
            <a:t>Сходство</a:t>
          </a:r>
          <a:endParaRPr lang="en-US" sz="5500" kern="1200" dirty="0"/>
        </a:p>
      </dsp:txBody>
      <dsp:txXfrm>
        <a:off x="40" y="1824295"/>
        <a:ext cx="3845569" cy="2415599"/>
      </dsp:txXfrm>
    </dsp:sp>
    <dsp:sp modelId="{2E5914A5-8266-4BBF-9BAF-77AC9EFD90F6}">
      <dsp:nvSpPr>
        <dsp:cNvPr id="0" name=""/>
        <dsp:cNvSpPr/>
      </dsp:nvSpPr>
      <dsp:spPr>
        <a:xfrm>
          <a:off x="4383989" y="286067"/>
          <a:ext cx="3845569" cy="1538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223520" rIns="391160" bIns="22352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/>
            <a:t>Группа 2</a:t>
          </a:r>
          <a:endParaRPr lang="en-US" sz="5500" kern="1200" dirty="0"/>
        </a:p>
      </dsp:txBody>
      <dsp:txXfrm>
        <a:off x="4383989" y="286067"/>
        <a:ext cx="3845569" cy="1538227"/>
      </dsp:txXfrm>
    </dsp:sp>
    <dsp:sp modelId="{2632D2F1-6047-406D-9D92-913FF3102BCE}">
      <dsp:nvSpPr>
        <dsp:cNvPr id="0" name=""/>
        <dsp:cNvSpPr/>
      </dsp:nvSpPr>
      <dsp:spPr>
        <a:xfrm>
          <a:off x="4383989" y="1824295"/>
          <a:ext cx="3845569" cy="2415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3370" tIns="293370" rIns="391160" bIns="440055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500" kern="1200" dirty="0" smtClean="0"/>
            <a:t>Различия</a:t>
          </a:r>
          <a:endParaRPr lang="en-US" sz="5500" kern="1200" dirty="0"/>
        </a:p>
      </dsp:txBody>
      <dsp:txXfrm>
        <a:off x="4383989" y="1824295"/>
        <a:ext cx="3845569" cy="2415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603E1-424D-4C1F-9561-0CCE5F4949DD}">
      <dsp:nvSpPr>
        <dsp:cNvPr id="0" name=""/>
        <dsp:cNvSpPr/>
      </dsp:nvSpPr>
      <dsp:spPr>
        <a:xfrm>
          <a:off x="3337560" y="3510119"/>
          <a:ext cx="2468879" cy="24688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3337560" y="3510119"/>
        <a:ext cx="2468879" cy="2468879"/>
      </dsp:txXfrm>
    </dsp:sp>
    <dsp:sp modelId="{3E6E489D-FF4A-4C6E-BE71-A0FF04AB1A9F}">
      <dsp:nvSpPr>
        <dsp:cNvPr id="0" name=""/>
        <dsp:cNvSpPr/>
      </dsp:nvSpPr>
      <dsp:spPr>
        <a:xfrm rot="11700000">
          <a:off x="1137494" y="3761534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1D02C-5E4D-4A7C-8458-132F271196A7}">
      <dsp:nvSpPr>
        <dsp:cNvPr id="0" name=""/>
        <dsp:cNvSpPr/>
      </dsp:nvSpPr>
      <dsp:spPr>
        <a:xfrm>
          <a:off x="1535" y="2895962"/>
          <a:ext cx="2345435" cy="1876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Театр грез</a:t>
          </a:r>
          <a:endParaRPr lang="en-US" sz="3100" kern="1200" dirty="0"/>
        </a:p>
      </dsp:txBody>
      <dsp:txXfrm>
        <a:off x="1535" y="2895962"/>
        <a:ext cx="2345435" cy="1876348"/>
      </dsp:txXfrm>
    </dsp:sp>
    <dsp:sp modelId="{1E04E21D-722C-4FE6-9DAE-D1C50CC78D3B}">
      <dsp:nvSpPr>
        <dsp:cNvPr id="0" name=""/>
        <dsp:cNvSpPr/>
      </dsp:nvSpPr>
      <dsp:spPr>
        <a:xfrm rot="14700000">
          <a:off x="2462518" y="2182432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407C4-EE1D-4704-AA4D-A5B9144A5A71}">
      <dsp:nvSpPr>
        <dsp:cNvPr id="0" name=""/>
        <dsp:cNvSpPr/>
      </dsp:nvSpPr>
      <dsp:spPr>
        <a:xfrm>
          <a:off x="1912677" y="618352"/>
          <a:ext cx="2345435" cy="18763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Театр марионеток</a:t>
          </a:r>
          <a:endParaRPr lang="en-US" sz="3100" kern="1200" dirty="0"/>
        </a:p>
      </dsp:txBody>
      <dsp:txXfrm>
        <a:off x="1912677" y="618352"/>
        <a:ext cx="2345435" cy="1876348"/>
      </dsp:txXfrm>
    </dsp:sp>
    <dsp:sp modelId="{97B3C5EC-8040-4EA2-9F4E-11174032515E}">
      <dsp:nvSpPr>
        <dsp:cNvPr id="0" name=""/>
        <dsp:cNvSpPr/>
      </dsp:nvSpPr>
      <dsp:spPr>
        <a:xfrm rot="17700000">
          <a:off x="4523889" y="2182432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A6B08-6CEF-46BA-B187-9F4796BFBFD3}">
      <dsp:nvSpPr>
        <dsp:cNvPr id="0" name=""/>
        <dsp:cNvSpPr/>
      </dsp:nvSpPr>
      <dsp:spPr>
        <a:xfrm>
          <a:off x="4885886" y="618352"/>
          <a:ext cx="2345435" cy="18763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Театр молчания</a:t>
          </a:r>
          <a:endParaRPr lang="en-US" sz="3100" kern="1200" dirty="0"/>
        </a:p>
      </dsp:txBody>
      <dsp:txXfrm>
        <a:off x="4885886" y="618352"/>
        <a:ext cx="2345435" cy="1876348"/>
      </dsp:txXfrm>
    </dsp:sp>
    <dsp:sp modelId="{437D1248-9722-4891-A343-170F60019D80}">
      <dsp:nvSpPr>
        <dsp:cNvPr id="0" name=""/>
        <dsp:cNvSpPr/>
      </dsp:nvSpPr>
      <dsp:spPr>
        <a:xfrm rot="20700000">
          <a:off x="5848913" y="3761534"/>
          <a:ext cx="2157591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4A6FE-F3EE-4F67-AAB2-2F88CDBAF6A8}">
      <dsp:nvSpPr>
        <dsp:cNvPr id="0" name=""/>
        <dsp:cNvSpPr/>
      </dsp:nvSpPr>
      <dsp:spPr>
        <a:xfrm>
          <a:off x="6797028" y="2895962"/>
          <a:ext cx="2345435" cy="18763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Статический театр</a:t>
          </a:r>
          <a:endParaRPr lang="en-US" sz="3100" kern="1200" dirty="0"/>
        </a:p>
      </dsp:txBody>
      <dsp:txXfrm>
        <a:off x="6797028" y="2895962"/>
        <a:ext cx="2345435" cy="18763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CE2A9-4AF7-447F-AF9F-8A60CFB1AD76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Время + пространство = жанр / мотив / сюжет</a:t>
          </a:r>
          <a:endParaRPr lang="en-US" sz="3500" kern="1200" dirty="0"/>
        </a:p>
      </dsp:txBody>
      <dsp:txXfrm>
        <a:off x="0" y="0"/>
        <a:ext cx="5609536" cy="1357788"/>
      </dsp:txXfrm>
    </dsp:sp>
    <dsp:sp modelId="{883F2D83-7807-4D84-B697-DDA0683509C7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Выражает культурные смыслы</a:t>
          </a:r>
          <a:endParaRPr lang="en-US" sz="3500" kern="1200" dirty="0"/>
        </a:p>
      </dsp:txBody>
      <dsp:txXfrm>
        <a:off x="617219" y="1584087"/>
        <a:ext cx="5495377" cy="1357788"/>
      </dsp:txXfrm>
    </dsp:sp>
    <dsp:sp modelId="{86449320-8EDD-425A-B72D-6044353ABB85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Отражает ценностные ориентиры</a:t>
          </a:r>
          <a:endParaRPr lang="en-US" sz="3500" kern="1200" dirty="0"/>
        </a:p>
      </dsp:txBody>
      <dsp:txXfrm>
        <a:off x="1234439" y="3168174"/>
        <a:ext cx="5495377" cy="1357788"/>
      </dsp:txXfrm>
    </dsp:sp>
    <dsp:sp modelId="{F935E27B-A5E0-49F6-AA4E-BBFC83166519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12597" y="1029656"/>
        <a:ext cx="882562" cy="882562"/>
      </dsp:txXfrm>
    </dsp:sp>
    <dsp:sp modelId="{A8BE7AD9-4A8C-4804-BEBD-B69D5CE67EC9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29817" y="2604691"/>
        <a:ext cx="882562" cy="8825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EB1F8-7382-4761-B724-A4D79B722182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«Царству стариков приходит конец»</a:t>
          </a:r>
          <a:endParaRPr lang="en-US" sz="2300" kern="1200" dirty="0"/>
        </a:p>
      </dsp:txBody>
      <dsp:txXfrm rot="5400000">
        <a:off x="5012703" y="-1901980"/>
        <a:ext cx="1166849" cy="5266944"/>
      </dsp:txXfrm>
    </dsp:sp>
    <dsp:sp modelId="{9305792D-CC2B-4051-AA2B-C5AFF1249022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Группа 1</a:t>
          </a:r>
          <a:endParaRPr lang="en-US" sz="5300" kern="1200" dirty="0"/>
        </a:p>
      </dsp:txBody>
      <dsp:txXfrm>
        <a:off x="0" y="2209"/>
        <a:ext cx="2962656" cy="1458562"/>
      </dsp:txXfrm>
    </dsp:sp>
    <dsp:sp modelId="{3F620A80-DF12-4631-BCB8-23E3F07CEA0D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«Мы живем вместе, вместе проводим время, но не знаем, кто мы»</a:t>
          </a:r>
          <a:endParaRPr lang="en-US" sz="2300" kern="1200" dirty="0"/>
        </a:p>
      </dsp:txBody>
      <dsp:txXfrm rot="5400000">
        <a:off x="5012703" y="-370490"/>
        <a:ext cx="1166849" cy="5266944"/>
      </dsp:txXfrm>
    </dsp:sp>
    <dsp:sp modelId="{1CAE5E39-419F-4E2B-9A3F-7FE868AE6FCB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Группа 2</a:t>
          </a:r>
          <a:endParaRPr lang="en-US" sz="5300" kern="1200" dirty="0"/>
        </a:p>
      </dsp:txBody>
      <dsp:txXfrm>
        <a:off x="0" y="1533700"/>
        <a:ext cx="2962656" cy="1458562"/>
      </dsp:txXfrm>
    </dsp:sp>
    <dsp:sp modelId="{59A166E7-0445-4207-B9F2-0014DFAEE98B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«Чтобы любить, нужно видеть» </a:t>
          </a:r>
          <a:endParaRPr lang="en-US" sz="2300" kern="1200" dirty="0"/>
        </a:p>
      </dsp:txBody>
      <dsp:txXfrm rot="5400000">
        <a:off x="5012703" y="1160999"/>
        <a:ext cx="1166849" cy="5266944"/>
      </dsp:txXfrm>
    </dsp:sp>
    <dsp:sp modelId="{53163B7F-8659-4AB5-9E26-107A0AB08CF9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Группа 3</a:t>
          </a:r>
          <a:endParaRPr lang="en-US" sz="5300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E451-4A5E-4E75-808D-8C6DBD248438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799D-7FA6-435A-B89D-213C7A3555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µÑÐµÑÐ»Ð¸Ð½Ðº ÑÐ»ÐµÐ¿ÑÐµ"/>
          <p:cNvPicPr>
            <a:picLocks noChangeAspect="1" noChangeArrowheads="1"/>
          </p:cNvPicPr>
          <p:nvPr/>
        </p:nvPicPr>
        <p:blipFill>
          <a:blip r:embed="rId2" cstate="print"/>
          <a:srcRect l="5624" r="5624"/>
          <a:stretch>
            <a:fillRect/>
          </a:stretch>
        </p:blipFill>
        <p:spPr bwMode="auto">
          <a:xfrm>
            <a:off x="-20512" y="0"/>
            <a:ext cx="917420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439248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Морис Метерлинк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sz="6700" dirty="0" smtClean="0">
                <a:solidFill>
                  <a:schemeClr val="bg1"/>
                </a:solidFill>
              </a:rPr>
              <a:t>“СЛЕП</a:t>
            </a:r>
            <a:r>
              <a:rPr lang="ru-RU" sz="6700" dirty="0">
                <a:solidFill>
                  <a:schemeClr val="bg1"/>
                </a:solidFill>
              </a:rPr>
              <a:t>Ы</a:t>
            </a:r>
            <a:r>
              <a:rPr lang="uk-UA" sz="6700" dirty="0" smtClean="0">
                <a:solidFill>
                  <a:schemeClr val="bg1"/>
                </a:solidFill>
              </a:rPr>
              <a:t>Е”</a:t>
            </a:r>
            <a:endParaRPr lang="en-US" sz="6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«Театр молчания»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«Истинная жизнь происходит в молчании»; </a:t>
            </a:r>
          </a:p>
          <a:p>
            <a:r>
              <a:rPr lang="ru-RU" dirty="0" smtClean="0"/>
              <a:t>«Двойной диалог»: «рядом </a:t>
            </a:r>
            <a:r>
              <a:rPr lang="ru-RU" dirty="0"/>
              <a:t>с диалогом, необходимым всегда, есть другой диалог, кажущийся </a:t>
            </a:r>
            <a:r>
              <a:rPr lang="ru-RU" dirty="0" smtClean="0"/>
              <a:t>излишним»;</a:t>
            </a:r>
          </a:p>
          <a:p>
            <a:r>
              <a:rPr lang="ru-RU" dirty="0"/>
              <a:t>«Как только мы выразим что-либо, мы исказим это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«Активное молчание»</a:t>
            </a:r>
            <a:endParaRPr lang="en-US" dirty="0"/>
          </a:p>
        </p:txBody>
      </p:sp>
      <p:pic>
        <p:nvPicPr>
          <p:cNvPr id="25602" name="Picture 2" descr="ÐÐ°ÑÑÐ¸Ð½ÐºÐ¸ Ð¿Ð¾ Ð·Ð°Ð¿ÑÐ¾ÑÑ Ð¼Ð¾Ð»Ñ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775602" cy="503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Ð½ÐµÐ¿Ð¾Ð´Ð²Ð¸Ð¶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32395"/>
            <a:ext cx="3779912" cy="26179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«Статический театр»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«Настоящий </a:t>
            </a:r>
            <a:r>
              <a:rPr lang="ru-RU" dirty="0"/>
              <a:t>трагизм </a:t>
            </a:r>
            <a:r>
              <a:rPr lang="ru-RU" dirty="0" smtClean="0"/>
              <a:t>жизни... начинается </a:t>
            </a:r>
            <a:r>
              <a:rPr lang="ru-RU" dirty="0"/>
              <a:t>лишь там, где кончается то, что называют приключениями, страданиями и </a:t>
            </a:r>
            <a:r>
              <a:rPr lang="ru-RU" dirty="0" smtClean="0"/>
              <a:t>опасностями»;</a:t>
            </a:r>
          </a:p>
          <a:p>
            <a:r>
              <a:rPr lang="ru-RU" dirty="0"/>
              <a:t>«У Гамлета есть время жить, потому что он не совершает поступков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</a:t>
            </a:r>
            <a:r>
              <a:rPr lang="ru-RU" dirty="0"/>
              <a:t>Старик, сидящий в кресле, </a:t>
            </a:r>
            <a:r>
              <a:rPr lang="ru-RU" dirty="0" smtClean="0"/>
              <a:t>                                 который </a:t>
            </a:r>
            <a:r>
              <a:rPr lang="ru-RU" dirty="0"/>
              <a:t>ждет кого-то при свете </a:t>
            </a:r>
            <a:r>
              <a:rPr lang="ru-RU" dirty="0" smtClean="0"/>
              <a:t>                            лампы... живет </a:t>
            </a:r>
            <a:r>
              <a:rPr lang="ru-RU" dirty="0"/>
              <a:t>на </a:t>
            </a:r>
            <a:r>
              <a:rPr lang="ru-RU" dirty="0" smtClean="0"/>
              <a:t>самом 	                           	  деле </a:t>
            </a:r>
            <a:r>
              <a:rPr lang="ru-RU" dirty="0"/>
              <a:t>жизнью, более глубокой, </a:t>
            </a:r>
            <a:r>
              <a:rPr lang="ru-RU" dirty="0" smtClean="0"/>
              <a:t>                                                   чем </a:t>
            </a:r>
            <a:r>
              <a:rPr lang="ru-RU" dirty="0"/>
              <a:t>любовник или капитан, </a:t>
            </a:r>
            <a:r>
              <a:rPr lang="ru-RU" dirty="0" smtClean="0"/>
              <a:t>                      одерживающий </a:t>
            </a:r>
            <a:r>
              <a:rPr lang="ru-RU" dirty="0"/>
              <a:t>победу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Ожидание неизбежного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Хронотоп (по М. Бахтину)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Ð°ÑÑÐ¸Ð½ÐºÐ¸ Ð¿Ð¾ Ð·Ð°Ð¿ÑÐ¾ÑÑ Ð¼ÐµÑÐµÑÐ»Ð¸Ð½Ðº ÑÐ»ÐµÐ¿ÑÐµ"/>
          <p:cNvPicPr>
            <a:picLocks noChangeAspect="1" noChangeArrowheads="1"/>
          </p:cNvPicPr>
          <p:nvPr/>
        </p:nvPicPr>
        <p:blipFill>
          <a:blip r:embed="rId2" cstate="print"/>
          <a:srcRect l="14698"/>
          <a:stretch>
            <a:fillRect/>
          </a:stretch>
        </p:blipFill>
        <p:spPr bwMode="auto">
          <a:xfrm>
            <a:off x="1" y="0"/>
            <a:ext cx="917321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1C1C1C">
              <a:alpha val="58039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«Слепые»: хронотоп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80520"/>
          </a:xfrm>
          <a:solidFill>
            <a:srgbClr val="333333">
              <a:alpha val="50196"/>
            </a:srgbClr>
          </a:solidFill>
        </p:spPr>
        <p:txBody>
          <a:bodyPr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Идиллический, мистериальный или карнавальный?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Замкнутый или открытый?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Статический или динамический?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Абстрактный или конкретный?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Базовые оппозиции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Ценностные ориентиры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Остров</a:t>
            </a:r>
          </a:p>
          <a:p>
            <a:pPr algn="ctr"/>
            <a:r>
              <a:rPr lang="ru-RU" dirty="0" smtClean="0"/>
              <a:t>Лес</a:t>
            </a:r>
          </a:p>
          <a:p>
            <a:pPr algn="ctr"/>
            <a:r>
              <a:rPr lang="ru-RU" dirty="0" smtClean="0"/>
              <a:t>Река</a:t>
            </a:r>
          </a:p>
          <a:p>
            <a:pPr algn="ctr"/>
            <a:r>
              <a:rPr lang="ru-RU" dirty="0" smtClean="0"/>
              <a:t>Асфодели</a:t>
            </a:r>
          </a:p>
          <a:p>
            <a:pPr algn="ctr"/>
            <a:r>
              <a:rPr lang="ru-RU" dirty="0" smtClean="0"/>
              <a:t>Слепота</a:t>
            </a:r>
          </a:p>
          <a:p>
            <a:pPr algn="ctr"/>
            <a:r>
              <a:rPr lang="ru-RU" dirty="0" smtClean="0"/>
              <a:t>Собака</a:t>
            </a:r>
          </a:p>
          <a:p>
            <a:pPr algn="ctr"/>
            <a:r>
              <a:rPr lang="ru-RU" dirty="0" smtClean="0"/>
              <a:t>Снег</a:t>
            </a:r>
          </a:p>
          <a:p>
            <a:pPr algn="ctr"/>
            <a:r>
              <a:rPr lang="ru-RU" dirty="0" smtClean="0"/>
              <a:t>Ночные птицы</a:t>
            </a:r>
          </a:p>
          <a:p>
            <a:pPr algn="ctr"/>
            <a:r>
              <a:rPr lang="ru-RU" dirty="0" smtClean="0"/>
              <a:t>Смерть доктора</a:t>
            </a:r>
          </a:p>
          <a:p>
            <a:pPr algn="ctr"/>
            <a:r>
              <a:rPr lang="ru-RU" dirty="0" smtClean="0"/>
              <a:t>Маяк</a:t>
            </a:r>
          </a:p>
          <a:p>
            <a:pPr algn="ctr"/>
            <a:r>
              <a:rPr lang="ru-RU" dirty="0" smtClean="0"/>
              <a:t>Приют</a:t>
            </a:r>
          </a:p>
          <a:p>
            <a:pPr algn="ctr"/>
            <a:r>
              <a:rPr lang="ru-RU" dirty="0" smtClean="0"/>
              <a:t>Священник</a:t>
            </a:r>
          </a:p>
          <a:p>
            <a:pPr algn="ctr"/>
            <a:r>
              <a:rPr lang="ru-RU" dirty="0" smtClean="0"/>
              <a:t>Монахини</a:t>
            </a:r>
          </a:p>
          <a:p>
            <a:pPr algn="ctr"/>
            <a:r>
              <a:rPr lang="ru-RU" dirty="0" smtClean="0"/>
              <a:t>Безумица </a:t>
            </a:r>
          </a:p>
          <a:p>
            <a:pPr algn="ctr"/>
            <a:r>
              <a:rPr lang="ru-RU" dirty="0" smtClean="0"/>
              <a:t>Слепорожденный</a:t>
            </a:r>
          </a:p>
          <a:p>
            <a:pPr algn="ctr"/>
            <a:r>
              <a:rPr lang="ru-RU" dirty="0" smtClean="0"/>
              <a:t>Младенец</a:t>
            </a:r>
          </a:p>
          <a:p>
            <a:pPr algn="ctr"/>
            <a:r>
              <a:rPr lang="ru-RU" dirty="0" smtClean="0"/>
              <a:t>Опавшие листья</a:t>
            </a:r>
          </a:p>
          <a:p>
            <a:pPr algn="ctr"/>
            <a:r>
              <a:rPr lang="ru-RU" dirty="0" smtClean="0"/>
              <a:t>Океан</a:t>
            </a:r>
            <a:endParaRPr lang="en-US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26000"/>
          </a:blip>
          <a:srcRect l="25197" r="49890"/>
          <a:stretch>
            <a:fillRect/>
          </a:stretch>
        </p:blipFill>
        <p:spPr bwMode="auto">
          <a:xfrm>
            <a:off x="-1" y="-4729"/>
            <a:ext cx="2564493" cy="6862729"/>
          </a:xfrm>
          <a:prstGeom prst="rect">
            <a:avLst/>
          </a:prstGeom>
          <a:noFill/>
        </p:spPr>
      </p:pic>
      <p:pic>
        <p:nvPicPr>
          <p:cNvPr id="286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29000" contrast="-23000"/>
          </a:blip>
          <a:srcRect l="50394" r="25701"/>
          <a:stretch>
            <a:fillRect/>
          </a:stretch>
        </p:blipFill>
        <p:spPr bwMode="auto">
          <a:xfrm>
            <a:off x="6685058" y="1"/>
            <a:ext cx="24589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72008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Питер Брейгель Старший</a:t>
            </a:r>
          </a:p>
          <a:p>
            <a:pPr algn="ctr">
              <a:buNone/>
            </a:pPr>
            <a:r>
              <a:rPr lang="ru-RU" dirty="0" smtClean="0"/>
              <a:t>«Притча о слепых», 1568</a:t>
            </a:r>
            <a:endParaRPr lang="en-US" dirty="0"/>
          </a:p>
        </p:txBody>
      </p:sp>
      <p:pic>
        <p:nvPicPr>
          <p:cNvPr id="31748" name="Picture 4" descr="ÐÐ°ÑÑÐ¸Ð½ÐºÐ¸ Ð¿Ð¾ Ð·Ð°Ð¿ÑÐ¾ÑÑ Ð±ÑÐµÐ¹Ð³ÐµÐ»Ñ ÑÐ»ÐµÐ¿Ñ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61" y="476672"/>
            <a:ext cx="9160461" cy="5157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«Слепые»: портрет человечества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32000" contrast="50000"/>
          </a:blip>
          <a:srcRect/>
          <a:stretch>
            <a:fillRect/>
          </a:stretch>
        </p:blipFill>
        <p:spPr bwMode="auto">
          <a:xfrm>
            <a:off x="-1" y="1556793"/>
            <a:ext cx="9144001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«Слепые»: мир и человек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ÐÐ°ÑÑÐ¸Ð½ÐºÐ¸ Ð¿Ð¾ Ð·Ð°Ð¿ÑÐ¾ÑÑ guess w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972050" cy="2295526"/>
          </a:xfrm>
          <a:prstGeom prst="rect">
            <a:avLst/>
          </a:prstGeom>
          <a:noFill/>
        </p:spPr>
      </p:pic>
      <p:pic>
        <p:nvPicPr>
          <p:cNvPr id="11268" name="Picture 4" descr="ÐÐ°ÑÑÐ¸Ð½ÐºÐ¸ Ð¿Ð¾ Ð·Ð°Ð¿ÑÐ¾ÑÑ guess w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94544"/>
            <a:ext cx="6275472" cy="3963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ÐÐ°ÑÑÐ¸Ð½ÐºÐ¸ Ð¿Ð¾ Ð·Ð°Ð¿ÑÐ¾ÑÑ old priest"/>
          <p:cNvPicPr>
            <a:picLocks noChangeAspect="1" noChangeArrowheads="1"/>
          </p:cNvPicPr>
          <p:nvPr/>
        </p:nvPicPr>
        <p:blipFill>
          <a:blip r:embed="rId2" cstate="print"/>
          <a:srcRect l="4581" r="6108"/>
          <a:stretch>
            <a:fillRect/>
          </a:stretch>
        </p:blipFill>
        <p:spPr bwMode="auto">
          <a:xfrm>
            <a:off x="11268" y="-1"/>
            <a:ext cx="9132732" cy="6858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ÐÐ°ÑÑÐ¸Ð½ÐºÐ¸ Ð¿Ð¾ Ð·Ð°Ð¿ÑÐ¾ÑÑ crying baby"/>
          <p:cNvPicPr>
            <a:picLocks noChangeAspect="1" noChangeArrowheads="1"/>
          </p:cNvPicPr>
          <p:nvPr/>
        </p:nvPicPr>
        <p:blipFill>
          <a:blip r:embed="rId2" cstate="print"/>
          <a:srcRect l="25197"/>
          <a:stretch>
            <a:fillRect/>
          </a:stretch>
        </p:blipFill>
        <p:spPr bwMode="auto">
          <a:xfrm>
            <a:off x="0" y="0"/>
            <a:ext cx="9144001" cy="687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ÐÐ°ÑÑÐ¸Ð½ÐºÐ¸ Ð¿Ð¾ Ð·Ð°Ð¿ÑÐ¾ÑÑ dog"/>
          <p:cNvPicPr>
            <a:picLocks noChangeAspect="1" noChangeArrowheads="1"/>
          </p:cNvPicPr>
          <p:nvPr/>
        </p:nvPicPr>
        <p:blipFill>
          <a:blip r:embed="rId2" cstate="print"/>
          <a:srcRect l="16102" r="10287"/>
          <a:stretch>
            <a:fillRect/>
          </a:stretch>
        </p:blipFill>
        <p:spPr bwMode="auto">
          <a:xfrm>
            <a:off x="-40807" y="-1"/>
            <a:ext cx="9218664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«Новая драма»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символистская драма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2068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-33000"/>
          </a:blip>
          <a:srcRect r="17867"/>
          <a:stretch>
            <a:fillRect/>
          </a:stretch>
        </p:blipFill>
        <p:spPr bwMode="auto">
          <a:xfrm>
            <a:off x="-2" y="0"/>
            <a:ext cx="9144002" cy="6908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«Театр грез»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971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Материальный мир – лишь отблеск неведомой истины;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Противопоставление жизни «внешней» и «внутренней», истинной и ложной;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«Душа вещей»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«Театр марионеток»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8531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«Деперсонализация актера»; </a:t>
            </a:r>
          </a:p>
          <a:p>
            <a:r>
              <a:rPr lang="ru-RU" dirty="0" smtClean="0"/>
              <a:t>Неприятие психологизма: персонажи-функции и персонажи-маски; </a:t>
            </a:r>
          </a:p>
          <a:p>
            <a:r>
              <a:rPr lang="ru-RU" dirty="0" smtClean="0"/>
              <a:t>Фатализм; </a:t>
            </a:r>
          </a:p>
          <a:p>
            <a:r>
              <a:rPr lang="ru-RU" dirty="0" smtClean="0"/>
              <a:t>Условные декорации; </a:t>
            </a:r>
          </a:p>
          <a:p>
            <a:r>
              <a:rPr lang="ru-RU" dirty="0" smtClean="0"/>
              <a:t>Универсальный хронотоп</a:t>
            </a:r>
            <a:endParaRPr lang="en-US" dirty="0"/>
          </a:p>
        </p:txBody>
      </p:sp>
      <p:pic>
        <p:nvPicPr>
          <p:cNvPr id="7170" name="Picture 2" descr="ÐÐ°ÑÑÐ¸Ð½ÐºÐ¸ Ð¿Ð¾ Ð·Ð°Ð¿ÑÐ¾ÑÑ Ð¼Ð°ÑÐ¸Ð¾Ð½ÐµÑÐºÐ°"/>
          <p:cNvPicPr>
            <a:picLocks noChangeAspect="1" noChangeArrowheads="1"/>
          </p:cNvPicPr>
          <p:nvPr/>
        </p:nvPicPr>
        <p:blipFill>
          <a:blip r:embed="rId2" cstate="print"/>
          <a:srcRect l="35047" r="30923"/>
          <a:stretch>
            <a:fillRect/>
          </a:stretch>
        </p:blipFill>
        <p:spPr bwMode="auto">
          <a:xfrm>
            <a:off x="251520" y="188640"/>
            <a:ext cx="3120427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297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Морис Метерлинк    “СЛЕПЫЕ”</vt:lpstr>
      <vt:lpstr>Slide 2</vt:lpstr>
      <vt:lpstr>Slide 3</vt:lpstr>
      <vt:lpstr>Slide 4</vt:lpstr>
      <vt:lpstr>Slide 5</vt:lpstr>
      <vt:lpstr>«Новая драма» vs  символистская драма</vt:lpstr>
      <vt:lpstr>Slide 7</vt:lpstr>
      <vt:lpstr>«Театр грез»</vt:lpstr>
      <vt:lpstr>«Театр марионеток»</vt:lpstr>
      <vt:lpstr>«Театр молчания»</vt:lpstr>
      <vt:lpstr>«Статический театр» </vt:lpstr>
      <vt:lpstr>Хронотоп (по М. Бахтину)</vt:lpstr>
      <vt:lpstr>«Слепые»: хронотоп</vt:lpstr>
      <vt:lpstr>Slide 14</vt:lpstr>
      <vt:lpstr>Slide 15</vt:lpstr>
      <vt:lpstr>«Слепые»: портрет человечества</vt:lpstr>
      <vt:lpstr>«Слепые»: мир и человек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Морис Метерлинк    “СЛЕПЫЕ”</dc:title>
  <dc:creator>the_mockturtle</dc:creator>
  <cp:lastModifiedBy>the_mockturtle</cp:lastModifiedBy>
  <cp:revision>1</cp:revision>
  <dcterms:created xsi:type="dcterms:W3CDTF">2018-04-17T13:53:51Z</dcterms:created>
  <dcterms:modified xsi:type="dcterms:W3CDTF">2018-04-18T17:21:26Z</dcterms:modified>
</cp:coreProperties>
</file>