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78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304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26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380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986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00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48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35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107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224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975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78112-5A00-4A48-BD7C-DE40488B39ED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29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r>
              <a:rPr lang="uk-UA" b="1" dirty="0"/>
              <a:t>Лекція 1. </a:t>
            </a:r>
            <a:endParaRPr lang="uk-UA" b="1" dirty="0" smtClean="0"/>
          </a:p>
          <a:p>
            <a:r>
              <a:rPr lang="uk-UA" b="1" dirty="0" err="1" smtClean="0"/>
              <a:t>PR</a:t>
            </a:r>
            <a:r>
              <a:rPr lang="uk-UA" b="1" dirty="0" smtClean="0"/>
              <a:t>(</a:t>
            </a:r>
            <a:r>
              <a:rPr lang="uk-UA" b="1" dirty="0" err="1" smtClean="0"/>
              <a:t>паблік</a:t>
            </a:r>
            <a:r>
              <a:rPr lang="uk-UA" b="1" dirty="0" smtClean="0"/>
              <a:t> </a:t>
            </a:r>
            <a:r>
              <a:rPr lang="uk-UA" b="1" dirty="0" err="1"/>
              <a:t>рілейшнз</a:t>
            </a:r>
            <a:r>
              <a:rPr lang="uk-UA" b="1" dirty="0"/>
              <a:t>): сутність, функція, історія становлення і розвитку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870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err="1" smtClean="0"/>
              <a:t>PR</a:t>
            </a:r>
            <a:r>
              <a:rPr lang="uk-UA" sz="1400" dirty="0" smtClean="0"/>
              <a:t> як функція управління, менеджменту. </a:t>
            </a:r>
            <a:br>
              <a:rPr lang="uk-UA" sz="1400" dirty="0" smtClean="0"/>
            </a:br>
            <a:r>
              <a:rPr lang="uk-UA" sz="1400" dirty="0" err="1" smtClean="0"/>
              <a:t>PR</a:t>
            </a:r>
            <a:r>
              <a:rPr lang="uk-UA" sz="1400" dirty="0" smtClean="0"/>
              <a:t> як наука управління громадською думкою.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err="1" smtClean="0"/>
              <a:t>PR</a:t>
            </a:r>
            <a:r>
              <a:rPr lang="uk-UA" sz="1400" dirty="0" smtClean="0"/>
              <a:t> як функція управління, менеджменту. </a:t>
            </a:r>
            <a:br>
              <a:rPr lang="uk-UA" sz="1400" dirty="0" smtClean="0"/>
            </a:br>
            <a:r>
              <a:rPr lang="uk-UA" sz="1400" dirty="0" err="1" smtClean="0"/>
              <a:t>PR</a:t>
            </a:r>
            <a:r>
              <a:rPr lang="uk-UA" sz="1400" dirty="0" smtClean="0"/>
              <a:t> як наука управління громадською думкою.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err="1" smtClean="0"/>
              <a:t>PR</a:t>
            </a:r>
            <a:r>
              <a:rPr lang="uk-UA" sz="1400" dirty="0" smtClean="0"/>
              <a:t> як функція управління, менеджменту. </a:t>
            </a:r>
            <a:br>
              <a:rPr lang="uk-UA" sz="1400" dirty="0" smtClean="0"/>
            </a:br>
            <a:r>
              <a:rPr lang="uk-UA" sz="1400" dirty="0" err="1" smtClean="0"/>
              <a:t>PR</a:t>
            </a:r>
            <a:r>
              <a:rPr lang="uk-UA" sz="1400" dirty="0" smtClean="0"/>
              <a:t> як наука управління громадською думкою.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/>
              <a:t>План</a:t>
            </a:r>
            <a:endParaRPr lang="ru-RU" dirty="0"/>
          </a:p>
          <a:p>
            <a:r>
              <a:rPr lang="uk-UA" dirty="0"/>
              <a:t>1. </a:t>
            </a:r>
            <a:r>
              <a:rPr lang="uk-UA" dirty="0" err="1"/>
              <a:t>PR</a:t>
            </a:r>
            <a:r>
              <a:rPr lang="uk-UA" dirty="0"/>
              <a:t> як функція управління, менеджменту. </a:t>
            </a:r>
            <a:r>
              <a:rPr lang="uk-UA" dirty="0" err="1"/>
              <a:t>PR</a:t>
            </a:r>
            <a:r>
              <a:rPr lang="uk-UA" dirty="0"/>
              <a:t> як наука управління громадською думкою.</a:t>
            </a:r>
            <a:endParaRPr lang="ru-RU" dirty="0"/>
          </a:p>
          <a:p>
            <a:r>
              <a:rPr lang="uk-UA" dirty="0"/>
              <a:t>2. Основні концепції та галузі використання </a:t>
            </a:r>
            <a:r>
              <a:rPr lang="uk-UA" dirty="0" err="1"/>
              <a:t>PR</a:t>
            </a:r>
            <a:r>
              <a:rPr lang="uk-UA" dirty="0"/>
              <a:t>. Функції </a:t>
            </a:r>
            <a:r>
              <a:rPr lang="uk-UA" dirty="0" err="1"/>
              <a:t>паблік</a:t>
            </a:r>
            <a:r>
              <a:rPr lang="uk-UA" dirty="0"/>
              <a:t> </a:t>
            </a:r>
            <a:r>
              <a:rPr lang="uk-UA" dirty="0" err="1"/>
              <a:t>рилейшнз</a:t>
            </a:r>
            <a:r>
              <a:rPr lang="uk-UA" dirty="0"/>
              <a:t>.</a:t>
            </a:r>
            <a:endParaRPr lang="ru-RU" dirty="0"/>
          </a:p>
          <a:p>
            <a:r>
              <a:rPr lang="uk-UA" dirty="0"/>
              <a:t>3. Витоки </a:t>
            </a:r>
            <a:r>
              <a:rPr lang="uk-UA" dirty="0" err="1"/>
              <a:t>PR</a:t>
            </a:r>
            <a:r>
              <a:rPr lang="uk-UA" dirty="0"/>
              <a:t>, основні віхи розвитку </a:t>
            </a:r>
            <a:r>
              <a:rPr lang="uk-UA" dirty="0" err="1"/>
              <a:t>паблік</a:t>
            </a:r>
            <a:r>
              <a:rPr lang="uk-UA" dirty="0"/>
              <a:t> </a:t>
            </a:r>
            <a:r>
              <a:rPr lang="uk-UA" dirty="0" err="1"/>
              <a:t>рилейшнз</a:t>
            </a:r>
            <a:r>
              <a:rPr lang="uk-UA" dirty="0"/>
              <a:t>.</a:t>
            </a:r>
            <a:endParaRPr lang="ru-RU" dirty="0"/>
          </a:p>
          <a:p>
            <a:r>
              <a:rPr lang="uk-UA" dirty="0"/>
              <a:t>4. Сучасний стан </a:t>
            </a:r>
            <a:r>
              <a:rPr lang="uk-UA" dirty="0" err="1"/>
              <a:t>PR</a:t>
            </a:r>
            <a:r>
              <a:rPr lang="uk-UA" dirty="0"/>
              <a:t> в світі і в Україні.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err="1" smtClean="0"/>
              <a:t>PR</a:t>
            </a:r>
            <a:r>
              <a:rPr lang="uk-UA" sz="1400" dirty="0" smtClean="0"/>
              <a:t> як функція управління, менеджменту. </a:t>
            </a:r>
            <a:br>
              <a:rPr lang="uk-UA" sz="1400" dirty="0" smtClean="0"/>
            </a:br>
            <a:r>
              <a:rPr lang="uk-UA" sz="1400" dirty="0" err="1" smtClean="0"/>
              <a:t>PR</a:t>
            </a:r>
            <a:r>
              <a:rPr lang="uk-UA" sz="1400" dirty="0" smtClean="0"/>
              <a:t> як наука управління громадською думкою.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Термін «</a:t>
            </a:r>
            <a:r>
              <a:rPr lang="uk-UA" dirty="0" err="1">
                <a:solidFill>
                  <a:schemeClr val="tx1"/>
                </a:solidFill>
              </a:rPr>
              <a:t>public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err="1">
                <a:solidFill>
                  <a:schemeClr val="tx1"/>
                </a:solidFill>
              </a:rPr>
              <a:t>relations</a:t>
            </a:r>
            <a:r>
              <a:rPr lang="uk-UA" dirty="0">
                <a:solidFill>
                  <a:schemeClr val="tx1"/>
                </a:solidFill>
              </a:rPr>
              <a:t>» (у перекладі з англійської мови - «зв'язки з громадськістю») вперше ввів в обіг президент США Т. Джефферсон в 1807 році, замінивши їм вираз «стан думки» в Сьомому зверненні до Конгресу.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err="1" smtClean="0"/>
              <a:t>PR</a:t>
            </a:r>
            <a:r>
              <a:rPr lang="uk-UA" sz="1400" dirty="0" smtClean="0"/>
              <a:t> як функція управління, менеджменту. </a:t>
            </a:r>
            <a:br>
              <a:rPr lang="uk-UA" sz="1400" dirty="0" smtClean="0"/>
            </a:br>
            <a:r>
              <a:rPr lang="uk-UA" sz="1400" dirty="0" err="1" smtClean="0"/>
              <a:t>PR</a:t>
            </a:r>
            <a:r>
              <a:rPr lang="uk-UA" sz="1400" dirty="0" smtClean="0"/>
              <a:t> як наука управління громадською думкою.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Дійсно, сьогодні під </a:t>
            </a:r>
            <a:r>
              <a:rPr lang="uk-UA" dirty="0" err="1"/>
              <a:t>паблік</a:t>
            </a:r>
            <a:r>
              <a:rPr lang="uk-UA" dirty="0"/>
              <a:t> </a:t>
            </a:r>
            <a:r>
              <a:rPr lang="uk-UA" dirty="0" err="1"/>
              <a:t>рілейшнз</a:t>
            </a:r>
            <a:r>
              <a:rPr lang="uk-UA" dirty="0"/>
              <a:t> увазі найважливішу функцію управління в бізнесі, політиці, державному управлінні та ряді інших сфер життєдіяльності суспільства, мета якої - сприяти встановленню і підтримці взаємовигідних </a:t>
            </a:r>
            <a:r>
              <a:rPr lang="uk-UA" dirty="0" err="1"/>
              <a:t>зв'язків</a:t>
            </a:r>
            <a:r>
              <a:rPr lang="uk-UA" dirty="0"/>
              <a:t> між організацією і громадськістю, від якої залежать успіхи або невдачі цієї організації (ми привели одне з декількох сотень визначень </a:t>
            </a:r>
            <a:r>
              <a:rPr lang="uk-UA" dirty="0" err="1"/>
              <a:t>PR</a:t>
            </a:r>
            <a:r>
              <a:rPr lang="uk-UA"/>
              <a:t>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err="1" smtClean="0"/>
              <a:t>PR</a:t>
            </a:r>
            <a:r>
              <a:rPr lang="uk-UA" sz="1400" dirty="0" smtClean="0"/>
              <a:t> як функція управління, менеджменту. </a:t>
            </a:r>
            <a:br>
              <a:rPr lang="uk-UA" sz="1400" dirty="0" smtClean="0"/>
            </a:br>
            <a:r>
              <a:rPr lang="uk-UA" sz="1400" dirty="0" err="1" smtClean="0"/>
              <a:t>PR</a:t>
            </a:r>
            <a:r>
              <a:rPr lang="uk-UA" sz="1400" dirty="0" smtClean="0"/>
              <a:t> як наука управління громадською думкою.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err="1" smtClean="0"/>
              <a:t>PR</a:t>
            </a:r>
            <a:r>
              <a:rPr lang="uk-UA" sz="1400" dirty="0" smtClean="0"/>
              <a:t> як функція управління, менеджменту. </a:t>
            </a:r>
            <a:br>
              <a:rPr lang="uk-UA" sz="1400" dirty="0" smtClean="0"/>
            </a:br>
            <a:r>
              <a:rPr lang="uk-UA" sz="1400" dirty="0" err="1" smtClean="0"/>
              <a:t>PR</a:t>
            </a:r>
            <a:r>
              <a:rPr lang="uk-UA" sz="1400" dirty="0" smtClean="0"/>
              <a:t> як наука управління громадською думкою.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err="1" smtClean="0"/>
              <a:t>PR</a:t>
            </a:r>
            <a:r>
              <a:rPr lang="uk-UA" sz="1400" dirty="0" smtClean="0"/>
              <a:t> як функція управління, менеджменту. </a:t>
            </a:r>
            <a:br>
              <a:rPr lang="uk-UA" sz="1400" dirty="0" smtClean="0"/>
            </a:br>
            <a:r>
              <a:rPr lang="uk-UA" sz="1400" dirty="0" err="1" smtClean="0"/>
              <a:t>PR</a:t>
            </a:r>
            <a:r>
              <a:rPr lang="uk-UA" sz="1400" dirty="0" smtClean="0"/>
              <a:t> як наука управління громадською думкою.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err="1" smtClean="0"/>
              <a:t>PR</a:t>
            </a:r>
            <a:r>
              <a:rPr lang="uk-UA" sz="1400" dirty="0" smtClean="0"/>
              <a:t> як функція управління, менеджменту. </a:t>
            </a:r>
            <a:br>
              <a:rPr lang="uk-UA" sz="1400" dirty="0" smtClean="0"/>
            </a:br>
            <a:r>
              <a:rPr lang="uk-UA" sz="1400" dirty="0" err="1" smtClean="0"/>
              <a:t>PR</a:t>
            </a:r>
            <a:r>
              <a:rPr lang="uk-UA" sz="1400" dirty="0" smtClean="0"/>
              <a:t> як наука управління громадською думкою.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err="1" smtClean="0"/>
              <a:t>PR</a:t>
            </a:r>
            <a:r>
              <a:rPr lang="uk-UA" sz="1400" dirty="0" smtClean="0"/>
              <a:t> як функція управління, менеджменту. </a:t>
            </a:r>
            <a:br>
              <a:rPr lang="uk-UA" sz="1400" dirty="0" smtClean="0"/>
            </a:br>
            <a:r>
              <a:rPr lang="uk-UA" sz="1400" dirty="0" err="1" smtClean="0"/>
              <a:t>PR</a:t>
            </a:r>
            <a:r>
              <a:rPr lang="uk-UA" sz="1400" dirty="0" smtClean="0"/>
              <a:t> як наука управління громадською думкою.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2507</TotalTime>
  <Words>235</Words>
  <Application>Microsoft Office PowerPoint</Application>
  <PresentationFormat>Экран (4:3)</PresentationFormat>
  <Paragraphs>19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Презентация PowerPoint</vt:lpstr>
      <vt:lpstr>Презентация PowerPoint</vt:lpstr>
      <vt:lpstr>PR як функція управління, менеджменту.  PR як наука управління громадською думкою.</vt:lpstr>
      <vt:lpstr>PR як функція управління, менеджменту.  PR як наука управління громадською думкою.</vt:lpstr>
      <vt:lpstr>PR як функція управління, менеджменту.  PR як наука управління громадською думкою.</vt:lpstr>
      <vt:lpstr>PR як функція управління, менеджменту.  PR як наука управління громадською думкою.</vt:lpstr>
      <vt:lpstr>PR як функція управління, менеджменту.  PR як наука управління громадською думкою.</vt:lpstr>
      <vt:lpstr>PR як функція управління, менеджменту.  PR як наука управління громадською думкою.</vt:lpstr>
      <vt:lpstr>PR як функція управління, менеджменту.  PR як наука управління громадською думкою.</vt:lpstr>
      <vt:lpstr>PR як функція управління, менеджменту.  PR як наука управління громадською думкою.</vt:lpstr>
      <vt:lpstr>PR як функція управління, менеджменту.  PR як наука управління громадською думкою.</vt:lpstr>
      <vt:lpstr>PR як функція управління, менеджменту.  PR як наука управління громадською думкою.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</cp:revision>
  <dcterms:created xsi:type="dcterms:W3CDTF">2023-09-06T12:37:24Z</dcterms:created>
  <dcterms:modified xsi:type="dcterms:W3CDTF">2023-09-08T06:24:46Z</dcterms:modified>
</cp:coreProperties>
</file>