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7" autoAdjust="0"/>
  </p:normalViewPr>
  <p:slideViewPr>
    <p:cSldViewPr>
      <p:cViewPr varScale="1">
        <p:scale>
          <a:sx n="55" d="100"/>
          <a:sy n="55" d="100"/>
        </p:scale>
        <p:origin x="-8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Kyiv, la capital de Ucrania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0903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r>
              <a:rPr lang="es-ES" dirty="0" smtClean="0"/>
              <a:t>Colina de Vladimiro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495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es-ES" dirty="0" smtClean="0"/>
              <a:t>Avenida de Khreshchatyk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529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Plaza de Independencia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980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08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El Globo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92696" y="188640"/>
            <a:ext cx="8229600" cy="1143000"/>
          </a:xfrm>
        </p:spPr>
        <p:txBody>
          <a:bodyPr/>
          <a:lstStyle/>
          <a:p>
            <a:r>
              <a:rPr lang="es-ES" dirty="0" smtClean="0"/>
              <a:t>Puerta de Oro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459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21088"/>
            <a:ext cx="8229600" cy="1143000"/>
          </a:xfrm>
        </p:spPr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Estadio Olímpico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252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4536504"/>
          </a:xfrm>
        </p:spPr>
        <p:txBody>
          <a:bodyPr>
            <a:normAutofit/>
          </a:bodyPr>
          <a:lstStyle/>
          <a:p>
            <a:r>
              <a:rPr lang="es-ES" dirty="0" smtClean="0"/>
              <a:t>1. Traduzca los nombres de las curiosidades que han sido mencionadas en presentación</a:t>
            </a:r>
            <a:br>
              <a:rPr lang="es-ES" dirty="0" smtClean="0"/>
            </a:br>
            <a:r>
              <a:rPr lang="es-ES" dirty="0" smtClean="0"/>
              <a:t>2. </a:t>
            </a:r>
            <a:r>
              <a:rPr lang="es-ES" dirty="0"/>
              <a:t>¿</a:t>
            </a:r>
            <a:r>
              <a:rPr lang="es-ES" dirty="0" smtClean="0"/>
              <a:t>Ha visitado algunos de ellos? ¿Qué la gusta más y por qué?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043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0"/>
            <a:ext cx="7139136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Parque Mariinskiy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6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8229600" cy="1143000"/>
          </a:xfrm>
        </p:spPr>
        <p:txBody>
          <a:bodyPr/>
          <a:lstStyle/>
          <a:p>
            <a:r>
              <a:rPr lang="es-ES" b="1" i="1" dirty="0" smtClean="0"/>
              <a:t>Jardín botánico Pechersky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194660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/>
              <a:t>Jardín botánico </a:t>
            </a:r>
            <a:r>
              <a:rPr lang="es-ES" b="1" i="1" dirty="0" smtClean="0"/>
              <a:t>Fomin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192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332656"/>
            <a:ext cx="5626968" cy="1143000"/>
          </a:xfrm>
        </p:spPr>
        <p:txBody>
          <a:bodyPr>
            <a:normAutofit fontScale="90000"/>
          </a:bodyPr>
          <a:lstStyle/>
          <a:p>
            <a:r>
              <a:rPr lang="es-ES" i="1" dirty="0" smtClean="0"/>
              <a:t>Catedral de </a:t>
            </a:r>
            <a:br>
              <a:rPr lang="es-ES" i="1" dirty="0" smtClean="0"/>
            </a:br>
            <a:r>
              <a:rPr lang="es-ES" i="1" dirty="0" smtClean="0"/>
              <a:t>Santa Sofía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63162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ES" b="1" dirty="0" smtClean="0"/>
              <a:t>Monasterio de las Cuevas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50683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Monasterio de las Cuevas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646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Monasterio de San Miguel de las cúpulas doradas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438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476672"/>
            <a:ext cx="7149480" cy="1143000"/>
          </a:xfrm>
        </p:spPr>
        <p:txBody>
          <a:bodyPr/>
          <a:lstStyle/>
          <a:p>
            <a:r>
              <a:rPr lang="es-ES" dirty="0" smtClean="0"/>
              <a:t>Iglesia de San Andrés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0275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66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Kyiv, la capital de Ucrania</vt:lpstr>
      <vt:lpstr>Parque Mariinskiy</vt:lpstr>
      <vt:lpstr>Jardín botánico Pechersky</vt:lpstr>
      <vt:lpstr>Jardín botánico Fomin</vt:lpstr>
      <vt:lpstr>Catedral de  Santa Sofía</vt:lpstr>
      <vt:lpstr>Monasterio de las Cuevas</vt:lpstr>
      <vt:lpstr>Monasterio de las Cuevas</vt:lpstr>
      <vt:lpstr>Monasterio de San Miguel de las cúpulas doradas</vt:lpstr>
      <vt:lpstr>Iglesia de San Andrés</vt:lpstr>
      <vt:lpstr>Colina de Vladimiro</vt:lpstr>
      <vt:lpstr>Avenida de Khreshchatyk</vt:lpstr>
      <vt:lpstr>Plaza de Independencia</vt:lpstr>
      <vt:lpstr>El Globo</vt:lpstr>
      <vt:lpstr>Puerta de Oro</vt:lpstr>
      <vt:lpstr>Estadio Olímpico</vt:lpstr>
      <vt:lpstr>1. Traduzca los nombres de las curiosidades que han sido mencionadas en presentación 2. ¿Ha visitado algunos de ellos? ¿Qué la gusta más y por qué?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</dc:creator>
  <cp:lastModifiedBy>Ann</cp:lastModifiedBy>
  <cp:revision>6</cp:revision>
  <dcterms:created xsi:type="dcterms:W3CDTF">2016-03-21T10:40:52Z</dcterms:created>
  <dcterms:modified xsi:type="dcterms:W3CDTF">2016-03-23T10:03:19Z</dcterms:modified>
</cp:coreProperties>
</file>