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Токсичність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2841576" cy="165618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pic>
        <p:nvPicPr>
          <p:cNvPr id="10242" name="Picture 2" descr="C:\Users\Persona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386064" cy="328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потужна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АОС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ряду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протистояти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Греноблі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мікогриб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Phialophora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Beyma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боціатомного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розчинах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цукру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виготовлені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Цей гриб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витримувати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опромінювання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дозою 500 Р/ч.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1,4 –4,5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хронічної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серцево-судинної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в 2,1-6, 7-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бронхо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легеневої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тракту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печінки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ersona\Desktop\80fdab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13176"/>
            <a:ext cx="2345762" cy="1441178"/>
          </a:xfrm>
          <a:prstGeom prst="rect">
            <a:avLst/>
          </a:prstGeom>
          <a:noFill/>
        </p:spPr>
      </p:pic>
      <p:pic>
        <p:nvPicPr>
          <p:cNvPr id="7171" name="Picture 3" descr="C:\Users\Persona\Desktop\1423728126_h1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41168"/>
            <a:ext cx="2067427" cy="1550839"/>
          </a:xfrm>
          <a:prstGeom prst="rect">
            <a:avLst/>
          </a:prstGeom>
          <a:noFill/>
        </p:spPr>
      </p:pic>
      <p:pic>
        <p:nvPicPr>
          <p:cNvPr id="7172" name="Picture 4" descr="C:\Users\Persona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3177513" cy="2191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хронічній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отрут (та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радіонуклідів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властивий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кумулятивний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соматичного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ссавців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онкогени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онкогенів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заблокована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ушкодженні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опромінюванням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онкогени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активізуватись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ушкодження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100- 1000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ДНК канцерогену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геном. Таким чином,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роздавлені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шкідлива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антропогенних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живу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чином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руйнувати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спадкової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ersona\Desktop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24028"/>
            <a:ext cx="3384376" cy="1692188"/>
          </a:xfrm>
          <a:prstGeom prst="rect">
            <a:avLst/>
          </a:prstGeom>
          <a:noFill/>
        </p:spPr>
      </p:pic>
      <p:pic>
        <p:nvPicPr>
          <p:cNvPr id="8195" name="Picture 3" descr="C:\Users\Persona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53136"/>
            <a:ext cx="2343150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24744"/>
            <a:ext cx="5040560" cy="573325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Основною причиною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смертельних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атмосферного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Статистичний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захворюваннями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поразка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бронхіти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астма,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пневмонія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емфізема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смертність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 немолодого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респіраторних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серцево-судинних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захворювань.Потрібно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приділяти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майданчику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кров.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Найпростіше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миючими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озонатори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зволожувачі.Небезпека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токсичність.Забруднення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заборони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сумніву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проблемою.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суворого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відходами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ersona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4058816" cy="405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ТОКСИЧНІСТЬ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70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Токси́чність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— властивість деяких хімічних елементів,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сполук і біогенних речовин згубно впливати на живі організми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(рослини,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тварини, гриби,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мікроорганізми) і здоров'я людей (бензопірен, важкі метали, кислотні сполуки, оксиди азоту, сірки).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Гостра токсичність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токсичність, коли значний шкідливий ефект(або смерть) настає протягом короткого часу після початку дії речовини, при одноразовій дозі, або при одній експозиції чи кількакратній дозі менш, ніж за добу.</a:t>
            </a:r>
          </a:p>
          <a:p>
            <a:endParaRPr lang="ru-RU" dirty="0"/>
          </a:p>
        </p:txBody>
      </p:sp>
      <p:pic>
        <p:nvPicPr>
          <p:cNvPr id="1027" name="Picture 3" descr="C:\Users\Persona\Desktop\me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3651696" cy="2295483"/>
          </a:xfrm>
          <a:prstGeom prst="rect">
            <a:avLst/>
          </a:prstGeom>
          <a:noFill/>
        </p:spPr>
      </p:pic>
      <p:pic>
        <p:nvPicPr>
          <p:cNvPr id="1028" name="Picture 4" descr="C:\Users\Persona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2626577" cy="252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Метаболічна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забруднювачу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включитись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яких-небудь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активізують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біохімічні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адаптуватись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Гнітюча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забруднювача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Летальна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смертельного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короткий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сприйнятливості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в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інтенсивністю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5112568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часом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контакту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токсином.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парадоксального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пороговим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початок токсичного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Persona\Desktop\8451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683496" cy="3683496"/>
          </a:xfrm>
          <a:prstGeom prst="rect">
            <a:avLst/>
          </a:prstGeom>
          <a:noFill/>
        </p:spPr>
      </p:pic>
      <p:pic>
        <p:nvPicPr>
          <p:cNvPr id="2051" name="Picture 3" descr="C:\Users\Persona\Desktop\14290-ekologi-opasayutsya-chto-v-odesskuyu-oblastj-mozhet-prijti-otravlennaya-voda-iz-zapadnoj-ukrainy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81128"/>
            <a:ext cx="3833107" cy="213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41044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мінімально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порога,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біологічнаактивність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біоструктурами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чужорідних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сполучень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початку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7*10 12 молекул на 1 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токсину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–8 г/моль)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одну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канцерогенів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13 –10 17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 на одну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erson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6696744" cy="248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424847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токсиканту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(І),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відношенням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–ЛД50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ЛК50)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припустимого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порогу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–ЕД50.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Величина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уяву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вужча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інтоксикація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перейти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медицині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терапевтичної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дотримуватись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четирьохрівневої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величина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6, до другого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 до18,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 до 54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четвертого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54.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мембранах,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обманюють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масируючись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прикладах.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ersona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3009900" cy="2047875"/>
          </a:xfrm>
          <a:prstGeom prst="rect">
            <a:avLst/>
          </a:prstGeom>
          <a:noFill/>
        </p:spPr>
      </p:pic>
      <p:pic>
        <p:nvPicPr>
          <p:cNvPr id="4099" name="Picture 3" descr="C:\Users\Persona\Desktop\20101102perfo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653136"/>
            <a:ext cx="2039888" cy="203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4752528" cy="64807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Токсин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небезпечної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африканської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Dichapetalum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cymosum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монофтороцтова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вторинний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потрапляючи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маскується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оцтову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проміжний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Шляхом такого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цикл Кребса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фермент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таза все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асфіксії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ацетилхолін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медіатор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імпульсу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розчіплюється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ферментом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ацетілхолінестеразою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знімається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подразнення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ацетилхоліном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медіатором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руйнується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ацетілхолінестеразою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),тому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безперервного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подразнення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As, Au, Br,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Cu, F, Hg, 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проникненність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мембран.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As, Hg,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тріольних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катіонами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Se, Te, W, F-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метаболітами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АДФ та АТФ.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Cs, Li,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заміщають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Ca, Mg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ersona\Desktop\Flowering_poison_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80928"/>
            <a:ext cx="2857500" cy="3810000"/>
          </a:xfrm>
          <a:prstGeom prst="rect">
            <a:avLst/>
          </a:prstGeom>
          <a:noFill/>
        </p:spPr>
      </p:pic>
      <p:pic>
        <p:nvPicPr>
          <p:cNvPr id="5123" name="Picture 3" descr="C:\Users\Persona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58097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5"/>
            <a:ext cx="8517632" cy="40324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Токсична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диметілдитіокарбоматної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сильно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ксенобіотиків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дії.Токсинам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правило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електроліти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ПХБ,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пестициди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інертні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відношенні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ersona\Desktop\parkinsons-diseas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3384376" cy="2299728"/>
          </a:xfrm>
          <a:prstGeom prst="rect">
            <a:avLst/>
          </a:prstGeom>
          <a:noFill/>
        </p:spPr>
      </p:pic>
      <p:pic>
        <p:nvPicPr>
          <p:cNvPr id="6147" name="Picture 3" descr="C:\Users\Persona\Desktop\4f00b2b72434bac0cca592a86e44c8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3672408" cy="2363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ксенобіотиків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токсикологи в основному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необратиме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біомолекулами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окисний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активізацією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ферментативного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радикального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(ВРО)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перекісного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ліпідів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(ПОЛ).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ВРО та ПОЛ,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електрофілами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радикали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ліпоперекиси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активованого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нуклеїновими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кислотами, ферментами,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ліпідами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відновленим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глютатіоном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біохімічної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багатьохксенобіотиків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природного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антропогенних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 ж анти окисну систему (АОС),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ВРО та ПОЛ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32325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5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Токсичність</vt:lpstr>
      <vt:lpstr>ТОКСИЧНІСТЬ</vt:lpstr>
      <vt:lpstr>Види концентрацій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</dc:creator>
  <cp:lastModifiedBy>user</cp:lastModifiedBy>
  <cp:revision>5</cp:revision>
  <dcterms:created xsi:type="dcterms:W3CDTF">2017-03-14T19:54:15Z</dcterms:created>
  <dcterms:modified xsi:type="dcterms:W3CDTF">2018-08-23T10:04:41Z</dcterms:modified>
</cp:coreProperties>
</file>