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DE883F2-ED52-408D-B7BF-C1FF7E798F1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0AEC6C-D160-4B9F-B747-0ADB5F1E6EA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4267200"/>
          </a:xfrm>
        </p:spPr>
        <p:txBody>
          <a:bodyPr anchor="t"/>
          <a:lstStyle/>
          <a:p>
            <a:r>
              <a:rPr lang="ru-RU" sz="3200" dirty="0" err="1" smtClean="0">
                <a:effectLst/>
              </a:rPr>
              <a:t>Лекц</a:t>
            </a:r>
            <a:r>
              <a:rPr lang="uk-UA" sz="3200" dirty="0" err="1" smtClean="0">
                <a:effectLst/>
              </a:rPr>
              <a:t>ія</a:t>
            </a:r>
            <a:r>
              <a:rPr lang="uk-UA" sz="3200" dirty="0" smtClean="0">
                <a:effectLst/>
              </a:rPr>
              <a:t> 1</a:t>
            </a:r>
            <a:br>
              <a:rPr lang="uk-UA" sz="3200" dirty="0" smtClean="0">
                <a:effectLst/>
              </a:rPr>
            </a:br>
            <a:r>
              <a:rPr lang="uk-UA" sz="3200" dirty="0">
                <a:effectLst/>
              </a:rPr>
              <a:t/>
            </a:r>
            <a:br>
              <a:rPr lang="uk-UA" sz="3200" dirty="0">
                <a:effectLst/>
              </a:rPr>
            </a:br>
            <a:r>
              <a:rPr lang="uk-UA" sz="3200" dirty="0">
                <a:effectLst/>
              </a:rPr>
              <a:t/>
            </a:r>
            <a:br>
              <a:rPr lang="uk-UA" sz="3200" dirty="0">
                <a:effectLst/>
              </a:rPr>
            </a:br>
            <a:r>
              <a:rPr lang="uk-UA" sz="3200" dirty="0">
                <a:effectLst/>
              </a:rPr>
              <a:t>Проблеми формування партнерської взаємодії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5083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20080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1. </a:t>
            </a:r>
            <a:r>
              <a:rPr lang="ru-RU" sz="2000" dirty="0" err="1" smtClean="0">
                <a:effectLst/>
              </a:rPr>
              <a:t>ОБҐРУНТУВАННЯ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 err="1">
                <a:effectLst/>
              </a:rPr>
              <a:t>НЕОБХІДНОСТІ</a:t>
            </a:r>
            <a:r>
              <a:rPr lang="ru-RU" sz="2000" dirty="0">
                <a:effectLst/>
              </a:rPr>
              <a:t>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</a:rPr>
              <a:t>партнерський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підхід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створює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суспільного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рахунок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schemeClr val="tx1"/>
                </a:solidFill>
              </a:rPr>
              <a:t>кращого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розуміння</a:t>
            </a:r>
            <a:r>
              <a:rPr lang="ru-RU" dirty="0">
                <a:solidFill>
                  <a:schemeClr val="tx1"/>
                </a:solidFill>
              </a:rPr>
              <a:t> умов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можливостей</a:t>
            </a:r>
            <a:r>
              <a:rPr lang="ru-RU" dirty="0">
                <a:solidFill>
                  <a:schemeClr val="tx1"/>
                </a:solidFill>
              </a:rPr>
              <a:t> кожного сектора, 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schemeClr val="tx1"/>
                </a:solidFill>
              </a:rPr>
              <a:t>пошуку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шляхів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застосування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цілях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досягнення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загального</a:t>
            </a:r>
            <a:r>
              <a:rPr lang="ru-RU" dirty="0">
                <a:solidFill>
                  <a:schemeClr val="tx1"/>
                </a:solidFill>
              </a:rPr>
              <a:t> блага.</a:t>
            </a:r>
          </a:p>
        </p:txBody>
      </p:sp>
    </p:spTree>
    <p:extLst>
      <p:ext uri="{BB962C8B-B14F-4D97-AF65-F5344CB8AC3E}">
        <p14:creationId xmlns:p14="http://schemas.microsoft.com/office/powerpoint/2010/main" val="192978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1. </a:t>
            </a:r>
            <a:r>
              <a:rPr lang="ru-RU" sz="2000" dirty="0" err="1">
                <a:effectLst/>
              </a:rPr>
              <a:t>ОБҐРУНТУВАННЯ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НЕОБХІДНОСТІ</a:t>
            </a:r>
            <a:r>
              <a:rPr lang="ru-RU" sz="2000" dirty="0">
                <a:effectLst/>
              </a:rPr>
              <a:t>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партнерства,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сталий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, </a:t>
            </a:r>
            <a:r>
              <a:rPr lang="ru-RU" dirty="0" err="1"/>
              <a:t>забезпечують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інноваційні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вирішення</a:t>
            </a:r>
            <a:r>
              <a:rPr lang="ru-RU" dirty="0"/>
              <a:t> проблем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• </a:t>
            </a:r>
            <a:r>
              <a:rPr lang="ru-RU" dirty="0"/>
              <a:t>ряд </a:t>
            </a:r>
            <a:r>
              <a:rPr lang="ru-RU" dirty="0" err="1"/>
              <a:t>механізмів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 smtClean="0"/>
              <a:t>партнери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/>
              <a:t>внести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 для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, </a:t>
            </a:r>
            <a:r>
              <a:rPr lang="ru-RU" dirty="0" err="1"/>
              <a:t>легітимного</a:t>
            </a:r>
            <a:r>
              <a:rPr lang="ru-RU" dirty="0"/>
              <a:t> і </a:t>
            </a:r>
            <a:r>
              <a:rPr lang="ru-RU" dirty="0" err="1"/>
              <a:t>стійкого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і </a:t>
            </a:r>
            <a:r>
              <a:rPr lang="ru-RU" dirty="0" err="1"/>
              <a:t>взаємодоповнюючих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розширення</a:t>
            </a:r>
            <a:r>
              <a:rPr lang="ru-RU" dirty="0"/>
              <a:t> доступу до </a:t>
            </a:r>
            <a:r>
              <a:rPr lang="ru-RU" dirty="0" err="1"/>
              <a:t>ресурсів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цілого</a:t>
            </a:r>
            <a:r>
              <a:rPr lang="ru-RU" dirty="0"/>
              <a:t> спектра </a:t>
            </a:r>
            <a:r>
              <a:rPr lang="ru-RU" dirty="0" err="1"/>
              <a:t>технічних</a:t>
            </a:r>
            <a:r>
              <a:rPr lang="ru-RU" dirty="0"/>
              <a:t>, </a:t>
            </a:r>
            <a:r>
              <a:rPr lang="ru-RU" dirty="0" err="1"/>
              <a:t>людських</a:t>
            </a:r>
            <a:r>
              <a:rPr lang="ru-RU" dirty="0"/>
              <a:t>, </a:t>
            </a:r>
            <a:r>
              <a:rPr lang="ru-RU" dirty="0" err="1"/>
              <a:t>фізичних</a:t>
            </a:r>
            <a:r>
              <a:rPr lang="ru-RU" dirty="0"/>
              <a:t> і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динамічні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 smtClean="0"/>
              <a:t>контакти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значущості</a:t>
            </a:r>
            <a:r>
              <a:rPr lang="ru-RU" dirty="0"/>
              <a:t>,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 smtClean="0"/>
              <a:t>якостей</a:t>
            </a:r>
            <a:r>
              <a:rPr lang="ru-RU" dirty="0" smtClean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створенню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інтегрованого</a:t>
            </a:r>
            <a:r>
              <a:rPr lang="ru-RU" dirty="0"/>
              <a:t> і </a:t>
            </a:r>
            <a:r>
              <a:rPr lang="ru-RU" dirty="0" err="1"/>
              <a:t>стійкого</a:t>
            </a:r>
            <a:r>
              <a:rPr lang="ru-RU" dirty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09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20080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2. </a:t>
            </a:r>
            <a:r>
              <a:rPr lang="ru-RU" sz="2000" dirty="0" err="1" smtClean="0">
                <a:effectLst/>
              </a:rPr>
              <a:t>ПЕРЕШКОДИ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>
                <a:effectLst/>
              </a:rPr>
              <a:t>НА ШЛЯХУ ДО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/>
          <a:lstStyle/>
          <a:p>
            <a:pPr algn="just"/>
            <a:r>
              <a:rPr lang="ru-RU" dirty="0" err="1"/>
              <a:t>Перешкоди</a:t>
            </a:r>
            <a:r>
              <a:rPr lang="ru-RU" dirty="0"/>
              <a:t> на шляху до </a:t>
            </a:r>
            <a:r>
              <a:rPr lang="ru-RU" dirty="0" smtClean="0"/>
              <a:t>партнерства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 smtClean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 smtClean="0"/>
              <a:t>Громадська</a:t>
            </a:r>
            <a:r>
              <a:rPr lang="ru-RU" dirty="0" smtClean="0"/>
              <a:t> думка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/>
              <a:t>Негативні</a:t>
            </a:r>
            <a:r>
              <a:rPr lang="ru-RU" dirty="0"/>
              <a:t> характеристики кожного </a:t>
            </a:r>
            <a:r>
              <a:rPr lang="ru-RU" dirty="0" smtClean="0"/>
              <a:t>партнера </a:t>
            </a:r>
            <a:r>
              <a:rPr lang="ru-RU" dirty="0"/>
              <a:t>(</a:t>
            </a:r>
            <a:r>
              <a:rPr lang="ru-RU" dirty="0" err="1"/>
              <a:t>реальні</a:t>
            </a:r>
            <a:r>
              <a:rPr lang="ru-RU" dirty="0"/>
              <a:t> і </a:t>
            </a:r>
            <a:r>
              <a:rPr lang="ru-RU" dirty="0" err="1"/>
              <a:t>уявні</a:t>
            </a:r>
            <a:r>
              <a:rPr lang="ru-RU" dirty="0" smtClean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endParaRPr lang="ru-RU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/>
              <a:t>стримуючі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2291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20080"/>
          </a:xfrm>
        </p:spPr>
        <p:txBody>
          <a:bodyPr/>
          <a:lstStyle/>
          <a:p>
            <a:pPr algn="r"/>
            <a:r>
              <a:rPr lang="ru-RU" sz="2400" dirty="0" smtClean="0">
                <a:effectLst/>
              </a:rPr>
              <a:t>3. </a:t>
            </a:r>
            <a:r>
              <a:rPr lang="ru-RU" sz="2400" dirty="0" err="1" smtClean="0">
                <a:effectLst/>
              </a:rPr>
              <a:t>ОСНОВНІ</a:t>
            </a:r>
            <a:r>
              <a:rPr lang="ru-RU" sz="2400" dirty="0" smtClean="0">
                <a:effectLst/>
              </a:rPr>
              <a:t> </a:t>
            </a:r>
            <a:r>
              <a:rPr lang="ru-RU" sz="2400" dirty="0" err="1">
                <a:effectLst/>
              </a:rPr>
              <a:t>ПРИНЦИПИ</a:t>
            </a:r>
            <a:r>
              <a:rPr lang="ru-RU" sz="2400" dirty="0">
                <a:effectLst/>
              </a:rPr>
              <a:t>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/>
          <a:lstStyle/>
          <a:p>
            <a:r>
              <a:rPr lang="ru-RU" dirty="0" err="1" smtClean="0"/>
              <a:t>Рівноправність</a:t>
            </a:r>
            <a:endParaRPr lang="ru-RU" dirty="0" smtClean="0"/>
          </a:p>
          <a:p>
            <a:pPr algn="just"/>
            <a:r>
              <a:rPr lang="ru-RU" dirty="0" err="1" smtClean="0"/>
              <a:t>Рівноправність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. </a:t>
            </a:r>
            <a:r>
              <a:rPr lang="ru-RU" dirty="0" err="1"/>
              <a:t>Рівноправність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рівне</a:t>
            </a:r>
            <a:r>
              <a:rPr lang="ru-RU" dirty="0"/>
              <a:t> право голосу за столом </a:t>
            </a:r>
            <a:r>
              <a:rPr lang="ru-RU" dirty="0" err="1"/>
              <a:t>переговорів</a:t>
            </a:r>
            <a:r>
              <a:rPr lang="ru-RU" dirty="0"/>
              <a:t> і </a:t>
            </a:r>
            <a:r>
              <a:rPr lang="ru-RU" dirty="0" err="1"/>
              <a:t>визнання</a:t>
            </a:r>
            <a:r>
              <a:rPr lang="ru-RU" dirty="0"/>
              <a:t> того вкладу,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в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величинах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значимості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42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20080"/>
          </a:xfrm>
        </p:spPr>
        <p:txBody>
          <a:bodyPr/>
          <a:lstStyle/>
          <a:p>
            <a:pPr algn="r"/>
            <a:r>
              <a:rPr lang="ru-RU" sz="2400" dirty="0">
                <a:effectLst/>
              </a:rPr>
              <a:t>3. </a:t>
            </a:r>
            <a:r>
              <a:rPr lang="ru-RU" sz="2400" dirty="0" err="1">
                <a:effectLst/>
              </a:rPr>
              <a:t>ОСНОВНІ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ПРИНЦИПИ</a:t>
            </a:r>
            <a:r>
              <a:rPr lang="ru-RU" sz="2400" dirty="0">
                <a:effectLst/>
              </a:rPr>
              <a:t>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/>
          <a:lstStyle/>
          <a:p>
            <a:r>
              <a:rPr lang="ru-RU" dirty="0" err="1" smtClean="0"/>
              <a:t>Прозорість</a:t>
            </a:r>
            <a:endParaRPr lang="ru-RU" dirty="0" smtClean="0"/>
          </a:p>
          <a:p>
            <a:pPr algn="just"/>
            <a:r>
              <a:rPr lang="ru-RU" dirty="0" err="1" smtClean="0"/>
              <a:t>Відкритість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чесність</a:t>
            </a:r>
            <a:r>
              <a:rPr lang="ru-RU" dirty="0"/>
              <a:t> у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є </a:t>
            </a:r>
            <a:r>
              <a:rPr lang="ru-RU" dirty="0" err="1"/>
              <a:t>запорукою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, яку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як </a:t>
            </a:r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err="1" smtClean="0"/>
              <a:t>умову</a:t>
            </a:r>
            <a:r>
              <a:rPr lang="ru-RU" dirty="0" smtClean="0"/>
              <a:t> </a:t>
            </a:r>
            <a:r>
              <a:rPr lang="ru-RU" dirty="0" err="1"/>
              <a:t>успіху</a:t>
            </a:r>
            <a:r>
              <a:rPr lang="ru-RU" dirty="0"/>
              <a:t> в </a:t>
            </a:r>
            <a:r>
              <a:rPr lang="ru-RU" dirty="0" err="1"/>
              <a:t>партнерстві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прозорому</a:t>
            </a:r>
            <a:r>
              <a:rPr lang="ru-RU" dirty="0"/>
              <a:t> методу </a:t>
            </a:r>
            <a:r>
              <a:rPr lang="ru-RU" dirty="0" err="1"/>
              <a:t>роботи</a:t>
            </a:r>
            <a:r>
              <a:rPr lang="ru-RU" dirty="0"/>
              <a:t> партнерство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відзвітувати</a:t>
            </a:r>
            <a:r>
              <a:rPr lang="ru-RU" dirty="0"/>
              <a:t> перед донорами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зацікавленими</a:t>
            </a:r>
            <a:r>
              <a:rPr lang="ru-RU" dirty="0"/>
              <a:t> сторонами.</a:t>
            </a:r>
          </a:p>
        </p:txBody>
      </p:sp>
    </p:spTree>
    <p:extLst>
      <p:ext uri="{BB962C8B-B14F-4D97-AF65-F5344CB8AC3E}">
        <p14:creationId xmlns:p14="http://schemas.microsoft.com/office/powerpoint/2010/main" val="301110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20080"/>
          </a:xfrm>
        </p:spPr>
        <p:txBody>
          <a:bodyPr/>
          <a:lstStyle/>
          <a:p>
            <a:pPr algn="r"/>
            <a:r>
              <a:rPr lang="ru-RU" sz="2400" dirty="0">
                <a:effectLst/>
              </a:rPr>
              <a:t>3. </a:t>
            </a:r>
            <a:r>
              <a:rPr lang="ru-RU" sz="2400" dirty="0" err="1">
                <a:effectLst/>
              </a:rPr>
              <a:t>ОСНОВНІ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ПРИНЦИПИ</a:t>
            </a:r>
            <a:r>
              <a:rPr lang="ru-RU" sz="2400" dirty="0">
                <a:effectLst/>
              </a:rPr>
              <a:t> ПАРТНЕРСТВА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/>
          <a:lstStyle/>
          <a:p>
            <a:r>
              <a:rPr lang="ru-RU" dirty="0" err="1"/>
              <a:t>Взаємна</a:t>
            </a:r>
            <a:r>
              <a:rPr lang="ru-RU" dirty="0"/>
              <a:t> </a:t>
            </a:r>
            <a:r>
              <a:rPr lang="ru-RU" dirty="0" err="1" smtClean="0"/>
              <a:t>вигода</a:t>
            </a:r>
            <a:endParaRPr lang="ru-RU" dirty="0" smtClean="0"/>
          </a:p>
          <a:p>
            <a:pPr algn="just"/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вносять</a:t>
            </a:r>
            <a:r>
              <a:rPr lang="ru-RU" dirty="0"/>
              <a:t> вклад у </a:t>
            </a:r>
            <a:r>
              <a:rPr lang="ru-RU" dirty="0" err="1"/>
              <a:t>спільну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то вони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розділити</a:t>
            </a:r>
            <a:r>
              <a:rPr lang="ru-RU" dirty="0"/>
              <a:t> </a:t>
            </a:r>
            <a:r>
              <a:rPr lang="ru-RU" dirty="0" err="1" smtClean="0"/>
              <a:t>вигоду</a:t>
            </a:r>
            <a:r>
              <a:rPr lang="ru-RU" dirty="0" smtClean="0"/>
              <a:t>. </a:t>
            </a:r>
            <a:r>
              <a:rPr lang="ru-RU" dirty="0" err="1"/>
              <a:t>Здорове</a:t>
            </a:r>
            <a:r>
              <a:rPr lang="ru-RU" dirty="0"/>
              <a:t> партнерство </a:t>
            </a:r>
            <a:r>
              <a:rPr lang="ru-RU" dirty="0" err="1"/>
              <a:t>спрямоване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вигод</a:t>
            </a:r>
            <a:r>
              <a:rPr lang="ru-RU" dirty="0"/>
              <a:t> для кожного партнера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таким чином партнерство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довгостроковий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і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2020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</TotalTime>
  <Words>301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Лекція 1   Проблеми формування партнерської взаємодії</vt:lpstr>
      <vt:lpstr>1. ОБҐРУНТУВАННЯ НЕОБХІДНОСТІ ПАРТНЕРСТВА</vt:lpstr>
      <vt:lpstr>1. ОБҐРУНТУВАННЯ НЕОБХІДНОСТІ ПАРТНЕРСТВА</vt:lpstr>
      <vt:lpstr>2. ПЕРЕШКОДИ НА ШЛЯХУ ДО ПАРТНЕРСТВА</vt:lpstr>
      <vt:lpstr>3. ОСНОВНІ ПРИНЦИПИ ПАРТНЕРСТВА</vt:lpstr>
      <vt:lpstr>3. ОСНОВНІ ПРИНЦИПИ ПАРТНЕРСТВА</vt:lpstr>
      <vt:lpstr>3. ОСНОВНІ ПРИНЦИПИ ПАРТНЕРСТВА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  Проблеми формування партнерської взаємодії</dc:title>
  <dc:creator>Пользователь Windows</dc:creator>
  <cp:lastModifiedBy>Пользователь Windows</cp:lastModifiedBy>
  <cp:revision>8</cp:revision>
  <dcterms:created xsi:type="dcterms:W3CDTF">2018-09-16T15:50:39Z</dcterms:created>
  <dcterms:modified xsi:type="dcterms:W3CDTF">2018-09-16T16:13:39Z</dcterms:modified>
</cp:coreProperties>
</file>