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png"/><Relationship Id="rId7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83568" y="1412776"/>
            <a:ext cx="7848872" cy="4248472"/>
          </a:xfrm>
          <a:prstGeom prst="round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 </a:t>
            </a:r>
            <a:r>
              <a:rPr lang="uk-UA" dirty="0" smtClean="0">
                <a:solidFill>
                  <a:schemeClr val="bg1"/>
                </a:solidFill>
              </a:rPr>
              <a:t>семінар з </a:t>
            </a:r>
            <a:r>
              <a:rPr lang="uk-UA" dirty="0" smtClean="0">
                <a:solidFill>
                  <a:schemeClr val="bg1"/>
                </a:solidFill>
              </a:rPr>
              <a:t>дисциплін</a:t>
            </a:r>
            <a:r>
              <a:rPr lang="uk-UA" dirty="0" smtClean="0">
                <a:solidFill>
                  <a:schemeClr val="bg1"/>
                </a:solidFill>
              </a:rPr>
              <a:t>и </a:t>
            </a:r>
            <a:r>
              <a:rPr lang="uk-UA" dirty="0" err="1" smtClean="0">
                <a:solidFill>
                  <a:schemeClr val="bg1"/>
                </a:solidFill>
              </a:rPr>
              <a:t>спічрайтинг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9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964" y="476672"/>
            <a:ext cx="52609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476672"/>
            <a:ext cx="2769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Стародавній Рим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461877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176464" cy="2805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84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93979"/>
            <a:ext cx="3744417" cy="109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144" y="4740772"/>
            <a:ext cx="324036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38327" y="5125832"/>
            <a:ext cx="3707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"Про оратора", "Брут", "Оратор" та </a:t>
            </a:r>
            <a:r>
              <a:rPr lang="ru-RU" sz="2400" dirty="0" err="1">
                <a:solidFill>
                  <a:schemeClr val="bg1"/>
                </a:solidFill>
              </a:rPr>
              <a:t>ін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2806" y="4740772"/>
            <a:ext cx="135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Цицерон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048" y="1002096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1891" y="1124744"/>
            <a:ext cx="2072746" cy="34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7339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2142"/>
            <a:ext cx="57606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276872"/>
            <a:ext cx="5382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Релігійне</a:t>
            </a:r>
            <a:r>
              <a:rPr lang="ru-RU" sz="2400" dirty="0">
                <a:solidFill>
                  <a:schemeClr val="bg1"/>
                </a:solidFill>
              </a:rPr>
              <a:t> (церковно-</a:t>
            </a:r>
            <a:r>
              <a:rPr lang="ru-RU" sz="2400" dirty="0" err="1">
                <a:solidFill>
                  <a:schemeClr val="bg1"/>
                </a:solidFill>
              </a:rPr>
              <a:t>богословське</a:t>
            </a:r>
            <a:r>
              <a:rPr lang="ru-RU" sz="2400" dirty="0">
                <a:solidFill>
                  <a:schemeClr val="bg1"/>
                </a:solidFill>
              </a:rPr>
              <a:t>) </a:t>
            </a:r>
            <a:r>
              <a:rPr lang="ru-RU" sz="2400" dirty="0" err="1">
                <a:solidFill>
                  <a:schemeClr val="bg1"/>
                </a:solidFill>
              </a:rPr>
              <a:t>красномовство</a:t>
            </a:r>
            <a:r>
              <a:rPr lang="ru-RU" sz="2400" dirty="0">
                <a:solidFill>
                  <a:schemeClr val="bg1"/>
                </a:solidFill>
              </a:rPr>
              <a:t> – </a:t>
            </a:r>
            <a:r>
              <a:rPr lang="ru-RU" sz="2400" dirty="0" err="1">
                <a:solidFill>
                  <a:schemeClr val="bg1"/>
                </a:solidFill>
              </a:rPr>
              <a:t>це</a:t>
            </a:r>
            <a:r>
              <a:rPr lang="ru-RU" sz="2400" dirty="0">
                <a:solidFill>
                  <a:schemeClr val="bg1"/>
                </a:solidFill>
              </a:rPr>
              <a:t> вид словесного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мистецтва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тобто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промови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священнослужителів</a:t>
            </a:r>
            <a:r>
              <a:rPr lang="ru-RU" sz="2400" dirty="0">
                <a:solidFill>
                  <a:schemeClr val="bg1"/>
                </a:solidFill>
              </a:rPr>
              <a:t> на </a:t>
            </a:r>
            <a:r>
              <a:rPr lang="ru-RU" sz="2400" dirty="0" err="1">
                <a:solidFill>
                  <a:schemeClr val="bg1"/>
                </a:solidFill>
              </a:rPr>
              <a:t>релігійну</a:t>
            </a:r>
            <a:r>
              <a:rPr lang="ru-RU" sz="2400" dirty="0">
                <a:solidFill>
                  <a:schemeClr val="bg1"/>
                </a:solidFill>
              </a:rPr>
              <a:t> тематику</a:t>
            </a:r>
          </a:p>
        </p:txBody>
      </p:sp>
    </p:spTree>
    <p:extLst>
      <p:ext uri="{BB962C8B-B14F-4D97-AF65-F5344CB8AC3E}">
        <p14:creationId xmlns:p14="http://schemas.microsoft.com/office/powerpoint/2010/main" xmlns="" val="30456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87376"/>
            <a:ext cx="4752528" cy="95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46449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404664"/>
            <a:ext cx="1838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Гомілетика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47" y="1310164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325" y="448737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Августина </a:t>
            </a:r>
            <a:r>
              <a:rPr lang="ru-RU" sz="2400" dirty="0">
                <a:solidFill>
                  <a:schemeClr val="bg1"/>
                </a:solidFill>
              </a:rPr>
              <a:t>Блаженного (354—430 </a:t>
            </a:r>
            <a:r>
              <a:rPr lang="ru-RU" sz="2400" dirty="0" err="1">
                <a:solidFill>
                  <a:schemeClr val="bg1"/>
                </a:solidFill>
              </a:rPr>
              <a:t>рр</a:t>
            </a:r>
            <a:r>
              <a:rPr lang="ru-RU" sz="2400" dirty="0" smtClean="0">
                <a:solidFill>
                  <a:schemeClr val="bg1"/>
                </a:solidFill>
              </a:rPr>
              <a:t>.)</a:t>
            </a:r>
            <a:r>
              <a:rPr lang="ru-RU" sz="2400" dirty="0">
                <a:solidFill>
                  <a:schemeClr val="bg1"/>
                </a:solidFill>
              </a:rPr>
              <a:t> «</a:t>
            </a:r>
            <a:r>
              <a:rPr lang="ru-RU" sz="2400" dirty="0" err="1">
                <a:solidFill>
                  <a:schemeClr val="bg1"/>
                </a:solidFill>
              </a:rPr>
              <a:t>Християнська</a:t>
            </a:r>
            <a:r>
              <a:rPr lang="ru-RU" sz="2400" dirty="0">
                <a:solidFill>
                  <a:schemeClr val="bg1"/>
                </a:solidFill>
              </a:rPr>
              <a:t> доктрина» 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9226" y="2388725"/>
            <a:ext cx="4195082" cy="117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49361" y="2348880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Папа </a:t>
            </a:r>
            <a:r>
              <a:rPr lang="ru-RU" sz="2400" dirty="0" err="1" smtClean="0">
                <a:solidFill>
                  <a:schemeClr val="bg1"/>
                </a:solidFill>
              </a:rPr>
              <a:t>Григорій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І(</a:t>
            </a:r>
            <a:r>
              <a:rPr lang="ru-RU" sz="2400" dirty="0" err="1">
                <a:solidFill>
                  <a:schemeClr val="bg1"/>
                </a:solidFill>
              </a:rPr>
              <a:t>Григорія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Двоєслова</a:t>
            </a:r>
            <a:r>
              <a:rPr lang="ru-RU" sz="2400" dirty="0">
                <a:solidFill>
                  <a:schemeClr val="bg1"/>
                </a:solidFill>
              </a:rPr>
              <a:t>, нар.бл.450 р.) «</a:t>
            </a:r>
            <a:r>
              <a:rPr lang="ru-RU" sz="2400" dirty="0" err="1">
                <a:solidFill>
                  <a:schemeClr val="bg1"/>
                </a:solidFill>
              </a:rPr>
              <a:t>Пастирське</a:t>
            </a:r>
            <a:r>
              <a:rPr lang="ru-RU" sz="2400" dirty="0">
                <a:solidFill>
                  <a:schemeClr val="bg1"/>
                </a:solidFill>
              </a:rPr>
              <a:t> правило»</a:t>
            </a:r>
          </a:p>
        </p:txBody>
      </p:sp>
    </p:spTree>
    <p:extLst>
      <p:ext uri="{BB962C8B-B14F-4D97-AF65-F5344CB8AC3E}">
        <p14:creationId xmlns:p14="http://schemas.microsoft.com/office/powerpoint/2010/main" xmlns="" val="19390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275" y="548680"/>
            <a:ext cx="2055096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571" y="3789040"/>
            <a:ext cx="453650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94151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dirty="0">
                <a:solidFill>
                  <a:schemeClr val="bg1"/>
                </a:solidFill>
              </a:rPr>
              <a:t>Святи́тель Іларіо́н (*990 — †1088) — митрополит Київський та всієї Русі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2741290" cy="387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8126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65104"/>
            <a:ext cx="45354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48935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Ф. Прокопович- </a:t>
            </a:r>
            <a:r>
              <a:rPr lang="ru-RU" sz="2400" dirty="0" err="1">
                <a:solidFill>
                  <a:schemeClr val="bg1"/>
                </a:solidFill>
              </a:rPr>
              <a:t>класик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української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риторичної</a:t>
            </a:r>
            <a:r>
              <a:rPr lang="ru-RU" sz="2400" dirty="0">
                <a:solidFill>
                  <a:schemeClr val="bg1"/>
                </a:solidFill>
              </a:rPr>
              <a:t> науки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26670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974" y="1735977"/>
            <a:ext cx="2664262" cy="271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389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864" y="470946"/>
            <a:ext cx="35544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038" y="5516897"/>
            <a:ext cx="4176464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57" y="5505437"/>
            <a:ext cx="365055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428" y="5516897"/>
            <a:ext cx="3615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</a:rPr>
              <a:t>Лаврент</a:t>
            </a:r>
            <a:r>
              <a:rPr lang="uk-UA" sz="2400" dirty="0">
                <a:solidFill>
                  <a:schemeClr val="bg1"/>
                </a:solidFill>
              </a:rPr>
              <a:t>і</a:t>
            </a:r>
            <a:r>
              <a:rPr lang="ru-RU" sz="2400" dirty="0" smtClean="0">
                <a:solidFill>
                  <a:schemeClr val="bg1"/>
                </a:solidFill>
              </a:rPr>
              <a:t>й і Стефан </a:t>
            </a:r>
            <a:r>
              <a:rPr lang="ru-RU" sz="2400" dirty="0" err="1" smtClean="0">
                <a:solidFill>
                  <a:schemeClr val="bg1"/>
                </a:solidFill>
              </a:rPr>
              <a:t>Зизанії</a:t>
            </a:r>
            <a:endParaRPr lang="ru-RU" sz="2400" dirty="0">
              <a:solidFill>
                <a:schemeClr val="bg1"/>
              </a:solidFill>
            </a:endParaRPr>
          </a:p>
          <a:p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92064"/>
            <a:ext cx="1475509" cy="19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22273" y="5539270"/>
            <a:ext cx="4115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Боре́цький Іва́н Матві́йович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422" y="1174891"/>
            <a:ext cx="29575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840" y="419018"/>
            <a:ext cx="370046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143" y="3609625"/>
            <a:ext cx="3527672" cy="176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2431" y="454295"/>
            <a:ext cx="1337890" cy="192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7269" y="2492896"/>
            <a:ext cx="2881238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2289" y="2515269"/>
            <a:ext cx="27311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Петро </a:t>
            </a:r>
            <a:r>
              <a:rPr lang="ru-RU" sz="2400" dirty="0" err="1">
                <a:solidFill>
                  <a:schemeClr val="bg1"/>
                </a:solidFill>
              </a:rPr>
              <a:t>Сагайдачний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946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9474" y="6165304"/>
            <a:ext cx="3795874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3195" y="616530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Києво-Могилянська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колегія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415" y="4643989"/>
            <a:ext cx="273630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8377" y="1197625"/>
            <a:ext cx="2374380" cy="309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953" y="836712"/>
            <a:ext cx="1799568" cy="263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562081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6989" y="257180"/>
            <a:ext cx="5629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Свято-</a:t>
            </a:r>
            <a:r>
              <a:rPr lang="ru-RU" dirty="0" err="1">
                <a:solidFill>
                  <a:schemeClr val="bg1"/>
                </a:solidFill>
              </a:rPr>
              <a:t>Успенський</a:t>
            </a:r>
            <a:r>
              <a:rPr lang="ru-RU" dirty="0">
                <a:solidFill>
                  <a:schemeClr val="bg1"/>
                </a:solidFill>
              </a:rPr>
              <a:t> собор </a:t>
            </a:r>
            <a:r>
              <a:rPr lang="ru-RU" dirty="0" err="1">
                <a:solidFill>
                  <a:schemeClr val="bg1"/>
                </a:solidFill>
              </a:rPr>
              <a:t>Києво-Печерського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монастиря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4817" y="4643989"/>
            <a:ext cx="2041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Петро Могила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093" y="3659822"/>
            <a:ext cx="4606635" cy="243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71200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221576" y="2132856"/>
            <a:ext cx="6649661" cy="2520280"/>
          </a:xfrm>
          <a:prstGeom prst="round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763688" y="2238834"/>
            <a:ext cx="577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err="1">
                <a:solidFill>
                  <a:schemeClr val="bg1"/>
                </a:solidFill>
              </a:rPr>
              <a:t>Риторичний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ідеал</a:t>
            </a:r>
            <a:r>
              <a:rPr lang="ru-RU" sz="3600" dirty="0">
                <a:solidFill>
                  <a:schemeClr val="bg1"/>
                </a:solidFill>
              </a:rPr>
              <a:t>- </a:t>
            </a:r>
            <a:r>
              <a:rPr lang="ru-RU" sz="3600" dirty="0" err="1">
                <a:solidFill>
                  <a:schemeClr val="bg1"/>
                </a:solidFill>
              </a:rPr>
              <a:t>це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загальний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зразок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endParaRPr lang="ru-RU" sz="3600" dirty="0" smtClean="0">
              <a:solidFill>
                <a:schemeClr val="bg1"/>
              </a:solidFill>
            </a:endParaRPr>
          </a:p>
          <a:p>
            <a:r>
              <a:rPr lang="ru-RU" sz="3600" dirty="0" err="1" smtClean="0">
                <a:solidFill>
                  <a:schemeClr val="bg1"/>
                </a:solidFill>
              </a:rPr>
              <a:t>ідеал</a:t>
            </a:r>
            <a:r>
              <a:rPr lang="ru-RU" sz="3600" dirty="0" smtClean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мовної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поведінки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err="1">
                <a:solidFill>
                  <a:schemeClr val="bg1"/>
                </a:solidFill>
              </a:rPr>
              <a:t>якому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потрібно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слідувати</a:t>
            </a:r>
            <a:r>
              <a:rPr lang="ru-RU" sz="3600" dirty="0">
                <a:solidFill>
                  <a:schemeClr val="bg1"/>
                </a:solidFill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xmlns="" val="11080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ea\Мои документы\Задания\3 курс\спичрайтинг\4cdba7f5945fdc28eb403692eabb1fc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77834"/>
            <a:ext cx="349981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Sea\Мои документы\Задания\3 курс\спичрайтинг\Drevnyaya-Grets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87878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623" y="4005063"/>
            <a:ext cx="3538661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53901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6950" y="4023765"/>
            <a:ext cx="316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solidFill>
                  <a:schemeClr val="bg1"/>
                </a:solidFill>
              </a:rPr>
              <a:t>Першою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умовою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успіху</a:t>
            </a:r>
            <a:r>
              <a:rPr lang="ru-RU" sz="2000" dirty="0">
                <a:solidFill>
                  <a:schemeClr val="bg1"/>
                </a:solidFill>
              </a:rPr>
              <a:t> оратора є </a:t>
            </a:r>
            <a:r>
              <a:rPr lang="ru-RU" sz="2000" dirty="0" err="1">
                <a:solidFill>
                  <a:schemeClr val="bg1"/>
                </a:solidFill>
              </a:rPr>
              <a:t>жвавість</a:t>
            </a:r>
            <a:r>
              <a:rPr lang="ru-RU" sz="2000" dirty="0">
                <a:solidFill>
                  <a:schemeClr val="bg1"/>
                </a:solidFill>
              </a:rPr>
              <a:t>, другою − </a:t>
            </a:r>
            <a:r>
              <a:rPr lang="ru-RU" sz="2000" dirty="0" err="1">
                <a:solidFill>
                  <a:schemeClr val="bg1"/>
                </a:solidFill>
              </a:rPr>
              <a:t>жвавість</a:t>
            </a:r>
            <a:r>
              <a:rPr lang="ru-RU" sz="2000" dirty="0">
                <a:solidFill>
                  <a:schemeClr val="bg1"/>
                </a:solidFill>
              </a:rPr>
              <a:t> і </a:t>
            </a:r>
            <a:r>
              <a:rPr lang="ru-RU" sz="2000" dirty="0" err="1">
                <a:solidFill>
                  <a:schemeClr val="bg1"/>
                </a:solidFill>
              </a:rPr>
              <a:t>третьою</a:t>
            </a:r>
            <a:r>
              <a:rPr lang="ru-RU" sz="2000" dirty="0">
                <a:solidFill>
                  <a:schemeClr val="bg1"/>
                </a:solidFill>
              </a:rPr>
              <a:t> − </a:t>
            </a:r>
            <a:r>
              <a:rPr lang="ru-RU" sz="2000" dirty="0" err="1">
                <a:solidFill>
                  <a:schemeClr val="bg1"/>
                </a:solidFill>
              </a:rPr>
              <a:t>жвавість</a:t>
            </a:r>
            <a:r>
              <a:rPr lang="ru-RU" sz="2000" dirty="0">
                <a:solidFill>
                  <a:schemeClr val="bg1"/>
                </a:solidFill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</a:rPr>
              <a:t>Промови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сповнені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іронії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пародіювання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етичних</a:t>
            </a:r>
            <a:r>
              <a:rPr lang="ru-RU" sz="2000" dirty="0">
                <a:solidFill>
                  <a:schemeClr val="bg1"/>
                </a:solidFill>
              </a:rPr>
              <a:t> антитез, </a:t>
            </a:r>
            <a:r>
              <a:rPr lang="ru-RU" sz="2000" dirty="0" err="1">
                <a:solidFill>
                  <a:schemeClr val="bg1"/>
                </a:solidFill>
              </a:rPr>
              <a:t>риторичних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запитань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97389" y="4365104"/>
            <a:ext cx="30963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А </a:t>
            </a:r>
            <a:r>
              <a:rPr lang="ru-RU" sz="2000" dirty="0" err="1">
                <a:solidFill>
                  <a:schemeClr val="bg1"/>
                </a:solidFill>
              </a:rPr>
              <a:t>ідеальні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промови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тоталітаризму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загалом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нагальні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закличні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категоричні</a:t>
            </a:r>
            <a:r>
              <a:rPr lang="ru-RU" sz="2000" dirty="0">
                <a:solidFill>
                  <a:schemeClr val="bg1"/>
                </a:solidFill>
              </a:rPr>
              <a:t>, </a:t>
            </a:r>
            <a:r>
              <a:rPr lang="ru-RU" sz="2000" dirty="0" err="1">
                <a:solidFill>
                  <a:schemeClr val="bg1"/>
                </a:solidFill>
              </a:rPr>
              <a:t>безапеляційні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0509" y="260648"/>
            <a:ext cx="3535363" cy="50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846" y="296918"/>
            <a:ext cx="353536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2801" y="31802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Демократична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6082" y="26064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chemeClr val="bg1"/>
                </a:solidFill>
              </a:rPr>
              <a:t>Тоталітарна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367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ea\Мои документы\Задания\3 курс\спичрайтинг\starodavnya-grecya-storya-rozvitku_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620" y="1043609"/>
            <a:ext cx="5588807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256584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0129" y="252244"/>
            <a:ext cx="2983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Стародавня Греція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100" name="Picture 4" descr="C:\Documents and Settings\Sea\Мои документы\Задания\3 курс\спичрайтинг\18-148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4898"/>
            <a:ext cx="3924286" cy="264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Sea\Мои документы\Задания\3 курс\спичрайтинг\392_300_18503_athenbigjpg (1)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56850"/>
            <a:ext cx="3445768" cy="263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90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042" y="404664"/>
            <a:ext cx="19050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2659" y="347010"/>
            <a:ext cx="1988806" cy="221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76" y="3401062"/>
            <a:ext cx="241613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926" y="2824224"/>
            <a:ext cx="244827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3608" y="5877272"/>
            <a:ext cx="1591649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7892" y="5847051"/>
            <a:ext cx="186714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3573016"/>
            <a:ext cx="244827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49438" y="3595389"/>
            <a:ext cx="1661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Аристотель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99472" y="2826670"/>
            <a:ext cx="135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Цицерон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1459" y="533561"/>
            <a:ext cx="2057887" cy="27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3423435"/>
            <a:ext cx="1483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>
                <a:solidFill>
                  <a:schemeClr val="bg1"/>
                </a:solidFill>
              </a:rPr>
              <a:t>Емпедокл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69555"/>
            <a:ext cx="1485465" cy="225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054" y="3573016"/>
            <a:ext cx="1512821" cy="200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8797" y="5877272"/>
            <a:ext cx="112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Платон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5054" y="5869426"/>
            <a:ext cx="1544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Демосфен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9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400"/>
            <a:ext cx="51845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4722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Софісти </a:t>
            </a:r>
            <a:r>
              <a:rPr lang="uk-UA" sz="2400" dirty="0" err="1">
                <a:solidFill>
                  <a:schemeClr val="bg1"/>
                </a:solidFill>
              </a:rPr>
              <a:t>-це</a:t>
            </a:r>
            <a:r>
              <a:rPr lang="uk-UA" sz="2400" dirty="0">
                <a:solidFill>
                  <a:schemeClr val="bg1"/>
                </a:solidFill>
              </a:rPr>
              <a:t> перші в світовій історії 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платні </a:t>
            </a:r>
            <a:r>
              <a:rPr lang="uk-UA" sz="2400" dirty="0">
                <a:solidFill>
                  <a:schemeClr val="bg1"/>
                </a:solidFill>
              </a:rPr>
              <a:t>вчителі мудрості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7650" y="2147503"/>
            <a:ext cx="1528564" cy="22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27500"/>
            <a:ext cx="2019052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263" y="4695443"/>
            <a:ext cx="187503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71" y="4727500"/>
            <a:ext cx="172960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8751" y="4717818"/>
            <a:ext cx="1788586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33" y="2103735"/>
            <a:ext cx="2058882" cy="2292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2528" y="2266877"/>
            <a:ext cx="1537993" cy="20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263" y="2162973"/>
            <a:ext cx="1763766" cy="233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862" y="4740191"/>
            <a:ext cx="13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Протагор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2734" y="4717816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Гіппій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3844" y="4740190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Продік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7368" y="4727500"/>
            <a:ext cx="951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Горгій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11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12389"/>
            <a:ext cx="481228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4895582"/>
            <a:ext cx="4771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Сократ - </a:t>
            </a:r>
            <a:r>
              <a:rPr lang="ru-RU" sz="2400" dirty="0" err="1">
                <a:solidFill>
                  <a:schemeClr val="bg1"/>
                </a:solidFill>
              </a:rPr>
              <a:t>давньогрецький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філософ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697" y="1196752"/>
            <a:ext cx="4599255" cy="344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340768"/>
            <a:ext cx="283614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6095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ea\Мои документы\Задания\3 курс\спичрайтинг\02_m61qF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091" y="980728"/>
            <a:ext cx="4223370" cy="281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ea\Мои документы\Задания\3 курс\спичрайтинг\ill3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4067"/>
            <a:ext cx="3240360" cy="429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113" y="4020408"/>
            <a:ext cx="4464496" cy="135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610" y="4219515"/>
            <a:ext cx="4635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Демосфен </a:t>
            </a:r>
            <a:r>
              <a:rPr lang="uk-UA" sz="2800" dirty="0" smtClean="0">
                <a:solidFill>
                  <a:schemeClr val="bg1"/>
                </a:solidFill>
              </a:rPr>
              <a:t>- відомий </a:t>
            </a:r>
            <a:r>
              <a:rPr lang="uk-UA" sz="2800" dirty="0">
                <a:solidFill>
                  <a:schemeClr val="bg1"/>
                </a:solidFill>
              </a:rPr>
              <a:t>оратор </a:t>
            </a:r>
            <a:endParaRPr lang="uk-UA" sz="2800" dirty="0" smtClean="0">
              <a:solidFill>
                <a:schemeClr val="bg1"/>
              </a:solidFill>
            </a:endParaRPr>
          </a:p>
          <a:p>
            <a:r>
              <a:rPr lang="uk-UA" sz="2800" dirty="0" smtClean="0">
                <a:solidFill>
                  <a:schemeClr val="bg1"/>
                </a:solidFill>
              </a:rPr>
              <a:t>Стародавнього </a:t>
            </a:r>
            <a:r>
              <a:rPr lang="uk-UA" sz="2800" dirty="0">
                <a:solidFill>
                  <a:schemeClr val="bg1"/>
                </a:solidFill>
              </a:rPr>
              <a:t>світу  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91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" t="3891" r="22049"/>
          <a:stretch/>
        </p:blipFill>
        <p:spPr bwMode="auto">
          <a:xfrm>
            <a:off x="683568" y="692696"/>
            <a:ext cx="4817295" cy="399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3" y="5029560"/>
            <a:ext cx="5212527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560" y="1251156"/>
            <a:ext cx="28194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4359" y="5029560"/>
            <a:ext cx="5175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Аристотель </a:t>
            </a:r>
            <a:r>
              <a:rPr lang="ru-RU" sz="2400" dirty="0">
                <a:solidFill>
                  <a:schemeClr val="bg1"/>
                </a:solidFill>
              </a:rPr>
              <a:t>- </a:t>
            </a:r>
            <a:r>
              <a:rPr lang="ru-RU" sz="2400" dirty="0" err="1">
                <a:solidFill>
                  <a:schemeClr val="bg1"/>
                </a:solidFill>
              </a:rPr>
              <a:t>давньогрецький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філософ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6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193</Words>
  <Application>Microsoft Office PowerPoint</Application>
  <PresentationFormat>Экран (4:3)</PresentationFormat>
  <Paragraphs>39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1 семінар з дисципліни спічрайтинг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семінар з пари спічрайтинг</dc:title>
  <cp:lastModifiedBy>allo</cp:lastModifiedBy>
  <cp:revision>22</cp:revision>
  <dcterms:modified xsi:type="dcterms:W3CDTF">2018-09-17T18:21:32Z</dcterms:modified>
</cp:coreProperties>
</file>