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1940B-5365-4126-83E3-954AB634579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790EE4-3A6A-46BE-B873-5450297A30D9}">
      <dgm:prSet phldrT="[Текст]"/>
      <dgm:spPr/>
      <dgm:t>
        <a:bodyPr/>
        <a:lstStyle/>
        <a:p>
          <a:r>
            <a:rPr lang="uk-UA" dirty="0"/>
            <a:t>Група 1</a:t>
          </a:r>
          <a:endParaRPr lang="en-US" dirty="0"/>
        </a:p>
      </dgm:t>
    </dgm:pt>
    <dgm:pt modelId="{D4DC91D5-F31D-4DF6-9F08-AB349FB95FCC}" type="parTrans" cxnId="{CC3E746D-587F-4D0F-B80A-A84DAE37386C}">
      <dgm:prSet/>
      <dgm:spPr/>
      <dgm:t>
        <a:bodyPr/>
        <a:lstStyle/>
        <a:p>
          <a:endParaRPr lang="en-US"/>
        </a:p>
      </dgm:t>
    </dgm:pt>
    <dgm:pt modelId="{FDD22506-68D0-4E48-A0DD-FC324D55693A}" type="sibTrans" cxnId="{CC3E746D-587F-4D0F-B80A-A84DAE37386C}">
      <dgm:prSet/>
      <dgm:spPr/>
      <dgm:t>
        <a:bodyPr/>
        <a:lstStyle/>
        <a:p>
          <a:endParaRPr lang="en-US"/>
        </a:p>
      </dgm:t>
    </dgm:pt>
    <dgm:pt modelId="{5DA07F3F-2D72-4839-8AD6-4585B5346566}">
      <dgm:prSet phldrT="[Текст]"/>
      <dgm:spPr/>
      <dgm:t>
        <a:bodyPr/>
        <a:lstStyle/>
        <a:p>
          <a:r>
            <a:rPr lang="uk-UA" dirty="0"/>
            <a:t>Джон </a:t>
          </a:r>
          <a:r>
            <a:rPr lang="uk-UA" dirty="0" err="1"/>
            <a:t>Торнтон</a:t>
          </a:r>
          <a:endParaRPr lang="en-US" dirty="0"/>
        </a:p>
      </dgm:t>
    </dgm:pt>
    <dgm:pt modelId="{05837E92-828B-4489-AF2E-F57E45139CAF}" type="parTrans" cxnId="{822DF0A2-3792-41BD-AFF9-3BDEC19967F5}">
      <dgm:prSet/>
      <dgm:spPr/>
      <dgm:t>
        <a:bodyPr/>
        <a:lstStyle/>
        <a:p>
          <a:endParaRPr lang="en-US"/>
        </a:p>
      </dgm:t>
    </dgm:pt>
    <dgm:pt modelId="{931BCB49-FD1E-4E10-A2C8-92D21ADF186C}" type="sibTrans" cxnId="{822DF0A2-3792-41BD-AFF9-3BDEC19967F5}">
      <dgm:prSet/>
      <dgm:spPr/>
      <dgm:t>
        <a:bodyPr/>
        <a:lstStyle/>
        <a:p>
          <a:endParaRPr lang="en-US"/>
        </a:p>
      </dgm:t>
    </dgm:pt>
    <dgm:pt modelId="{6A2128F9-E75B-46C4-B034-4124AFDDFF70}">
      <dgm:prSet phldrT="[Текст]"/>
      <dgm:spPr/>
      <dgm:t>
        <a:bodyPr/>
        <a:lstStyle/>
        <a:p>
          <a:r>
            <a:rPr lang="uk-UA" dirty="0"/>
            <a:t>Група 3</a:t>
          </a:r>
          <a:endParaRPr lang="en-US" dirty="0"/>
        </a:p>
      </dgm:t>
    </dgm:pt>
    <dgm:pt modelId="{3CA72C44-B4D7-4A95-8120-265F5808700D}" type="parTrans" cxnId="{BE9A18BF-2DDE-462F-A820-1C59482BF344}">
      <dgm:prSet/>
      <dgm:spPr/>
      <dgm:t>
        <a:bodyPr/>
        <a:lstStyle/>
        <a:p>
          <a:endParaRPr lang="en-US"/>
        </a:p>
      </dgm:t>
    </dgm:pt>
    <dgm:pt modelId="{1C127065-D3DB-4DE9-BF56-2C783177E346}" type="sibTrans" cxnId="{BE9A18BF-2DDE-462F-A820-1C59482BF344}">
      <dgm:prSet/>
      <dgm:spPr/>
      <dgm:t>
        <a:bodyPr/>
        <a:lstStyle/>
        <a:p>
          <a:endParaRPr lang="en-US"/>
        </a:p>
      </dgm:t>
    </dgm:pt>
    <dgm:pt modelId="{63B8E6A9-6C9E-4FC4-85E2-0A81984B6EC6}">
      <dgm:prSet phldrT="[Текст]"/>
      <dgm:spPr/>
      <dgm:t>
        <a:bodyPr/>
        <a:lstStyle/>
        <a:p>
          <a:r>
            <a:rPr lang="uk-UA" dirty="0"/>
            <a:t>Генрі Хіггінс </a:t>
          </a:r>
          <a:endParaRPr lang="en-US" dirty="0"/>
        </a:p>
      </dgm:t>
    </dgm:pt>
    <dgm:pt modelId="{634D1025-2D30-4064-A00E-C370C5053E54}" type="parTrans" cxnId="{0CE0F847-082F-4DA8-9507-A99A47ACF36C}">
      <dgm:prSet/>
      <dgm:spPr/>
      <dgm:t>
        <a:bodyPr/>
        <a:lstStyle/>
        <a:p>
          <a:endParaRPr lang="en-US"/>
        </a:p>
      </dgm:t>
    </dgm:pt>
    <dgm:pt modelId="{CF38FC62-1B8D-4AAD-A63D-E587B00FC972}" type="sibTrans" cxnId="{0CE0F847-082F-4DA8-9507-A99A47ACF36C}">
      <dgm:prSet/>
      <dgm:spPr/>
      <dgm:t>
        <a:bodyPr/>
        <a:lstStyle/>
        <a:p>
          <a:endParaRPr lang="en-US"/>
        </a:p>
      </dgm:t>
    </dgm:pt>
    <dgm:pt modelId="{858E9AAE-2329-4C7B-9987-8F043F3A7D1C}">
      <dgm:prSet phldrT="[Текст]"/>
      <dgm:spPr/>
      <dgm:t>
        <a:bodyPr/>
        <a:lstStyle/>
        <a:p>
          <a:r>
            <a:rPr lang="uk-UA" dirty="0"/>
            <a:t>Група 4</a:t>
          </a:r>
          <a:endParaRPr lang="en-US" dirty="0"/>
        </a:p>
      </dgm:t>
    </dgm:pt>
    <dgm:pt modelId="{8E08D127-67FF-4A17-9A84-49AD28FD6B01}" type="parTrans" cxnId="{A5E17257-B62A-43CA-AFD5-CF711E8CE937}">
      <dgm:prSet/>
      <dgm:spPr/>
      <dgm:t>
        <a:bodyPr/>
        <a:lstStyle/>
        <a:p>
          <a:endParaRPr lang="en-US"/>
        </a:p>
      </dgm:t>
    </dgm:pt>
    <dgm:pt modelId="{F2E97B07-4580-4E93-B91C-DC2BA56E0AB1}" type="sibTrans" cxnId="{A5E17257-B62A-43CA-AFD5-CF711E8CE937}">
      <dgm:prSet/>
      <dgm:spPr/>
      <dgm:t>
        <a:bodyPr/>
        <a:lstStyle/>
        <a:p>
          <a:endParaRPr lang="en-US"/>
        </a:p>
      </dgm:t>
    </dgm:pt>
    <dgm:pt modelId="{66CED8B3-3DD7-4979-945C-458966A2A0E0}">
      <dgm:prSet phldrT="[Текст]"/>
      <dgm:spPr/>
      <dgm:t>
        <a:bodyPr/>
        <a:lstStyle/>
        <a:p>
          <a:r>
            <a:rPr lang="uk-UA" dirty="0"/>
            <a:t>Гості з майбутнього </a:t>
          </a:r>
          <a:endParaRPr lang="en-US" dirty="0"/>
        </a:p>
      </dgm:t>
    </dgm:pt>
    <dgm:pt modelId="{7C043864-CFDF-4CBA-AFBA-BFC627851B36}" type="parTrans" cxnId="{A320BE66-DD4B-49FE-9C32-6C7E0FB2942E}">
      <dgm:prSet/>
      <dgm:spPr/>
      <dgm:t>
        <a:bodyPr/>
        <a:lstStyle/>
        <a:p>
          <a:endParaRPr lang="en-US"/>
        </a:p>
      </dgm:t>
    </dgm:pt>
    <dgm:pt modelId="{F08F8B82-5846-4488-ABF2-76909858E07B}" type="sibTrans" cxnId="{A320BE66-DD4B-49FE-9C32-6C7E0FB2942E}">
      <dgm:prSet/>
      <dgm:spPr/>
      <dgm:t>
        <a:bodyPr/>
        <a:lstStyle/>
        <a:p>
          <a:endParaRPr lang="en-US"/>
        </a:p>
      </dgm:t>
    </dgm:pt>
    <dgm:pt modelId="{B92EA416-BE15-4353-9022-D5BC32BAC04B}">
      <dgm:prSet/>
      <dgm:spPr/>
      <dgm:t>
        <a:bodyPr/>
        <a:lstStyle/>
        <a:p>
          <a:r>
            <a:rPr lang="uk-UA" dirty="0"/>
            <a:t>Група 2</a:t>
          </a:r>
          <a:endParaRPr lang="en-US" dirty="0"/>
        </a:p>
      </dgm:t>
    </dgm:pt>
    <dgm:pt modelId="{BC04EDC9-CF30-439B-9F8C-10B42A6C086B}" type="parTrans" cxnId="{7951EFA9-C27F-4AC3-9BFF-4E8CC30171EC}">
      <dgm:prSet/>
      <dgm:spPr/>
    </dgm:pt>
    <dgm:pt modelId="{AE1786BE-AB0B-4551-B9F3-8B9AE43FBFB2}" type="sibTrans" cxnId="{7951EFA9-C27F-4AC3-9BFF-4E8CC30171EC}">
      <dgm:prSet/>
      <dgm:spPr/>
    </dgm:pt>
    <dgm:pt modelId="{E80F8231-E33A-4BA5-A8E9-FE824153E293}">
      <dgm:prSet/>
      <dgm:spPr/>
      <dgm:t>
        <a:bodyPr/>
        <a:lstStyle/>
        <a:p>
          <a:r>
            <a:rPr lang="uk-UA" dirty="0"/>
            <a:t>Маргарет </a:t>
          </a:r>
          <a:r>
            <a:rPr lang="uk-UA" dirty="0" err="1"/>
            <a:t>Хейл</a:t>
          </a:r>
          <a:endParaRPr lang="en-US" dirty="0"/>
        </a:p>
      </dgm:t>
    </dgm:pt>
    <dgm:pt modelId="{A6F1DE0F-F3CA-43B4-9B2D-E076D12DEDED}" type="parTrans" cxnId="{D307CBB6-92D9-43A6-BC08-71855C419081}">
      <dgm:prSet/>
      <dgm:spPr/>
    </dgm:pt>
    <dgm:pt modelId="{D0C8728E-B606-4959-8F66-21A7E8C39F85}" type="sibTrans" cxnId="{D307CBB6-92D9-43A6-BC08-71855C419081}">
      <dgm:prSet/>
      <dgm:spPr/>
    </dgm:pt>
    <dgm:pt modelId="{FDFDC01E-1EA7-4330-906F-BFD480EBAC09}" type="pres">
      <dgm:prSet presAssocID="{7E61940B-5365-4126-83E3-954AB634579D}" presName="Name0" presStyleCnt="0">
        <dgm:presLayoutVars>
          <dgm:dir/>
          <dgm:animLvl val="lvl"/>
          <dgm:resizeHandles val="exact"/>
        </dgm:presLayoutVars>
      </dgm:prSet>
      <dgm:spPr/>
    </dgm:pt>
    <dgm:pt modelId="{E9C7C0C5-1D89-4861-8FE8-35324D370837}" type="pres">
      <dgm:prSet presAssocID="{73790EE4-3A6A-46BE-B873-5450297A30D9}" presName="linNode" presStyleCnt="0"/>
      <dgm:spPr/>
    </dgm:pt>
    <dgm:pt modelId="{A58CAA85-1B22-4D66-9477-B60570A3F84D}" type="pres">
      <dgm:prSet presAssocID="{73790EE4-3A6A-46BE-B873-5450297A30D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41B99DE-7C05-405C-83FA-C51DD17216DF}" type="pres">
      <dgm:prSet presAssocID="{73790EE4-3A6A-46BE-B873-5450297A30D9}" presName="descendantText" presStyleLbl="alignAccFollowNode1" presStyleIdx="0" presStyleCnt="4">
        <dgm:presLayoutVars>
          <dgm:bulletEnabled val="1"/>
        </dgm:presLayoutVars>
      </dgm:prSet>
      <dgm:spPr/>
    </dgm:pt>
    <dgm:pt modelId="{BED018C7-F2D8-4584-8B1B-0123680FC2A3}" type="pres">
      <dgm:prSet presAssocID="{FDD22506-68D0-4E48-A0DD-FC324D55693A}" presName="sp" presStyleCnt="0"/>
      <dgm:spPr/>
    </dgm:pt>
    <dgm:pt modelId="{BF9AF801-7006-426B-95EE-D42D89D45716}" type="pres">
      <dgm:prSet presAssocID="{B92EA416-BE15-4353-9022-D5BC32BAC04B}" presName="linNode" presStyleCnt="0"/>
      <dgm:spPr/>
    </dgm:pt>
    <dgm:pt modelId="{58535854-13B1-4486-861F-CFD6B9DAF668}" type="pres">
      <dgm:prSet presAssocID="{B92EA416-BE15-4353-9022-D5BC32BAC04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C51F887-982D-45FE-BE95-54670363468F}" type="pres">
      <dgm:prSet presAssocID="{B92EA416-BE15-4353-9022-D5BC32BAC04B}" presName="descendantText" presStyleLbl="alignAccFollowNode1" presStyleIdx="1" presStyleCnt="4">
        <dgm:presLayoutVars>
          <dgm:bulletEnabled val="1"/>
        </dgm:presLayoutVars>
      </dgm:prSet>
      <dgm:spPr/>
    </dgm:pt>
    <dgm:pt modelId="{6399C949-5CD2-48C8-9B93-110B305DA7CE}" type="pres">
      <dgm:prSet presAssocID="{AE1786BE-AB0B-4551-B9F3-8B9AE43FBFB2}" presName="sp" presStyleCnt="0"/>
      <dgm:spPr/>
    </dgm:pt>
    <dgm:pt modelId="{BCDC6444-9CB5-4BCF-8ED2-2EDD4779EC20}" type="pres">
      <dgm:prSet presAssocID="{6A2128F9-E75B-46C4-B034-4124AFDDFF70}" presName="linNode" presStyleCnt="0"/>
      <dgm:spPr/>
    </dgm:pt>
    <dgm:pt modelId="{58D1EC91-9ACD-4125-9968-C7137333CAB6}" type="pres">
      <dgm:prSet presAssocID="{6A2128F9-E75B-46C4-B034-4124AFDDFF7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2C493AD-63EB-478F-B81C-1459503D4811}" type="pres">
      <dgm:prSet presAssocID="{6A2128F9-E75B-46C4-B034-4124AFDDFF70}" presName="descendantText" presStyleLbl="alignAccFollowNode1" presStyleIdx="2" presStyleCnt="4">
        <dgm:presLayoutVars>
          <dgm:bulletEnabled val="1"/>
        </dgm:presLayoutVars>
      </dgm:prSet>
      <dgm:spPr/>
    </dgm:pt>
    <dgm:pt modelId="{C914028D-BF3A-4841-9BA9-3FBB31A6F72C}" type="pres">
      <dgm:prSet presAssocID="{1C127065-D3DB-4DE9-BF56-2C783177E346}" presName="sp" presStyleCnt="0"/>
      <dgm:spPr/>
    </dgm:pt>
    <dgm:pt modelId="{4713331C-E08B-4C9B-B97B-17C64029C301}" type="pres">
      <dgm:prSet presAssocID="{858E9AAE-2329-4C7B-9987-8F043F3A7D1C}" presName="linNode" presStyleCnt="0"/>
      <dgm:spPr/>
    </dgm:pt>
    <dgm:pt modelId="{75FBC853-A68C-4B5D-A7F0-183C58C8BAF9}" type="pres">
      <dgm:prSet presAssocID="{858E9AAE-2329-4C7B-9987-8F043F3A7D1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87722B4-BC16-47CB-9817-759AB9C0F3FF}" type="pres">
      <dgm:prSet presAssocID="{858E9AAE-2329-4C7B-9987-8F043F3A7D1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FF3C80C-D772-4F47-B5A8-8B0746659507}" type="presOf" srcId="{858E9AAE-2329-4C7B-9987-8F043F3A7D1C}" destId="{75FBC853-A68C-4B5D-A7F0-183C58C8BAF9}" srcOrd="0" destOrd="0" presId="urn:microsoft.com/office/officeart/2005/8/layout/vList5"/>
    <dgm:cxn modelId="{B119C033-F2F3-4ED7-882D-ADD4F7D699B7}" type="presOf" srcId="{B92EA416-BE15-4353-9022-D5BC32BAC04B}" destId="{58535854-13B1-4486-861F-CFD6B9DAF668}" srcOrd="0" destOrd="0" presId="urn:microsoft.com/office/officeart/2005/8/layout/vList5"/>
    <dgm:cxn modelId="{A320BE66-DD4B-49FE-9C32-6C7E0FB2942E}" srcId="{858E9AAE-2329-4C7B-9987-8F043F3A7D1C}" destId="{66CED8B3-3DD7-4979-945C-458966A2A0E0}" srcOrd="0" destOrd="0" parTransId="{7C043864-CFDF-4CBA-AFBA-BFC627851B36}" sibTransId="{F08F8B82-5846-4488-ABF2-76909858E07B}"/>
    <dgm:cxn modelId="{0CE0F847-082F-4DA8-9507-A99A47ACF36C}" srcId="{6A2128F9-E75B-46C4-B034-4124AFDDFF70}" destId="{63B8E6A9-6C9E-4FC4-85E2-0A81984B6EC6}" srcOrd="0" destOrd="0" parTransId="{634D1025-2D30-4064-A00E-C370C5053E54}" sibTransId="{CF38FC62-1B8D-4AAD-A63D-E587B00FC972}"/>
    <dgm:cxn modelId="{CC3E746D-587F-4D0F-B80A-A84DAE37386C}" srcId="{7E61940B-5365-4126-83E3-954AB634579D}" destId="{73790EE4-3A6A-46BE-B873-5450297A30D9}" srcOrd="0" destOrd="0" parTransId="{D4DC91D5-F31D-4DF6-9F08-AB349FB95FCC}" sibTransId="{FDD22506-68D0-4E48-A0DD-FC324D55693A}"/>
    <dgm:cxn modelId="{A5E17257-B62A-43CA-AFD5-CF711E8CE937}" srcId="{7E61940B-5365-4126-83E3-954AB634579D}" destId="{858E9AAE-2329-4C7B-9987-8F043F3A7D1C}" srcOrd="3" destOrd="0" parTransId="{8E08D127-67FF-4A17-9A84-49AD28FD6B01}" sibTransId="{F2E97B07-4580-4E93-B91C-DC2BA56E0AB1}"/>
    <dgm:cxn modelId="{F61D4190-ECB1-4348-B9F0-A8BEEEEE6AD1}" type="presOf" srcId="{6A2128F9-E75B-46C4-B034-4124AFDDFF70}" destId="{58D1EC91-9ACD-4125-9968-C7137333CAB6}" srcOrd="0" destOrd="0" presId="urn:microsoft.com/office/officeart/2005/8/layout/vList5"/>
    <dgm:cxn modelId="{822DF0A2-3792-41BD-AFF9-3BDEC19967F5}" srcId="{73790EE4-3A6A-46BE-B873-5450297A30D9}" destId="{5DA07F3F-2D72-4839-8AD6-4585B5346566}" srcOrd="0" destOrd="0" parTransId="{05837E92-828B-4489-AF2E-F57E45139CAF}" sibTransId="{931BCB49-FD1E-4E10-A2C8-92D21ADF186C}"/>
    <dgm:cxn modelId="{7951EFA9-C27F-4AC3-9BFF-4E8CC30171EC}" srcId="{7E61940B-5365-4126-83E3-954AB634579D}" destId="{B92EA416-BE15-4353-9022-D5BC32BAC04B}" srcOrd="1" destOrd="0" parTransId="{BC04EDC9-CF30-439B-9F8C-10B42A6C086B}" sibTransId="{AE1786BE-AB0B-4551-B9F3-8B9AE43FBFB2}"/>
    <dgm:cxn modelId="{DFE19FAA-EAE5-4783-B6EE-AC4B8ED46C00}" type="presOf" srcId="{63B8E6A9-6C9E-4FC4-85E2-0A81984B6EC6}" destId="{22C493AD-63EB-478F-B81C-1459503D4811}" srcOrd="0" destOrd="0" presId="urn:microsoft.com/office/officeart/2005/8/layout/vList5"/>
    <dgm:cxn modelId="{D307CBB6-92D9-43A6-BC08-71855C419081}" srcId="{B92EA416-BE15-4353-9022-D5BC32BAC04B}" destId="{E80F8231-E33A-4BA5-A8E9-FE824153E293}" srcOrd="0" destOrd="0" parTransId="{A6F1DE0F-F3CA-43B4-9B2D-E076D12DEDED}" sibTransId="{D0C8728E-B606-4959-8F66-21A7E8C39F85}"/>
    <dgm:cxn modelId="{881E86B7-E21D-4D2C-A56E-CC59BEAB33B3}" type="presOf" srcId="{73790EE4-3A6A-46BE-B873-5450297A30D9}" destId="{A58CAA85-1B22-4D66-9477-B60570A3F84D}" srcOrd="0" destOrd="0" presId="urn:microsoft.com/office/officeart/2005/8/layout/vList5"/>
    <dgm:cxn modelId="{0D184CB8-4278-4D47-BCD3-3E0A501B67E0}" type="presOf" srcId="{66CED8B3-3DD7-4979-945C-458966A2A0E0}" destId="{987722B4-BC16-47CB-9817-759AB9C0F3FF}" srcOrd="0" destOrd="0" presId="urn:microsoft.com/office/officeart/2005/8/layout/vList5"/>
    <dgm:cxn modelId="{BE9A18BF-2DDE-462F-A820-1C59482BF344}" srcId="{7E61940B-5365-4126-83E3-954AB634579D}" destId="{6A2128F9-E75B-46C4-B034-4124AFDDFF70}" srcOrd="2" destOrd="0" parTransId="{3CA72C44-B4D7-4A95-8120-265F5808700D}" sibTransId="{1C127065-D3DB-4DE9-BF56-2C783177E346}"/>
    <dgm:cxn modelId="{9EB361C0-9CAF-4208-A63D-CEE45C34D8B9}" type="presOf" srcId="{7E61940B-5365-4126-83E3-954AB634579D}" destId="{FDFDC01E-1EA7-4330-906F-BFD480EBAC09}" srcOrd="0" destOrd="0" presId="urn:microsoft.com/office/officeart/2005/8/layout/vList5"/>
    <dgm:cxn modelId="{300BF6C0-C14B-47FC-9773-2E4BEB428D90}" type="presOf" srcId="{E80F8231-E33A-4BA5-A8E9-FE824153E293}" destId="{8C51F887-982D-45FE-BE95-54670363468F}" srcOrd="0" destOrd="0" presId="urn:microsoft.com/office/officeart/2005/8/layout/vList5"/>
    <dgm:cxn modelId="{3BFEB6E7-45CE-4815-8AAE-CCE4F1109026}" type="presOf" srcId="{5DA07F3F-2D72-4839-8AD6-4585B5346566}" destId="{341B99DE-7C05-405C-83FA-C51DD17216DF}" srcOrd="0" destOrd="0" presId="urn:microsoft.com/office/officeart/2005/8/layout/vList5"/>
    <dgm:cxn modelId="{D08FC3DF-4A8C-412F-B673-6A9460984C26}" type="presParOf" srcId="{FDFDC01E-1EA7-4330-906F-BFD480EBAC09}" destId="{E9C7C0C5-1D89-4861-8FE8-35324D370837}" srcOrd="0" destOrd="0" presId="urn:microsoft.com/office/officeart/2005/8/layout/vList5"/>
    <dgm:cxn modelId="{3274A14B-4EE5-4E4A-9DA1-B67F42B7E6DB}" type="presParOf" srcId="{E9C7C0C5-1D89-4861-8FE8-35324D370837}" destId="{A58CAA85-1B22-4D66-9477-B60570A3F84D}" srcOrd="0" destOrd="0" presId="urn:microsoft.com/office/officeart/2005/8/layout/vList5"/>
    <dgm:cxn modelId="{2BF65A68-6A9E-4D10-94EE-3AF0B5692845}" type="presParOf" srcId="{E9C7C0C5-1D89-4861-8FE8-35324D370837}" destId="{341B99DE-7C05-405C-83FA-C51DD17216DF}" srcOrd="1" destOrd="0" presId="urn:microsoft.com/office/officeart/2005/8/layout/vList5"/>
    <dgm:cxn modelId="{B01E2EDB-F6D1-454B-9CCD-7B81C5A6D355}" type="presParOf" srcId="{FDFDC01E-1EA7-4330-906F-BFD480EBAC09}" destId="{BED018C7-F2D8-4584-8B1B-0123680FC2A3}" srcOrd="1" destOrd="0" presId="urn:microsoft.com/office/officeart/2005/8/layout/vList5"/>
    <dgm:cxn modelId="{0782BA48-26B7-4EEC-807D-E86AABEB893B}" type="presParOf" srcId="{FDFDC01E-1EA7-4330-906F-BFD480EBAC09}" destId="{BF9AF801-7006-426B-95EE-D42D89D45716}" srcOrd="2" destOrd="0" presId="urn:microsoft.com/office/officeart/2005/8/layout/vList5"/>
    <dgm:cxn modelId="{77DD3423-B349-4324-94CC-E2F083246A64}" type="presParOf" srcId="{BF9AF801-7006-426B-95EE-D42D89D45716}" destId="{58535854-13B1-4486-861F-CFD6B9DAF668}" srcOrd="0" destOrd="0" presId="urn:microsoft.com/office/officeart/2005/8/layout/vList5"/>
    <dgm:cxn modelId="{2C6004FA-6E62-4CC8-A950-A4D78EAEE540}" type="presParOf" srcId="{BF9AF801-7006-426B-95EE-D42D89D45716}" destId="{8C51F887-982D-45FE-BE95-54670363468F}" srcOrd="1" destOrd="0" presId="urn:microsoft.com/office/officeart/2005/8/layout/vList5"/>
    <dgm:cxn modelId="{4C8CA28E-A5DC-4935-889D-9CA7C8A156E4}" type="presParOf" srcId="{FDFDC01E-1EA7-4330-906F-BFD480EBAC09}" destId="{6399C949-5CD2-48C8-9B93-110B305DA7CE}" srcOrd="3" destOrd="0" presId="urn:microsoft.com/office/officeart/2005/8/layout/vList5"/>
    <dgm:cxn modelId="{4CDEB690-946F-4102-B4E9-4DDBBD9D4B60}" type="presParOf" srcId="{FDFDC01E-1EA7-4330-906F-BFD480EBAC09}" destId="{BCDC6444-9CB5-4BCF-8ED2-2EDD4779EC20}" srcOrd="4" destOrd="0" presId="urn:microsoft.com/office/officeart/2005/8/layout/vList5"/>
    <dgm:cxn modelId="{0FA876E9-BA6D-430B-A7D8-2ED662371A61}" type="presParOf" srcId="{BCDC6444-9CB5-4BCF-8ED2-2EDD4779EC20}" destId="{58D1EC91-9ACD-4125-9968-C7137333CAB6}" srcOrd="0" destOrd="0" presId="urn:microsoft.com/office/officeart/2005/8/layout/vList5"/>
    <dgm:cxn modelId="{E695777F-ED98-4FB3-8333-A18BD8B0647F}" type="presParOf" srcId="{BCDC6444-9CB5-4BCF-8ED2-2EDD4779EC20}" destId="{22C493AD-63EB-478F-B81C-1459503D4811}" srcOrd="1" destOrd="0" presId="urn:microsoft.com/office/officeart/2005/8/layout/vList5"/>
    <dgm:cxn modelId="{3AB9CA7A-3E8E-4BCC-BE99-AAFD1C0CB931}" type="presParOf" srcId="{FDFDC01E-1EA7-4330-906F-BFD480EBAC09}" destId="{C914028D-BF3A-4841-9BA9-3FBB31A6F72C}" srcOrd="5" destOrd="0" presId="urn:microsoft.com/office/officeart/2005/8/layout/vList5"/>
    <dgm:cxn modelId="{9A3DABF3-D6FD-4F7D-B930-7334435A259A}" type="presParOf" srcId="{FDFDC01E-1EA7-4330-906F-BFD480EBAC09}" destId="{4713331C-E08B-4C9B-B97B-17C64029C301}" srcOrd="6" destOrd="0" presId="urn:microsoft.com/office/officeart/2005/8/layout/vList5"/>
    <dgm:cxn modelId="{76B466F3-4F90-45D2-A190-9B76C00505C8}" type="presParOf" srcId="{4713331C-E08B-4C9B-B97B-17C64029C301}" destId="{75FBC853-A68C-4B5D-A7F0-183C58C8BAF9}" srcOrd="0" destOrd="0" presId="urn:microsoft.com/office/officeart/2005/8/layout/vList5"/>
    <dgm:cxn modelId="{BF02B7A6-E5A4-41A1-8B47-2EFC0F529797}" type="presParOf" srcId="{4713331C-E08B-4C9B-B97B-17C64029C301}" destId="{987722B4-BC16-47CB-9817-759AB9C0F3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B99DE-7C05-405C-83FA-C51DD17216DF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200" kern="1200" dirty="0"/>
            <a:t>Джон </a:t>
          </a:r>
          <a:r>
            <a:rPr lang="uk-UA" sz="4200" kern="1200" dirty="0" err="1"/>
            <a:t>Торнтон</a:t>
          </a:r>
          <a:endParaRPr lang="en-US" sz="4200" kern="1200" dirty="0"/>
        </a:p>
      </dsp:txBody>
      <dsp:txXfrm rot="-5400000">
        <a:off x="3785615" y="147831"/>
        <a:ext cx="6689078" cy="756160"/>
      </dsp:txXfrm>
    </dsp:sp>
    <dsp:sp modelId="{A58CAA85-1B22-4D66-9477-B60570A3F84D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Група 1</a:t>
          </a:r>
          <a:endParaRPr lang="en-US" sz="5300" kern="1200" dirty="0"/>
        </a:p>
      </dsp:txBody>
      <dsp:txXfrm>
        <a:off x="51133" y="53310"/>
        <a:ext cx="3683350" cy="945199"/>
      </dsp:txXfrm>
    </dsp:sp>
    <dsp:sp modelId="{8C51F887-982D-45FE-BE95-54670363468F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200" kern="1200" dirty="0"/>
            <a:t>Маргарет </a:t>
          </a:r>
          <a:r>
            <a:rPr lang="uk-UA" sz="4200" kern="1200" dirty="0" err="1"/>
            <a:t>Хейл</a:t>
          </a:r>
          <a:endParaRPr lang="en-US" sz="4200" kern="1200" dirty="0"/>
        </a:p>
      </dsp:txBody>
      <dsp:txXfrm rot="-5400000">
        <a:off x="3785615" y="1247670"/>
        <a:ext cx="6689078" cy="756160"/>
      </dsp:txXfrm>
    </dsp:sp>
    <dsp:sp modelId="{58535854-13B1-4486-861F-CFD6B9DAF668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Група 2</a:t>
          </a:r>
          <a:endParaRPr lang="en-US" sz="5300" kern="1200" dirty="0"/>
        </a:p>
      </dsp:txBody>
      <dsp:txXfrm>
        <a:off x="51133" y="1153149"/>
        <a:ext cx="3683350" cy="945199"/>
      </dsp:txXfrm>
    </dsp:sp>
    <dsp:sp modelId="{22C493AD-63EB-478F-B81C-1459503D4811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200" kern="1200" dirty="0"/>
            <a:t>Генрі Хіггінс </a:t>
          </a:r>
          <a:endParaRPr lang="en-US" sz="4200" kern="1200" dirty="0"/>
        </a:p>
      </dsp:txBody>
      <dsp:txXfrm rot="-5400000">
        <a:off x="3785615" y="2347509"/>
        <a:ext cx="6689078" cy="756160"/>
      </dsp:txXfrm>
    </dsp:sp>
    <dsp:sp modelId="{58D1EC91-9ACD-4125-9968-C7137333CAB6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Група 3</a:t>
          </a:r>
          <a:endParaRPr lang="en-US" sz="5300" kern="1200" dirty="0"/>
        </a:p>
      </dsp:txBody>
      <dsp:txXfrm>
        <a:off x="51133" y="2252988"/>
        <a:ext cx="3683350" cy="945199"/>
      </dsp:txXfrm>
    </dsp:sp>
    <dsp:sp modelId="{987722B4-BC16-47CB-9817-759AB9C0F3FF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200" kern="1200" dirty="0"/>
            <a:t>Гості з майбутнього </a:t>
          </a:r>
          <a:endParaRPr lang="en-US" sz="4200" kern="1200" dirty="0"/>
        </a:p>
      </dsp:txBody>
      <dsp:txXfrm rot="-5400000">
        <a:off x="3785615" y="3447347"/>
        <a:ext cx="6689078" cy="756160"/>
      </dsp:txXfrm>
    </dsp:sp>
    <dsp:sp modelId="{75FBC853-A68C-4B5D-A7F0-183C58C8BAF9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Група 4</a:t>
          </a:r>
          <a:endParaRPr lang="en-US" sz="5300" kern="1200" dirty="0"/>
        </a:p>
      </dsp:txBody>
      <dsp:txXfrm>
        <a:off x="51133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A940A-CBDD-455D-B27E-2A8C8F8C9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2659B7-6CFB-4539-987E-4E387E3F2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34F7B-E8B8-4017-9223-1EC75827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146319-011B-432A-AE2D-F47EEE80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8EB53E-7014-4C07-A081-FCEA1C04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4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80579-5835-48F5-B878-1CE360E4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095D83-D1A0-4C14-8642-4CC539EAE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67E2D-4A9E-42E4-AC70-3CB4900A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F8729-DC59-4E56-B086-20AC38B1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5B39B-3F5C-4D18-B042-74F44EF4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8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87EBFD-0BE0-4FBE-AAA8-3022465A0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B8BF11-FFB6-4F31-A368-F3A9E798D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AED4D-1FC8-467C-A3FD-04E4D369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22F2B-9B29-4761-B7C9-222C6E97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FEBB0-4DBD-4376-8F14-5D122BD5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4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63C2E-03C2-43EF-AE4A-5812E83F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278B8-EF22-4E32-AFE4-A2350897A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1D1A31-7973-41EA-AB3F-CFC161EE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F4C7B-04C1-4D90-AEA8-F7DD358B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8A041-844B-4170-871B-159CBE33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46523-9A04-4176-A51D-C4B76544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8A6A1D-191E-4D13-9438-C7CB5B3ED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16BD73-D6EC-40E2-BED5-454E6E94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824DA-B187-4BC9-B868-A2094BC2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103658-91CA-44C3-BA6A-68BDC9C7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AD200-315D-49ED-9BCF-A1E373BA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034DE-75D3-4FC9-AEF1-2BCD44AE8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82DFAB-68B0-4461-BC4E-48BA3F24A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A1F2EF-F9D0-42FA-BD98-899FD115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78F3F4-1B1A-49DC-A79E-6E979C0A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31AC6C-D403-4ACF-9632-E2E16451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49552-52DD-4844-AE59-5A331F27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417BF-B2D1-436F-8E8D-E0C7EAAF6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8B0A61-13C8-44BD-9451-93EB33BCD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5459D-6669-4772-ACD9-CE70D17D4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12FE48-29C3-4301-8BF7-8D68EF1E3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4026D4-C6B4-42A4-BAED-8E2C7A74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8BC78-716F-4E3E-AE08-FD6BE6B8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F94FF8-FFB7-45DC-974E-9E07D896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B3619-B276-4455-BDA6-1E59F5D7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48A73B-E477-4A05-A86E-9CC454D7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2EBB27-7279-42E5-98CC-B055BDFB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A25B4B-42CF-4743-9B7F-D94EB5B1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B02862-50AC-4FA2-9E7E-20A379FC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536684-6A17-4E33-914D-1325C112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45198-7BF0-4FB1-BEC1-C445A7A4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B62B8-87C4-4985-B4EA-ADDDDC58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979DF-DFF4-49AF-84E3-537D2F06C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E34CA6-DF25-4D9E-9CD6-690A41C7B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4EA5EE-7D50-4400-ADBA-653FC86E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6BB9D0-BE29-4F68-B074-F73AC9E7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1E66ED-3B51-445F-9C7C-223F0729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8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5C3B2-C7F6-4C16-AE7F-1B6EC61C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4E021-2342-45F5-AFFF-D5CFCCB54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098D19-C59D-4246-B742-5D12DFB1E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2E194C-D947-4BCD-8977-266F5080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38BBF-4192-4281-AC9C-400D6AC2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E4C068-A60F-46C8-ABDE-5E69044D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89AC5-D20A-470C-8309-3F6555BF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F2FD1B-8C1C-45C0-B5E8-09278E4FA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F3797-D126-488D-9B29-EE694A154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70EF-8A86-4990-8901-EB8074BFE417}" type="datetimeFigureOut">
              <a:rPr lang="en-US" smtClean="0"/>
              <a:t>01-Dec-18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5633A-303A-4105-86B3-140A03609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F68FC-54ED-4220-A8CE-BAE477B59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9BBD-315F-433B-9FE6-309D46D2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770E7-B5ED-4E07-A116-0F02F84C8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uk-UA" sz="3600" b="1" dirty="0"/>
              <a:t>Соціальна відповідальність: </a:t>
            </a:r>
            <a:br>
              <a:rPr lang="uk-UA" sz="3600" b="1" dirty="0"/>
            </a:br>
            <a:r>
              <a:rPr lang="uk-UA" sz="3600" b="1" dirty="0"/>
              <a:t>«Північ та Південь» </a:t>
            </a:r>
            <a:r>
              <a:rPr lang="uk-UA" sz="3600" b="1" dirty="0" err="1"/>
              <a:t>Е.Гаскелл</a:t>
            </a:r>
            <a:r>
              <a:rPr lang="uk-UA" sz="3600" b="1" dirty="0"/>
              <a:t>:</a:t>
            </a:r>
            <a:endParaRPr lang="en-US" sz="3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D422F-1F55-44CF-B28E-D9977B22E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 fontScale="92500"/>
          </a:bodyPr>
          <a:lstStyle/>
          <a:p>
            <a:pPr algn="l"/>
            <a:r>
              <a:rPr lang="uk-UA" sz="2000" dirty="0"/>
              <a:t>Модуль 4.</a:t>
            </a:r>
          </a:p>
          <a:p>
            <a:pPr algn="l"/>
            <a:r>
              <a:rPr lang="uk-UA" sz="2000" dirty="0"/>
              <a:t>Семінар 4.2 </a:t>
            </a:r>
          </a:p>
          <a:p>
            <a:pPr algn="l"/>
            <a:r>
              <a:rPr lang="uk-UA" sz="2000" dirty="0"/>
              <a:t>Викладач: Олена </a:t>
            </a:r>
            <a:r>
              <a:rPr lang="uk-UA" sz="2000" dirty="0" err="1"/>
              <a:t>Тупахіна</a:t>
            </a:r>
            <a:endParaRPr lang="uk-UA" sz="2000" dirty="0"/>
          </a:p>
        </p:txBody>
      </p:sp>
      <p:pic>
        <p:nvPicPr>
          <p:cNvPr id="1026" name="Picture 2" descr="ÐÐ°ÑÑÐ¸Ð½ÐºÐ¸ Ð¿Ð¾ Ð·Ð°Ð¿ÑÐ¾ÑÑ north and south gaskell">
            <a:extLst>
              <a:ext uri="{FF2B5EF4-FFF2-40B4-BE49-F238E27FC236}">
                <a16:creationId xmlns:a16="http://schemas.microsoft.com/office/drawing/2014/main" id="{EF45E6F9-DB4B-409A-B37D-DDCD45648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 b="29634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713260D8-2903-4BD8-A7DD-1922E8B7B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" y="4715664"/>
            <a:ext cx="1560596" cy="1235117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8305C3A4-B3AC-461F-B8C4-26159FB0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707"/>
                    </a14:imgEffect>
                    <a14:imgEffect>
                      <a14:saturation sat="2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3" y="6064223"/>
            <a:ext cx="2697468" cy="5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67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532F3D3-1274-4429-A5F2-69826E1D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543F-7FB5-4E0C-A566-C7B303CC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238" y="365125"/>
            <a:ext cx="6131561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/>
              <a:t>«</a:t>
            </a:r>
            <a:r>
              <a:rPr lang="ru-RU" sz="7200" b="1" dirty="0" err="1"/>
              <a:t>Дв</a:t>
            </a:r>
            <a:r>
              <a:rPr lang="uk-UA" sz="7200" b="1" dirty="0"/>
              <a:t>і нації»</a:t>
            </a:r>
            <a:endParaRPr lang="en-US" sz="7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5C768-E96B-4023-85FA-453D6952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240" y="1690688"/>
            <a:ext cx="6412309" cy="4351338"/>
          </a:xfrm>
        </p:spPr>
        <p:txBody>
          <a:bodyPr>
            <a:normAutofit/>
          </a:bodyPr>
          <a:lstStyle/>
          <a:p>
            <a:r>
              <a:rPr lang="uk-UA" dirty="0"/>
              <a:t>«…між ними немає жодного зв</a:t>
            </a:r>
            <a:r>
              <a:rPr lang="en-US" dirty="0"/>
              <a:t>’</a:t>
            </a:r>
            <a:r>
              <a:rPr lang="uk-UA" dirty="0" err="1"/>
              <a:t>язку</a:t>
            </a:r>
            <a:r>
              <a:rPr lang="uk-UA" dirty="0"/>
              <a:t>, жодного порозуміння. Вони й гадки не мають про звичаї, думки, почуття одне одного, ніби живуть на різних полюсах чи планетах; вони виховані у різний спосіб, </a:t>
            </a:r>
            <a:r>
              <a:rPr lang="uk-UA" dirty="0" err="1"/>
              <a:t>вигодовані</a:t>
            </a:r>
            <a:r>
              <a:rPr lang="uk-UA" dirty="0"/>
              <a:t> різною їжею, керуються різною мораллю, та й підкорюються, врешті решт, не однаковим законам».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47E97-60CB-4F5C-923A-00F562345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68E1E0B9-9D13-4652-BB2F-AD7E99FC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disraeli transparent">
            <a:extLst>
              <a:ext uri="{FF2B5EF4-FFF2-40B4-BE49-F238E27FC236}">
                <a16:creationId xmlns:a16="http://schemas.microsoft.com/office/drawing/2014/main" id="{F68F7F7E-18FB-4C9F-A8D4-35DD61A1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192" y="1869440"/>
            <a:ext cx="4783493" cy="377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7B037-CE07-4B65-8918-82A34AAB4B84}"/>
              </a:ext>
            </a:extLst>
          </p:cNvPr>
          <p:cNvSpPr txBox="1"/>
          <p:nvPr/>
        </p:nvSpPr>
        <p:spPr>
          <a:xfrm>
            <a:off x="1372220" y="5941482"/>
            <a:ext cx="393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Бенджамен </a:t>
            </a:r>
            <a:r>
              <a:rPr lang="ru-RU" sz="2000" i="1" dirty="0" err="1"/>
              <a:t>Дізраелі</a:t>
            </a:r>
            <a:endParaRPr lang="ru-RU" sz="2000" i="1" dirty="0"/>
          </a:p>
          <a:p>
            <a:r>
              <a:rPr lang="ru-RU" sz="2000" i="1" dirty="0"/>
              <a:t>«</a:t>
            </a:r>
            <a:r>
              <a:rPr lang="ru-RU" sz="2000" i="1" dirty="0" err="1"/>
              <a:t>Сибілла</a:t>
            </a:r>
            <a:r>
              <a:rPr lang="ru-RU" sz="2000" i="1" dirty="0"/>
              <a:t>,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/>
              <a:t>Історія</a:t>
            </a:r>
            <a:r>
              <a:rPr lang="ru-RU" sz="2000" i="1" dirty="0"/>
              <a:t> </a:t>
            </a:r>
            <a:r>
              <a:rPr lang="ru-RU" sz="2000" i="1" dirty="0" err="1"/>
              <a:t>двох</a:t>
            </a:r>
            <a:r>
              <a:rPr lang="ru-RU" sz="2000" i="1" dirty="0"/>
              <a:t> </a:t>
            </a:r>
            <a:r>
              <a:rPr lang="ru-RU" sz="2000" i="1" dirty="0" err="1"/>
              <a:t>націй</a:t>
            </a:r>
            <a:r>
              <a:rPr lang="ru-RU" sz="2000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4178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532F3D3-1274-4429-A5F2-69826E1D9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17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543F-7FB5-4E0C-A566-C7B303CC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7" y="540280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Laissez-faire: </a:t>
            </a:r>
            <a:br>
              <a:rPr lang="ru-RU" dirty="0"/>
            </a:br>
            <a:r>
              <a:rPr lang="ru-RU" dirty="0"/>
              <a:t>п</a:t>
            </a:r>
            <a:r>
              <a:rPr lang="uk-UA" dirty="0" err="1"/>
              <a:t>ринцип</a:t>
            </a:r>
            <a:r>
              <a:rPr lang="en-US" dirty="0"/>
              <a:t> </a:t>
            </a:r>
            <a:r>
              <a:rPr lang="uk-UA" dirty="0"/>
              <a:t>невтручання</a:t>
            </a:r>
            <a:endParaRPr lang="en-US" dirty="0"/>
          </a:p>
        </p:txBody>
      </p:sp>
      <p:sp>
        <p:nvSpPr>
          <p:cNvPr id="3080" name="Freeform: Shape 7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333C22D4-300B-401B-9117-5BE73E8F0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r="32865"/>
          <a:stretch/>
        </p:blipFill>
        <p:spPr bwMode="auto">
          <a:xfrm>
            <a:off x="-2317" y="-2"/>
            <a:ext cx="5441859" cy="565494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D7D74F54-D4E0-428E-9D06-B8D77E94D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735702"/>
          </a:xfrm>
        </p:spPr>
        <p:txBody>
          <a:bodyPr anchor="t">
            <a:normAutofit/>
          </a:bodyPr>
          <a:lstStyle/>
          <a:p>
            <a:r>
              <a:rPr lang="ru-RU" sz="2200" dirty="0" err="1"/>
              <a:t>Ринок</a:t>
            </a:r>
            <a:r>
              <a:rPr lang="ru-RU" sz="2200" dirty="0"/>
              <a:t> як система,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регулю</a:t>
            </a:r>
            <a:r>
              <a:rPr lang="uk-UA" sz="2200" dirty="0"/>
              <a:t>є сама себе</a:t>
            </a:r>
          </a:p>
          <a:p>
            <a:r>
              <a:rPr lang="uk-UA" sz="2200" dirty="0"/>
              <a:t>Вартість товарів і праці визначається лише на основі вільної конкуренції </a:t>
            </a:r>
          </a:p>
          <a:p>
            <a:r>
              <a:rPr lang="uk-UA" sz="2200" dirty="0"/>
              <a:t>Рішення про характер виробництва, якість та асортимент продукції приймає виробник</a:t>
            </a:r>
          </a:p>
          <a:p>
            <a:r>
              <a:rPr lang="uk-UA" sz="2200" dirty="0"/>
              <a:t>Держава встановлює «правила гри», проте не має втручатися в економічні процеси </a:t>
            </a:r>
            <a:endParaRPr lang="en-US" sz="2200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1AE9402-CE2F-48CA-8629-CFA84192B3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1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01823F2E-5B1C-48B2-AADF-969CF435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09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543F-7FB5-4E0C-A566-C7B303CC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5C768-E96B-4023-85FA-453D6952E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532F3D3-1274-4429-A5F2-69826E1D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47E97-60CB-4F5C-923A-00F562345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68E1E0B9-9D13-4652-BB2F-AD7E99FC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09672B4-7E27-4838-96E7-8E594FAA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74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1332A4C3-376C-41A6-AEC5-CB80C82F392B}"/>
              </a:ext>
            </a:extLst>
          </p:cNvPr>
          <p:cNvSpPr/>
          <p:nvPr/>
        </p:nvSpPr>
        <p:spPr>
          <a:xfrm>
            <a:off x="579120" y="528319"/>
            <a:ext cx="6197600" cy="5964555"/>
          </a:xfrm>
          <a:prstGeom prst="wedgeRoundRectCallout">
            <a:avLst>
              <a:gd name="adj1" fmla="val 67754"/>
              <a:gd name="adj2" fmla="val -33837"/>
              <a:gd name="adj3" fmla="val 16667"/>
            </a:avLst>
          </a:prstGeom>
          <a:solidFill>
            <a:srgbClr val="FCFDFE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C0C80-2F1E-4BE3-B22B-ECAAB45D1901}"/>
              </a:ext>
            </a:extLst>
          </p:cNvPr>
          <p:cNvSpPr txBox="1"/>
          <p:nvPr/>
        </p:nvSpPr>
        <p:spPr>
          <a:xfrm>
            <a:off x="1026160" y="681037"/>
            <a:ext cx="54051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/>
              <a:t>	…Я досяг успіху не вдачею, не будь-якими заслугами, не талантом, а просто завдяки суворим правилам і зневагою до незаслужених потурань. </a:t>
            </a:r>
            <a:r>
              <a:rPr lang="uk-UA" sz="2500" dirty="0" err="1"/>
              <a:t>Місс</a:t>
            </a:r>
            <a:r>
              <a:rPr lang="uk-UA" sz="2500" dirty="0"/>
              <a:t> </a:t>
            </a:r>
            <a:r>
              <a:rPr lang="uk-UA" sz="2500" dirty="0" err="1"/>
              <a:t>Хейл</a:t>
            </a:r>
            <a:r>
              <a:rPr lang="uk-UA" sz="2500" dirty="0"/>
              <a:t> казала тут про страждання, закарбовані за обличчях окремих </a:t>
            </a:r>
            <a:r>
              <a:rPr lang="uk-UA" sz="2500" dirty="0" err="1"/>
              <a:t>мілтонських</a:t>
            </a:r>
            <a:r>
              <a:rPr lang="uk-UA" sz="2500" dirty="0"/>
              <a:t> городян. Я думаю, це природне й заслужене покарання за нечесно отримані задоволення у певний період їхнього життя. Люди, що керуються почуттями й потурають собі, не викликають в мене ненависті, проте я зневажаю їх за слабкість характеру. </a:t>
            </a:r>
            <a:endParaRPr lang="ru-RU" sz="2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0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532F3D3-1274-4429-A5F2-69826E1D9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17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543F-7FB5-4E0C-A566-C7B303CC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ru-RU" dirty="0" err="1"/>
              <a:t>Патернал</a:t>
            </a:r>
            <a:r>
              <a:rPr lang="uk-UA" dirty="0" err="1"/>
              <a:t>ізм</a:t>
            </a:r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ÐÐ°ÑÑÐ¸Ð½ÐºÐ¸ Ð¿Ð¾ Ð·Ð°Ð¿ÑÐ¾ÑÑ paternalism">
            <a:extLst>
              <a:ext uri="{FF2B5EF4-FFF2-40B4-BE49-F238E27FC236}">
                <a16:creationId xmlns:a16="http://schemas.microsoft.com/office/drawing/2014/main" id="{F1EEC12B-473F-430F-BF91-5ED8DEEC3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r="3" b="3"/>
          <a:stretch/>
        </p:blipFill>
        <p:spPr bwMode="auto">
          <a:xfrm>
            <a:off x="-2317" y="-2"/>
            <a:ext cx="5441859" cy="565494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795C768-E96B-4023-85FA-453D6952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674742"/>
          </a:xfrm>
        </p:spPr>
        <p:txBody>
          <a:bodyPr anchor="t">
            <a:normAutofit/>
          </a:bodyPr>
          <a:lstStyle/>
          <a:p>
            <a:r>
              <a:rPr lang="uk-UA" dirty="0"/>
              <a:t>Держава = сім</a:t>
            </a:r>
            <a:r>
              <a:rPr lang="en-US" dirty="0"/>
              <a:t>’</a:t>
            </a:r>
            <a:r>
              <a:rPr lang="uk-UA" dirty="0"/>
              <a:t>я: «молодші» підкорюються «старшим»</a:t>
            </a:r>
          </a:p>
          <a:p>
            <a:r>
              <a:rPr lang="uk-UA" dirty="0"/>
              <a:t>Забезпечення потреб в обмін на свободу</a:t>
            </a:r>
            <a:r>
              <a:rPr lang="en-US" dirty="0"/>
              <a:t> </a:t>
            </a:r>
            <a:r>
              <a:rPr lang="uk-UA" dirty="0"/>
              <a:t>прийняття рішень</a:t>
            </a:r>
          </a:p>
          <a:p>
            <a:r>
              <a:rPr lang="uk-UA" dirty="0"/>
              <a:t>Пільги й субсидії за рахунок власника з метою зниження соціальної напруги 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30A9859-253E-4226-95B5-04DA14CE3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13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F8902715-53B1-45F1-A692-3FED6951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98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3A724E-A782-4E99-9001-93F61A76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A5339-FF6A-4A96-97BC-CBE19052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EB173-C6EF-4A24-AB74-1BEFBF1E5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queen victoria visiting the poor">
            <a:extLst>
              <a:ext uri="{FF2B5EF4-FFF2-40B4-BE49-F238E27FC236}">
                <a16:creationId xmlns:a16="http://schemas.microsoft.com/office/drawing/2014/main" id="{A5932808-ABB5-46C6-83B7-BB623A47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AD7311A-B356-45F2-996C-E728120F6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430718C3-32D8-4217-A8CD-571FA70C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367" y="6311900"/>
            <a:ext cx="2365824" cy="51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1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chartism">
            <a:extLst>
              <a:ext uri="{FF2B5EF4-FFF2-40B4-BE49-F238E27FC236}">
                <a16:creationId xmlns:a16="http://schemas.microsoft.com/office/drawing/2014/main" id="{5956D66C-F053-49CF-B02B-0979497DE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0809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AF14D-DA6E-4995-9B38-626C8486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4" y="365487"/>
            <a:ext cx="4062643" cy="1043409"/>
          </a:xfrm>
        </p:spPr>
        <p:txBody>
          <a:bodyPr>
            <a:normAutofit/>
          </a:bodyPr>
          <a:lstStyle/>
          <a:p>
            <a:r>
              <a:rPr lang="uk-UA" sz="3600" b="1" dirty="0"/>
              <a:t>Чартизм 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BA807-26F0-463D-A0DE-A706A25C3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203062"/>
            <a:ext cx="4062642" cy="4019178"/>
          </a:xfrm>
        </p:spPr>
        <p:txBody>
          <a:bodyPr anchor="t">
            <a:normAutofit fontScale="92500" lnSpcReduction="10000"/>
          </a:bodyPr>
          <a:lstStyle/>
          <a:p>
            <a:r>
              <a:rPr lang="uk-UA" sz="2600" dirty="0"/>
              <a:t>Радикальний соціалістичний рух: страйки, повстання, бунти</a:t>
            </a:r>
          </a:p>
          <a:p>
            <a:r>
              <a:rPr lang="uk-UA" sz="2600" dirty="0"/>
              <a:t>Проти: безробіття, дитячої праці, зниження зарплатні</a:t>
            </a:r>
          </a:p>
          <a:p>
            <a:r>
              <a:rPr lang="uk-UA" sz="2600" dirty="0"/>
              <a:t>За: право голосу для усіх чоловіків з 21 року, таємне голосування, щорічні вибори, зарплатню для членів парламенту </a:t>
            </a:r>
          </a:p>
          <a:p>
            <a:r>
              <a:rPr lang="uk-UA" sz="2600" dirty="0" err="1"/>
              <a:t>Передтеча</a:t>
            </a:r>
            <a:r>
              <a:rPr lang="uk-UA" sz="2600" dirty="0"/>
              <a:t> сучасних профспілок </a:t>
            </a:r>
          </a:p>
          <a:p>
            <a:endParaRPr lang="uk-UA" sz="1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0DC78A7-75BB-44B8-96B0-343AB66B4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9C1BD2AC-BFF4-4E0F-B51B-36959058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1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C4E1D-BECB-4959-A877-7F16916F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E5EE81-E166-476C-8DD1-96E5340D0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ÐÐ°ÑÑÐ¸Ð½ÐºÐ¸ Ð¿Ð¾ Ð·Ð°Ð¿ÑÐ¾ÑÑ bristol riot 1831">
            <a:extLst>
              <a:ext uri="{FF2B5EF4-FFF2-40B4-BE49-F238E27FC236}">
                <a16:creationId xmlns:a16="http://schemas.microsoft.com/office/drawing/2014/main" id="{715B3C8E-50CE-44C3-924F-48F6A428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8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1023E62D-DAB3-4E86-B8FF-2E5D58EC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EC855-9E1F-4817-A37D-4808ECE799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7985BC3E-B6BF-4618-9AF4-09F887CF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5BF50-EA53-4BAA-BB2A-1421107D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Як </a:t>
            </a:r>
            <a:r>
              <a:rPr lang="uk-UA" b="1" dirty="0" err="1"/>
              <a:t>розв</a:t>
            </a:r>
            <a:r>
              <a:rPr lang="en-US" b="1" dirty="0"/>
              <a:t>’</a:t>
            </a:r>
            <a:r>
              <a:rPr lang="uk-UA" b="1" dirty="0" err="1"/>
              <a:t>язати</a:t>
            </a:r>
            <a:r>
              <a:rPr lang="uk-UA" b="1" dirty="0"/>
              <a:t> конфлікт? </a:t>
            </a:r>
            <a:endParaRPr lang="en-US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5078210-A775-4C8C-9A95-86371D3A2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5109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1660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231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Соціальна відповідальність:  «Північ та Південь» Е.Гаскелл:</vt:lpstr>
      <vt:lpstr>«Дві нації»</vt:lpstr>
      <vt:lpstr>Laissez-faire:  принцип невтручання</vt:lpstr>
      <vt:lpstr>Презентация PowerPoint</vt:lpstr>
      <vt:lpstr>Патерналізм</vt:lpstr>
      <vt:lpstr>Презентация PowerPoint</vt:lpstr>
      <vt:lpstr>Чартизм </vt:lpstr>
      <vt:lpstr>Презентация PowerPoint</vt:lpstr>
      <vt:lpstr>Як розв’язати конфлікт?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відповідальність:  «Північ та Південь» Е.Гаскелл:</dc:title>
  <dc:creator>E. T.</dc:creator>
  <cp:lastModifiedBy>E. T.</cp:lastModifiedBy>
  <cp:revision>6</cp:revision>
  <dcterms:created xsi:type="dcterms:W3CDTF">2018-12-01T12:37:57Z</dcterms:created>
  <dcterms:modified xsi:type="dcterms:W3CDTF">2018-12-02T19:14:22Z</dcterms:modified>
</cp:coreProperties>
</file>