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8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16624"/>
            <a:ext cx="9324528" cy="2595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«Зарубежный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опыт управления человеческими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ресурсами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 США, Америке»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5559" y="53012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ФИО: Савина Карина Сергеевна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Специальность: менеджмент организации и администрирования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Группа: 6.0736-МО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280920" cy="3539527"/>
          </a:xfrm>
        </p:spPr>
        <p:txBody>
          <a:bodyPr/>
          <a:lstStyle/>
          <a:p>
            <a:pPr marL="45720" lvl="0" indent="0">
              <a:buNone/>
            </a:pPr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Законодательные основы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разных странах существенно различа­ются законы и инструкции по предоставлению равных возможно­стей в области занятости, порядок увольнения, охрана здоровья и техника безопасности на производстве, защита прав временных работников и тех, кто занят неполный рабочий день, а также мно­гие другие ключевые факторы, определяющие трудовые отноше­ния.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468979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5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08912" cy="3539527"/>
          </a:xfrm>
        </p:spPr>
        <p:txBody>
          <a:bodyPr/>
          <a:lstStyle/>
          <a:p>
            <a:pPr marL="45720" lvl="0" indent="0">
              <a:buNone/>
            </a:pPr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Экономическое положение страны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например уровень безработи­цы, темпы экономического роста, степень жесткости конкурен­ции на внутреннем рынке. Интенсивная конкуренция заставляет компании применять гибкую трудовую практику и постоянно изыскивать новые методы управления человеческими ресурсами, которые могли бы способствовать укреплению компанией конку­рентных позиций.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00" y="3356992"/>
            <a:ext cx="700053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1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08912" cy="3539527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взаимоотношений с работниками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включающая степень участия государства в разрешении трудовых споров и конфлик­тов, уровень профсоюзного движения, сложившиеся взаимоот­ношения между профсоюзами и компаниями-работодателями и 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57414"/>
            <a:ext cx="6638032" cy="450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3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064896" cy="3539527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Роль государства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обеспечении профессионально-технического обучения. Если государство уделяет мало внимания обучению ра­ботников, то компаниям, испытывающим потребность в квалифи­цированной рабочей силе, приходится уделять их подготовке и обучению больше ресурсов, чем компаниям, действующим в странах с развитой государственной системой профессиональ­но-технического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25658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3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992888" cy="48245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Особый интерес вызывают системы управления персоналом на фирмах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западноевропейской страны,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США и Японии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европейских, американских и японских компаний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помогает отследить последние сдвиги и нововведения в принципах и методах управления персоналом. Следует при этом отметить, что западноевропейская модель управления человеческими ресурсами во многом сходна с американской. Разница заключается лишь в том, что в странах ЕС осуществляется более жесткое государственное регулирование по вопросам найма, увольнения, соци­ального обеспечения, безопасности труда, рабочего времени, деятель­ности профсоюзов и т.д.</a:t>
            </a:r>
          </a:p>
          <a:p>
            <a:pPr marL="45720" indent="0">
              <a:buNone/>
            </a:pP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17513"/>
            <a:ext cx="2699792" cy="206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0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92888" cy="115409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Характерные черты американского подхода к управлению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человече­скими ресурсами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353952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Американская практика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управления персоналом придает особую важность инициативе и ответственности работника, отбору и продви­жению персонала, основывающихся на достоинствах работника, пред­положении, что работник должен и желает быть лояльным к нанимаю­щей его организации, а также на готовности уволить сотрудников, чья работа не соответствует установленному уровню.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417842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2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992888" cy="353952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Мотивация работни­ков часто ставится в зависимость от вознаграждений и взысканий. По сравнению с другими странами, в компаниях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наблюдаются откры­тые вертикальные и горизонтальные коммуникации, а также относитель­но неформальный характер взаимоотношений между работниками.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3584"/>
            <a:ext cx="91440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8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Основными  тенденциями  в  сфере  занятости  в США являются следую­щие: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544616" cy="5517232"/>
          </a:xfrm>
        </p:spPr>
        <p:txBody>
          <a:bodyPr>
            <a:noAutofit/>
          </a:bodyPr>
          <a:lstStyle/>
          <a:p>
            <a:pPr lvl="0"/>
            <a:r>
              <a:rPr lang="ru-RU" sz="221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210" dirty="0">
                <a:latin typeface="Times New Roman" pitchFamily="18" charset="0"/>
                <a:cs typeface="Times New Roman" pitchFamily="18" charset="0"/>
              </a:rPr>
              <a:t>спроса на квалифицированную рабочую силу (по оценке специалистов, </a:t>
            </a:r>
            <a:r>
              <a:rPr lang="ru-RU" sz="221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10" i="1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210" dirty="0">
                <a:latin typeface="Times New Roman" pitchFamily="18" charset="0"/>
                <a:cs typeface="Times New Roman" pitchFamily="18" charset="0"/>
              </a:rPr>
              <a:t>рабочих мест в стране было предназначено для людей, не имеющих квалификации);</a:t>
            </a:r>
          </a:p>
          <a:p>
            <a:pPr lvl="0"/>
            <a:r>
              <a:rPr lang="ru-RU" sz="2210" dirty="0">
                <a:latin typeface="Times New Roman" pitchFamily="18" charset="0"/>
                <a:cs typeface="Times New Roman" pitchFamily="18" charset="0"/>
              </a:rPr>
              <a:t>снижение количества рабочих мест для высокооплачиваемых, вы­сококвалифицированных и полуквалифицированных работни­ков; сокращение доли рабочей силы, занятой в обрабатывающей промышленности (как и в других странах Запада);</a:t>
            </a:r>
          </a:p>
          <a:p>
            <a:pPr lvl="0"/>
            <a:r>
              <a:rPr lang="ru-RU" sz="2210" dirty="0">
                <a:latin typeface="Times New Roman" pitchFamily="18" charset="0"/>
                <a:cs typeface="Times New Roman" pitchFamily="18" charset="0"/>
              </a:rPr>
              <a:t>рост доли занятых в сфере услуг;</a:t>
            </a:r>
          </a:p>
          <a:p>
            <a:pPr lvl="0"/>
            <a:r>
              <a:rPr lang="ru-RU" sz="2210" dirty="0">
                <a:latin typeface="Times New Roman" pitchFamily="18" charset="0"/>
                <a:cs typeface="Times New Roman" pitchFamily="18" charset="0"/>
              </a:rPr>
              <a:t>рост доли новых рабочих мест, относящихся к низкой категории доходов.</a:t>
            </a:r>
          </a:p>
          <a:p>
            <a:endParaRPr lang="ru-RU" sz="221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341987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68952" cy="353952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Усиление неравномерности распределения безработицы среди раз­личных категорий населения. Наиболее высока она среди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чернокожих, латиноамериканцев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также тех, кто практически не имеет образова­ния (показатель безработицы для молодых афроамериканцев состав­ляет 30%).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86" y="4202180"/>
            <a:ext cx="6096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005"/>
            <a:ext cx="3635449" cy="36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80920" cy="388843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характеризуется этническим разнообразием и раз­нообразием вероисповеданий. Это огромная страна как в отношении занимаемой территории, так и по населению. Большая территория и эт­ническое разнообразие означают, что в разных частях страны наемные работники могут существенно различаться по своим культурным тради­циям, взглядам и стремлениям. Более того, следует обратить внимание, что каждый из 50 штатов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имеет собственное законодательство, часть которого находит отражение в практике управления персоналом.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31390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7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208912" cy="353952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условиях глобальной конкуренции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международная конкуренто­способность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каждой страны все в меньшей степени зависит от ее запа­сов полезных ископаемых, уровня расходов на заработную плату и на иные производственные факторы. Фундаментальную основу долгосрочных уникальных преимуществ в конкурентной борьбе, которые страна может достичь или увеличить, представляют собой ее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человече­ские ресурсы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т.е. люди, их стремление к достижению поставленных це­лей, их знания и система ценностей, творческие и новаторские способ­ности.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7344816" cy="300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7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80920" cy="432048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Модель экономической активности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определяют рыночные силы. Жестокая конкуренция и регулярное исчезновение и появление различных хозяйствующих субъектов приводят к большой подвижно­сти рабочей силы, которая в целом готова быстро перетекать в те рай­оны и отрасли, где имеются рабочие места. Другим важным фактором является то, что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продолжают принимать большое число имми­грантов из других стран, следствием чего является неуклонное попол­нение квалифицированной рабочей силы даже при снижении уровня рождаемости.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имеют более молодую рабочую силу, чем любая из европейских стран или Япония.</a:t>
            </a:r>
          </a:p>
          <a:p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95392"/>
            <a:ext cx="3507591" cy="248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848872" cy="353952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по управлению персоналом на фирмах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опирается на широкую исследовательскую базу, консультативную помощь, развитую управленческую инфраструктуру. Функция управления людьми являет­ся одной из самых централизованных в американских компаниях, сте­пень ее централизации уступает только финансовой.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1"/>
            <a:ext cx="6787741" cy="384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992888" cy="353952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Ведущие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американские корпорации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стремятся эффективнее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психологию работника, пробуждая в каждом близкое и по­нятное американцам «чувство победителя».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Американским компаниям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присуще комплексное, всестороннее и постоянное воздействие на пер­сонал. Это воздействие не ограничивается только производственной сферой, а охватывает все стороны жизни работника (семью, быт, культу­ру, образование, отдых и т.д.), идентифицирует работника с организационной системой фирмы и направлено на повышение эффективно­сти управления человеческими ресурсами.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14067"/>
            <a:ext cx="514349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136904" cy="3539527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Американским организациям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большей степени, чем компаниям других стран, присущ дух конкуренции. В передовых американских компаниях упор делается на развитие неформальной состязательности между создателями новой продукции, новых форм обслуживания и т.д. Конкуренция явно выражена в тех сферах, где важны индивидуальные успехи.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7381070" cy="37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08912" cy="353952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Американские фирмы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использующие традиционные принципы отбо­ра кадров, при приеме на работу особое внимание уделяют специализи­рованным знаниям и профессиональным навыкам.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Американские спе­циалисты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как правило, профессиональны в узкой области знаний, а это в свою очередь ограничивает возможности продвижения по уровням управления, что обусловливает текучесть кадров.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7"/>
            <a:ext cx="3812656" cy="335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80920" cy="396044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американских фирмах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увольнение персонала, включая менедже­ров, всегда сопровождается длительной серией оценочных и воспита­тельных приемов. Окончательное решение об увольнении принимает руководитель на два-три уровня выше. Если увольняемый является чле­ном профсоюза, то причины увольнения обсуждаются с представителя­ми профсоюза и в соответствии с трудовым соглашением. В некоторых фирмах имеются комиссии по трудовым спорам, которые разбирают жалобы работников в связи с увольнением. В состав таких комиссий входят как представители администрации, так и рабочие.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286" y="3789040"/>
            <a:ext cx="4602069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136904" cy="115409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Крупные американские корпорации в своей политике по управле­нию кадрами ориентируются на следующие принципы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392488"/>
          </a:xfrm>
        </p:spPr>
        <p:txBody>
          <a:bodyPr>
            <a:normAutofit fontScale="92500"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привлечение уже готовых высококвалифицированных работни­ков со стороны для формирования ядра персонала, повышения квалификации собственных работников;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отказ от массового использования узкоспециализированных низ­кооплачиваемых работников и предпочтение высокооплачивае­мым, квалифицированным работникам широкого профиля;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сотрудничество компаний с университетами, колледжами в об­ласти разработки учебных программ по новым технологиям в деле переподготовки имеющегося уже персонала по новым про­фессиям;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непрерывного обучения и повышения квалифика­ции кадров внутри предприятия;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38" y="5085184"/>
            <a:ext cx="2857500" cy="17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2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7992888" cy="5112568"/>
          </a:xfrm>
        </p:spPr>
        <p:txBody>
          <a:bodyPr>
            <a:noAutofit/>
          </a:bodyPr>
          <a:lstStyle/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тщательное нормирование труда (гибкие планы, 60% рабочего дня охвачены планом, точные нормы и сроки, долго-, средне-, кратко­срочное планирование).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широкое использование поощрительной системы оплаты труда (фиксированная заработная плата может только расти и практи­чески никогда не уменьшается, гибкая система оплаты труда, когда определенная часть заработка ставится в зависимость от общей эффективности работы, обеспечивает возможность избежать увольнений и разовых сокращений базовой заработной платы и повышать производительность труда);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привлечение  работников к управлению фирмой (участие персонала в прибыли компании, владение акциями компании);</a:t>
            </a:r>
          </a:p>
          <a:p>
            <a:endParaRPr lang="ru-RU" sz="2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7152"/>
            <a:ext cx="3091272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80920" cy="655272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программ и методов повышения качества трудовой жиз­ни (поощрение творчества при одновременном усовершенство­вании качества труда);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широкое использование системы пенсионных и страховых фон­дов (в США действует до 1,5 тыс. пенсионных фондов; согласно американскому законодательству, пенсионные выплаты гаранти­руются работникам даже в случае прекращения действия пенсион­ного фонда; наиболее крупные предприятия могут иметь свои пенсионные системы);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профсоюзов в социальной политике предприятий (роль активного партнера при разработке и реализации социальных программ – участие в выработке соглашений о распределении прибыли, разработка предложений о новых формах организации труда, системы оплаты труда, программ обучения и т.д., лидеры профсоюзов в крупных компаниях нередко являются членами совета директоров);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корпоративной культуры – воспитание у работни­ка чувства приверженности своей фирме (руководство компанией направлено на осуществление сотрудничества персонала и адми­нистрации для достижения намеченных целей; получил развитие принцип коллегиальности – менеджеры работают в тесном кон­такте друг с другом: групповой подход к организации работ, де­централизация процесса принятия решений).</a:t>
            </a:r>
          </a:p>
        </p:txBody>
      </p:sp>
    </p:spTree>
    <p:extLst>
      <p:ext uri="{BB962C8B-B14F-4D97-AF65-F5344CB8AC3E}">
        <p14:creationId xmlns:p14="http://schemas.microsoft.com/office/powerpoint/2010/main" val="33839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08912" cy="353952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Законодательство и практика в области занятости в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Соединенных Штатах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основываются на доктрине свободы найма, т.е. свободы работо­дателя нанимать и увольнять работника по собственному желанию, а также прекращать его наем в любое время и по любой причине – в зависимости от личного трудового контракта работника. Отсюда следует, что трудовым контрактам с указанием условий, определенных коллек­тивным трудовым договором, придается большое значение. Они обяза­тельны и составляют основу гарантии занятости работника.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467991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0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963272" cy="353952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Концепция конкурентной гибкости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заключается в том, что нацио­нальная конкурентоспособность наилучшим образом достигается за счет сведения к минимуму ограничений прерогатив менеджеров, т.е. при минимальном уровне законодательного регулирования и отсутст­вии препятствий на пути обеспечения гибкости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рабочей силы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Этот под­ход в определенной степени прослеживается в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мере развития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HRM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данной стране. В Европе, по мнению специалистов, ближе всего к конкурентному полюсу модели находится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Великобритания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03" y="4008764"/>
            <a:ext cx="3791322" cy="28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1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136904" cy="353952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Заключение коллективных трудовых договоров в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осуществля­ется в основном не на государственном или отраслевом уровне, а непо­средственно на уровне хозяйственного предприятия. Кроме того,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аме­риканские профсоюзы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ведут переговоры с работодателями по гораздо более широкому кругу вопросов, чем их западноевропейские коллеги, особенно это касается дополнительных льгот (схем здравоохранения и социального обеспечения, увеличения продолжительности отпусков, профессиональных программ пенсионного обеспечения и т.д.).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608647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7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08912" cy="353952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Отчас­ти успех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американских профсоюзов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Переговорах с работодателями по поводу дополнительных льгот обусловливается законом Вагнера, кото­рый наделил Национальное управление по вопросам трудовых отноше­ний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 National Labor Relations Board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NLRB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правом требовать от ра­ботодателей ведения переговоров о коллективном трудовом договоре с профсоюзами по комплексной повестке дня, включающей различные вопросы.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33223"/>
            <a:ext cx="5549038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136904" cy="3960440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Некоторые отрасли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американского бизнеса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имеют богатую исто­рию борьбы с профсоюзами, стараются не допускать их на свои пред­приятия. В арсенал используемых средств входит, например, передача решения всех проблем трудовых отношений юристам компании, чтобы члены профсоюза были обязаны обсуждать свои трудовые проблемы именно с юристами, а не с профсоюзными функционерами на местах. Компании также прибегают к запугиванию потенциальных сторонни­ков профсоюзов и сочувствующих, поощряют не состоящих в проф­союзе работников юнионизированного предприятия обращаться с жа­лобами в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NLRB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2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3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136904" cy="353952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настоящее время во многих отраслях промышленности в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Европе и США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целях повышения продуктивности наблюдается сильное стремление перепроверить и изменить традиционные принципы управления персоналом. Это стремление во многом вызвано обеспоко­енностью менеджеров европейских и американских фирм успехами японских компаний в конкурентной борьбе.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39661"/>
            <a:ext cx="5437085" cy="362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064896" cy="54006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Так, в целях повышения производительности труда эти компании широко используют на про­изводстве работы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группах. Этой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 цели служит также и создание заметно плоских управ­ленческих иерархий, а функции координации, выполнявшиеся раньше менеджерами на этих уровнях, в основном передаются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самим.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Идея усиленного вовлечения сотрудников в решение задач планирования и совершенствования, осуществляемая в новом виде, например через программы последовательного процесса улучшений по японскому образцу, приводит иногда к весьма впечат­ляющим успехам.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472328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" y="-27559"/>
            <a:ext cx="9137192" cy="685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2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431528" cy="6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5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9" y="1124744"/>
            <a:ext cx="9157229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3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6" y="1196752"/>
            <a:ext cx="4704539" cy="6525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Конструктивная гибкость, напротив, стремится к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обеспечению гиб­кости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вызывая трений между подразделениями организации и об­ществом. Здесь сотрудники обладают широкими юридическими права­ми и защитой, а социальные расходы работодателей могут быть выше, чем в странах, тяготеющих к конкурентной гибкости.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89981"/>
            <a:ext cx="431226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6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7128"/>
            <a:ext cx="8424936" cy="490767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Конструктивная гибкость также предполагает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реализацию модели социального партнерства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рамках предприятия, что требует от менеджеров консульти­рования с представителями персонала при принятии решений, или же они действуют совместно.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1" y="3140968"/>
            <a:ext cx="7112999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7315200" cy="59766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раз­личия в практике управления человеческими ресурсами в разных стра­нах обусловливаются следующими </a:t>
            </a:r>
            <a: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факторами</a:t>
            </a:r>
            <a:endParaRPr lang="ru-RU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064896" cy="5112608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Культурные факторы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том числе отношение к работе, представ­ления о взаимоотношениях работника с его рабочей группой, по­нятия справедливости и честности в различных трудовых ситуаци­ях, а также роль заработной платы и прочих видов материального вознаграждения как факторов мотивации. Однако в настоящее время некоторые специалисты утверждают, что культурные фак­торы становятся все менее важными в бизнесе, по мере того как гармонизируются методы ведения бизнеса и успешное управле­ние бизнесом все больше зависит от технических аспектов, сво­бодных от влияния культуры конкретных народов.</a:t>
            </a:r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516193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9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87</TotalTime>
  <Words>2004</Words>
  <Application>Microsoft Office PowerPoint</Application>
  <PresentationFormat>Экран (4:3)</PresentationFormat>
  <Paragraphs>49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Перспектива</vt:lpstr>
      <vt:lpstr>ТЕМА: «Зарубежный опыт управления человеческими ресурсами в США, Америке»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Характерные черты американского подхода к управлению человече­скими ресурсами</vt:lpstr>
      <vt:lpstr>Презентация PowerPoint</vt:lpstr>
      <vt:lpstr>Основными  тенденциями  в  сфере  занятости  в США являются следую­щие: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Крупные американские корпорации в своей политике по управле­нию кадрами ориентируются на следующие принципы: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«Зарубежный опыт управления человеческими ресурсами в США, Америке»  </dc:title>
  <dc:creator>Кариша</dc:creator>
  <cp:lastModifiedBy>Макс</cp:lastModifiedBy>
  <cp:revision>10</cp:revision>
  <dcterms:created xsi:type="dcterms:W3CDTF">2018-11-30T12:53:48Z</dcterms:created>
  <dcterms:modified xsi:type="dcterms:W3CDTF">2018-11-30T14:32:14Z</dcterms:modified>
</cp:coreProperties>
</file>