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751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0D56FB-9D97-4A13-B55D-BB4AC9EC3F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9F3395C-4D26-483E-A31A-FF3D995E39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05A2582-8207-4C37-969E-D74E0CDB0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11E8-B16D-4F8C-9FD1-0B89792C2D76}" type="datetimeFigureOut">
              <a:rPr lang="ru-UA" smtClean="0"/>
              <a:t>22.01.2024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3F52DF4-E041-424D-BE57-69765C513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9AC843B-22F3-4A85-874C-B076D341D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5B02A-FACF-4322-8C90-9918781EFF6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66894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50173F-ADC3-43B2-9BDD-C8599BB53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5EB3A60-F338-4711-84F3-85938E293A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BCDE96-A4E7-4FD3-A2FF-22A0102A1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11E8-B16D-4F8C-9FD1-0B89792C2D76}" type="datetimeFigureOut">
              <a:rPr lang="ru-UA" smtClean="0"/>
              <a:t>22.01.2024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3C6D7C8-B061-4917-AB23-C282B1A61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E61A300-39E4-4769-BB8F-6968EE729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5B02A-FACF-4322-8C90-9918781EFF6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509931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D48C388-F537-4CA8-AE53-DBE5273CD3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1D9873D-C441-4461-A163-AE52619E46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732A0D9-5F09-49E9-A3EC-03E8EDA0F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11E8-B16D-4F8C-9FD1-0B89792C2D76}" type="datetimeFigureOut">
              <a:rPr lang="ru-UA" smtClean="0"/>
              <a:t>22.01.2024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604E667-BD43-4CC1-A2E8-784DEF15D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27C6DF3-ECC8-4458-9B56-183E93C68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5B02A-FACF-4322-8C90-9918781EFF6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95988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4057D0-0AA1-4A64-B43B-25F975376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5077F59-C1BC-4783-B042-DA0BDB6D05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A09D9DA-AEBF-4125-A73B-E1DE00A31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11E8-B16D-4F8C-9FD1-0B89792C2D76}" type="datetimeFigureOut">
              <a:rPr lang="ru-UA" smtClean="0"/>
              <a:t>22.01.2024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4503784-0E73-4095-A6FC-7F9BE3EBF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3CCEBB6-5403-4FF4-BAB6-9DE2BB12B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5B02A-FACF-4322-8C90-9918781EFF6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653340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64B83F-5D68-4518-8150-7D4A93EFC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2FAD1C6-3235-4341-9DB8-8EC2771FA2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D1844A-1F96-4A7C-AFF0-D2665F3CD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11E8-B16D-4F8C-9FD1-0B89792C2D76}" type="datetimeFigureOut">
              <a:rPr lang="ru-UA" smtClean="0"/>
              <a:t>22.01.2024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B8C8764-0826-43BC-884C-FB7BC6409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02735AF-FD3E-4038-A8B5-E39551C10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5B02A-FACF-4322-8C90-9918781EFF6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258197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ECDA78-888A-488A-860B-C5A155138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4E2EE3-AA1F-4DFA-91CB-F8E8C72A11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3999E58-8E01-4765-BFDB-133727370E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EC2161-83D1-48D6-B986-03C1A7981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11E8-B16D-4F8C-9FD1-0B89792C2D76}" type="datetimeFigureOut">
              <a:rPr lang="ru-UA" smtClean="0"/>
              <a:t>22.01.2024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85C9F59-C4FA-43E8-ADB7-64E52FF8A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38DD935-C7A6-4AE8-BFB8-233509F5F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5B02A-FACF-4322-8C90-9918781EFF6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48964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D79750-989A-46AF-8990-D5A560DDE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59539ED-6265-4B92-BA7D-366D5A7F52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303C831-0562-4B47-8B2F-E4CD0611B0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210E49C-1738-41D6-9F0D-58C8976493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EE151B2-D53A-40FB-BEFB-C084497F71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6A75FC8-F0E5-4DA6-9B4F-FA5BEAAE2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11E8-B16D-4F8C-9FD1-0B89792C2D76}" type="datetimeFigureOut">
              <a:rPr lang="ru-UA" smtClean="0"/>
              <a:t>22.01.2024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F522804-3B2F-4F22-9232-09A3C202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20A15E7-ABEE-4220-91CA-5AE7083D4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5B02A-FACF-4322-8C90-9918781EFF6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66911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DDDFA7-F9CB-4799-888F-1DF91CCEF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7D4B77-3EE4-4255-A11C-7B8C4F512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11E8-B16D-4F8C-9FD1-0B89792C2D76}" type="datetimeFigureOut">
              <a:rPr lang="ru-UA" smtClean="0"/>
              <a:t>22.01.2024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327E310-F222-4041-B2D2-2FFE78E66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9093C96-66C8-48EC-93A0-8BCE9039E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5B02A-FACF-4322-8C90-9918781EFF6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72736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3A5F0D9-FF68-43BE-8BF6-BF2DB7FBA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11E8-B16D-4F8C-9FD1-0B89792C2D76}" type="datetimeFigureOut">
              <a:rPr lang="ru-UA" smtClean="0"/>
              <a:t>22.01.2024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5017ADB-92FB-4688-BAE6-8D12C0F30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57EA806-BC58-46D8-B310-D8784ADD5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5B02A-FACF-4322-8C90-9918781EFF6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599668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6357EF-42B4-49A1-844A-20EA66111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BB8DC5F-4760-4775-82AC-945BBFBEA3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F34A892-1CA3-430E-B08C-92E49F9EC4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17EEFB3-6C7B-4753-ACD3-713942AD6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11E8-B16D-4F8C-9FD1-0B89792C2D76}" type="datetimeFigureOut">
              <a:rPr lang="ru-UA" smtClean="0"/>
              <a:t>22.01.2024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F5668B5-02C3-46AC-BB0E-9154E3697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6F91D1C-9E0B-4461-A18E-0314EB448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5B02A-FACF-4322-8C90-9918781EFF6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697855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219493-9FC9-418C-848D-7AE5EB5D5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1B95068-1784-46DD-B971-F15CB859DA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ECCB34F-79D2-4132-B285-54E8C16BE9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C8AD648-569C-489A-9AA4-5BD58D1F6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11E8-B16D-4F8C-9FD1-0B89792C2D76}" type="datetimeFigureOut">
              <a:rPr lang="ru-UA" smtClean="0"/>
              <a:t>22.01.2024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3ADE136-AAB4-4D86-AC83-80A4741F6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DB59946-0B94-48FD-AEF4-DFE27C9DF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5B02A-FACF-4322-8C90-9918781EFF6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35473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540861-1F86-4007-BC39-352D78DC7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820AE4F-9611-4917-9E62-D560D792CC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1B998BB-79E9-463B-B29A-84AEA47641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A11E8-B16D-4F8C-9FD1-0B89792C2D76}" type="datetimeFigureOut">
              <a:rPr lang="ru-UA" smtClean="0"/>
              <a:t>22.01.2024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D8BB09B-4039-4982-946E-4D37F8B752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A3EF5F7-7670-4E8A-9593-A05EA59CE1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5B02A-FACF-4322-8C90-9918781EFF6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497995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DCC6FC6-9CAE-4D2E-B4BB-2837726F1A29}"/>
              </a:ext>
            </a:extLst>
          </p:cNvPr>
          <p:cNvSpPr txBox="1"/>
          <p:nvPr/>
        </p:nvSpPr>
        <p:spPr>
          <a:xfrm>
            <a:off x="6362299" y="413167"/>
            <a:ext cx="5005136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Scientific and professional terminology in the field of chemistry: chemical utensils, devices</a:t>
            </a:r>
            <a:endParaRPr lang="ru-UA" sz="2800" b="1" dirty="0">
              <a:solidFill>
                <a:srgbClr val="FF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502A468-6769-499C-BDA5-7ABD09EC35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131" y="24864"/>
            <a:ext cx="574628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369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C09883C-5DEE-E253-0476-1C74304C8C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9025" y="69396"/>
            <a:ext cx="4800600" cy="6719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135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786F8B0-EE69-B234-67B1-795B29A6F0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4650" y="261359"/>
            <a:ext cx="4202699" cy="6596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333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95C31DB5-EE9F-4B0D-83BF-E56479FE47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3074" y="306805"/>
            <a:ext cx="8325851" cy="6244389"/>
          </a:xfrm>
        </p:spPr>
      </p:pic>
    </p:spTree>
    <p:extLst>
      <p:ext uri="{BB962C8B-B14F-4D97-AF65-F5344CB8AC3E}">
        <p14:creationId xmlns:p14="http://schemas.microsoft.com/office/powerpoint/2010/main" val="26503030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14</Words>
  <Application>Microsoft Office PowerPoint</Application>
  <PresentationFormat>Широкоэкранный</PresentationFormat>
  <Paragraphs>1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Viktoriia Gencheva</dc:creator>
  <cp:lastModifiedBy>Viktoriia Gencheva</cp:lastModifiedBy>
  <cp:revision>2</cp:revision>
  <dcterms:created xsi:type="dcterms:W3CDTF">2022-02-23T11:49:25Z</dcterms:created>
  <dcterms:modified xsi:type="dcterms:W3CDTF">2024-01-22T14:49:58Z</dcterms:modified>
</cp:coreProperties>
</file>