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89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63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98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55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37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7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30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807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51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91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387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88CFA-EAAD-404E-9BB6-FE32361D5127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319A9-F107-49AB-B214-76B7D67D7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83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лідерства</a:t>
            </a:r>
            <a:r>
              <a:rPr lang="ru-RU" dirty="0"/>
              <a:t> в </a:t>
            </a:r>
            <a:r>
              <a:rPr lang="ru-RU" dirty="0" err="1"/>
              <a:t>організаціях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245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Менеджери в </a:t>
            </a:r>
            <a:r>
              <a:rPr lang="uk-UA" b="1" i="1" dirty="0" err="1"/>
              <a:t>моноактивних</a:t>
            </a:r>
            <a:r>
              <a:rPr lang="uk-UA" b="1" i="1" dirty="0"/>
              <a:t> культурах</a:t>
            </a:r>
            <a:r>
              <a:rPr lang="uk-UA" dirty="0"/>
              <a:t> будуть набувати й демонструвати технічні навички, покладатися на факти й логіку, а не на почуття й емоції". Вони орієнтовані на укладання угод, концентрують свою власну увагу й увагу своїх підлеглих на конкретне завдання й результати. Вони добре організовані, дотримуються порядку денного й надихають робітників ретельним плануванням.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784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i="1" dirty="0" err="1"/>
              <a:t>Поліактивні</a:t>
            </a:r>
            <a:r>
              <a:rPr lang="uk-UA" dirty="0"/>
              <a:t> менеджери — набагато більшою мірою екстраверти, покладаються на своє красномовство й навички переконання, використовують силу характеру як стимул. Вони часто </a:t>
            </a:r>
            <a:r>
              <a:rPr lang="uk-UA" dirty="0" err="1"/>
              <a:t>емоційно</a:t>
            </a:r>
            <a:r>
              <a:rPr lang="uk-UA" dirty="0"/>
              <a:t> спілкуються з людьми й готові витратити стільки часу, скільки потрібно, щоб побудувати всебічні відносини.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592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/>
              <a:t>У </a:t>
            </a:r>
            <a:r>
              <a:rPr lang="uk-UA" b="1" i="1" dirty="0"/>
              <a:t>реактивних</a:t>
            </a:r>
            <a:r>
              <a:rPr lang="uk-UA" dirty="0"/>
              <a:t> культурах лідери також орієнтовані на людей, але вони управляють за допомогою знань, терпіння й спокійного контролю. Вони виявляють скромність і ввічливість, незважаючи на свою визнану перевагу. Вони виділяються своїм умінням створювати гармонійну атмосферу для взаємодій. Витончена мова рухів робить багатослівність непотрібною. Вони відмінно знають свою компанію, провівши там роки, переходячи з одного відділу в іншій. Це надає їм урівноваженості — здібності реагувати на сукупність впливів. Вони — </a:t>
            </a:r>
            <a:r>
              <a:rPr lang="uk-UA" dirty="0" err="1"/>
              <a:t>патерналісти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2500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/>
              <a:t>Лідери впливають на членів групи в досягненні якоїсь мети. Концепція впливу спричиняє те, що дії’ однієї людини зачіпають дії’ інших людей.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Методи </a:t>
            </a:r>
            <a:r>
              <a:rPr lang="uk-UA" dirty="0"/>
              <a:t>впливу: </a:t>
            </a:r>
            <a:endParaRPr lang="uk-UA" dirty="0" smtClean="0"/>
          </a:p>
          <a:p>
            <a:pPr marL="0" indent="0" algn="just">
              <a:buNone/>
            </a:pPr>
            <a:r>
              <a:rPr lang="uk-UA" b="1" i="1" dirty="0" smtClean="0"/>
              <a:t>Примус</a:t>
            </a:r>
            <a:r>
              <a:rPr lang="uk-UA" dirty="0" smtClean="0"/>
              <a:t> </a:t>
            </a:r>
            <a:r>
              <a:rPr lang="uk-UA" dirty="0"/>
              <a:t>— це зміна поведінки силою.</a:t>
            </a:r>
            <a:endParaRPr lang="ru-RU" dirty="0"/>
          </a:p>
          <a:p>
            <a:pPr marL="0" indent="0" algn="just">
              <a:buNone/>
            </a:pPr>
            <a:r>
              <a:rPr lang="uk-UA" b="1" i="1" dirty="0" smtClean="0"/>
              <a:t>Маніпуляція</a:t>
            </a:r>
            <a:r>
              <a:rPr lang="uk-UA" dirty="0" smtClean="0"/>
              <a:t> </a:t>
            </a:r>
            <a:r>
              <a:rPr lang="uk-UA" dirty="0"/>
              <a:t>— це кероване перекручування дійсності в сприйнятті тих, на кого впливають. Людям дозволяють бачити тільки ті речі, які </a:t>
            </a:r>
            <a:r>
              <a:rPr lang="uk-UA" dirty="0" err="1"/>
              <a:t>викличуть</a:t>
            </a:r>
            <a:r>
              <a:rPr lang="uk-UA" dirty="0"/>
              <a:t> бажану реакцію.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У </a:t>
            </a:r>
            <a:r>
              <a:rPr lang="uk-UA" dirty="0"/>
              <a:t>випадку </a:t>
            </a:r>
            <a:r>
              <a:rPr lang="uk-UA" b="1" i="1" dirty="0"/>
              <a:t>авторитету</a:t>
            </a:r>
            <a:r>
              <a:rPr lang="uk-UA" dirty="0"/>
              <a:t> учасники апелюють до спільного рішення, даючи кожному право впливати.</a:t>
            </a:r>
            <a:endParaRPr lang="ru-RU" dirty="0"/>
          </a:p>
          <a:p>
            <a:pPr marL="0" indent="0" algn="just">
              <a:buNone/>
            </a:pPr>
            <a:r>
              <a:rPr lang="uk-UA" b="1" i="1" dirty="0" smtClean="0"/>
              <a:t>Переконання</a:t>
            </a:r>
            <a:r>
              <a:rPr lang="uk-UA" dirty="0" smtClean="0"/>
              <a:t> </a:t>
            </a:r>
            <a:r>
              <a:rPr lang="uk-UA" dirty="0"/>
              <a:t>означає подачу судження таким способом, що об’єкти впливу приймають його цінність.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3593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275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Тема Office</vt:lpstr>
      <vt:lpstr>Значення лідерства в організаціях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ЛІДЕРСТВО В МІЖКУЛЬТУРНОМУ ДІЛОВОМУ ОТОЧЕННІ</dc:title>
  <dc:creator>Пользователь Windows</dc:creator>
  <cp:lastModifiedBy>Yana</cp:lastModifiedBy>
  <cp:revision>6</cp:revision>
  <dcterms:created xsi:type="dcterms:W3CDTF">2019-09-14T20:51:23Z</dcterms:created>
  <dcterms:modified xsi:type="dcterms:W3CDTF">2026-03-02T12:04:34Z</dcterms:modified>
</cp:coreProperties>
</file>