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02.09.14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Інноваційні арт-технології: </a:t>
            </a:r>
            <a:r>
              <a:rPr lang="uk-UA" dirty="0" smtClean="0"/>
              <a:t>фототерапія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3016"/>
            <a:ext cx="4711610" cy="2731368"/>
          </a:xfrm>
          <a:prstGeom prst="rect">
            <a:avLst/>
          </a:prstGeom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548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Фототерапія</a:t>
            </a:r>
            <a:r>
              <a:rPr lang="ru-RU" dirty="0"/>
              <a:t> ( СЛАЙД- ТЕРАПІЯ ) З ДІТЬМИ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6997" y="933599"/>
            <a:ext cx="53285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непросто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розповісти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фототерапії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(слайд-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терапії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опинитися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особливому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звучить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тиха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мелодійна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настроює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те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відчути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здивування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а на великому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екрані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крупним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планом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застигле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диво.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ромашки , де видно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стеблинка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крапелька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листках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серцевина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яскраве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зелено 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блакитна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бабка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прозорими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слюди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крильцями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цяточки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величезних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опуклих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фасетчатим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очей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розрізнимо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вусик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...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Краса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заповнює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весь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проникає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око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помічає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чудесних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деталей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сокровенну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таємницю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знімок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" y="3822810"/>
            <a:ext cx="3706210" cy="3035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3726997" cy="22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67944" y="0"/>
            <a:ext cx="5043131" cy="68580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3-4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звертаються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психолога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різноманітними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проблемами , такими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невротичні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страхи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сну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замкнутість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тривожність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емоційно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вольові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агресивна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терапія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гармонійно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включається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психокорекційних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занять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дитячо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перегляд слайд-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фільму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10-15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слайд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експонуєся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екрані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10-15 секунд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мелодією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зупинити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кадр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підійти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екрану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добре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розглянути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придумати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розповісти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написати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зацікавив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7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412776"/>
            <a:ext cx="8964488" cy="280831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М. В.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КИСЕЛЕВА «АРТ-ТЕРАПИЯ В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ПРАКТИЧЕСКОЙ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ПСИХОЛОГИИ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РАБОТЕ»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90225" y="1540728"/>
            <a:ext cx="8100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Загальні відомості про фототерапію.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Можливості фотографії (слайду).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Психологічні функції фотографії.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Фототерапія (слайд-терапія) з дітьми.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363272" cy="475918"/>
          </a:xfrm>
        </p:spPr>
        <p:txBody>
          <a:bodyPr>
            <a:normAutofit fontScale="90000"/>
          </a:bodyPr>
          <a:lstStyle/>
          <a:p>
            <a:r>
              <a:rPr lang="uk-UA" dirty="0"/>
              <a:t>Загальні відомості про </a:t>
            </a:r>
            <a:r>
              <a:rPr lang="uk-UA" dirty="0" smtClean="0"/>
              <a:t>фототерапію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44008" y="404664"/>
            <a:ext cx="4499992" cy="64533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Фототерапія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терапія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заснована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слайдів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психологічних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проблем , 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гармонізації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82296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фототерапії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доповнюється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обговоренням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образотворче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танець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історій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проявлятися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як при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перегляді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обговоренні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фотознімків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слайдів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психологом , так і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групових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слайди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як одну з форм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візуального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620688"/>
            <a:ext cx="4353787" cy="287341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5354"/>
            <a:ext cx="4483933" cy="25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0"/>
            <a:ext cx="5868144" cy="674136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психотерапевт М. Е.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Бурхливо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Терапія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самовираженням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»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присвятив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фототерапії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звичайної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знімку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душевних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. Камерою художник -фотограф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відбирає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себе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відчуває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резонанс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... Лише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найтонший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поворот , кут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зйомки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висвітить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душу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знімає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Коли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з'являться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які-небудь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тривоги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повернеться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знімків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заново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пережити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зарядитися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новою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енергією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добра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фотографуючи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автоматично ,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замислюючись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розмовляє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 з природою , тонко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резонує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найдрібнішими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відтінками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зливаючись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дивом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гармонії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вічним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оновленням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кругообігу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року ...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знімок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 слайд ) , будь то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гусениця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" автопортрет " в тому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знято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 по 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"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індивідуальність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настрій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знімає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».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Слайди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валунів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так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обмежуючи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рамками кадру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вдивитися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переломлене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повідомляють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цілющу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принадність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помітиш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скромний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оточений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пишним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різнотрав'ям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так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прекрасний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а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слайді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темряві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вечора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видно. І ось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пацієнт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збагачений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досвідом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слайда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квітки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уже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 -новому ...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50" y="4447994"/>
            <a:ext cx="3227850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50" y="0"/>
            <a:ext cx="3227849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50" y="1988840"/>
            <a:ext cx="3227849" cy="245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69269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Можливості</a:t>
            </a:r>
            <a:r>
              <a:rPr lang="ru-RU" dirty="0" smtClean="0"/>
              <a:t>  </a:t>
            </a:r>
            <a:r>
              <a:rPr lang="ru-RU" dirty="0" err="1" smtClean="0"/>
              <a:t>фотографії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( </a:t>
            </a:r>
            <a:r>
              <a:rPr lang="ru-RU" dirty="0" smtClean="0"/>
              <a:t>слайду) </a:t>
            </a:r>
            <a:r>
              <a:rPr lang="ru-RU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91880" y="0"/>
            <a:ext cx="5652120" cy="68580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реальністю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зримими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відображеннями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82296" indent="0"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реальністю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зримими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відображеннями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вибирати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комбінувати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реальності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один з одним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фантастичну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реальність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яка невидима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фізичним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відбуватися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реальності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фантазії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знімок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транзитним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об'єктом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»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наочно-дієвого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реальності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ігровим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можливостям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приносити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дивовижне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 сладостное , як і те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яке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переживає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2 .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особисте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зображеного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Знімок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висловлює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думки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фотографа.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Фотограф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 і поет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активна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смислового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« зримого 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фонетичного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звучання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лінійні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тональні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знімка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Об'єкт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але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окремий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знімок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одна точка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свідомо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обрана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то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особистісної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суб'єктивної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знімок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відображень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тіней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дивиться на них. Тим самим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зображуються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кадрі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просто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побачені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кимось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інтерпретацією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створенням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особливого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сенсу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результат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висунення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одних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затемняются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3635895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8920"/>
            <a:ext cx="3635895" cy="2016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5144"/>
            <a:ext cx="3635894" cy="21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"/>
            <a:ext cx="9144000" cy="486916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3 .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Прояснює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приховані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кадром.</a:t>
            </a:r>
          </a:p>
          <a:p>
            <a:pPr marL="82296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Зйомка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миттєва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«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Схоплюючи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найдрібніші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моменти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часу , фотограф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опиняється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перед фактом,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побачене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розпалося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пішло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небуття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показуючи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будь-кому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супроводжуємо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показ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розповіддю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наше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того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зображено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а 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прояснити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приховано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«за кадром».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4 .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глядача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загальними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характеристиками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речей 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сприймаються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як «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динамічні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укладені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зображуваних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предметах.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Виражають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спрямованої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напруженістю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»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динамікою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яка то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сповільнюється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то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прискорюється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сприймаються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глядачем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динамічні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експресивні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глядача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5 .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універсальним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образного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реальності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фототерапії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(слайд-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терапії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лікувально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корекційної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розвиваючої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метою як значимого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ресурсу. Так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перегляд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слайдів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об'єктами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комах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виконаних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макрозйомки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супроводжуваний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підходящої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музичною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композицією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сенсорну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стимуляцію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викликаючи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багатобічна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зцілювальне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гармонізує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розвиваюче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" y="4581128"/>
            <a:ext cx="914400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0"/>
            <a:ext cx="3358248" cy="908720"/>
          </a:xfrm>
        </p:spPr>
        <p:txBody>
          <a:bodyPr>
            <a:normAutofit/>
          </a:bodyPr>
          <a:lstStyle/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0"/>
            <a:ext cx="5868144" cy="68580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1 .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Фокусуюча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актуалізуюча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 Вона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здатністю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оживляти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приводити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до повторного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сталася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(як позитивно , так і негативно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забарвлених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) .</a:t>
            </a:r>
          </a:p>
          <a:p>
            <a:pPr marL="82296" indent="0">
              <a:buNone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2 .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Стимулююча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82296" indent="0">
              <a:buNone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Вона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сприйнятті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знімків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активізація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сенсорних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систем -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кинестетики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тактильної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чутливості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Фотографуючи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вступає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Вибираючи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зйомки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виробляючи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деколи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доводиться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докладати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чималих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мобілізації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винахідливості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3 .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Організуюча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інтегруюча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82296" indent="0">
              <a:buNone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Фото-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зйомка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немислима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чином «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вбудовувати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об'єкт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в систему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значень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співвідносити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потребами та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досвідом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4 .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Об'єктивуються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82296" indent="0">
              <a:buNone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Вона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якоюсь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з фокусирующей /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концентруючи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функцією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зримими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особистісні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прояви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відбиваються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зовнішньому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вчинках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. Людина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міміка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і поза,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зачіска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інтер'єр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співрозмовники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кадрі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почуттям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культурного 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тендерної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«Я» і потребами в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зміні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327585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2373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5 .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динаміки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82296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тому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достатня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знімків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ретроспективний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наскільки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різняться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зовнішності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навколишнє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моменти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часу.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6 .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Змістоутворююча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вчинків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переживань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так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людей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зупинити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фокусування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саморефлексії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відстороненість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вчинки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новому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світлі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осягнути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глибоке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альтернативне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82296" indent="0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але 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знімків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то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часу і контексту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зйомки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селекція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значимого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змістовна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переробка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Виступаючи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позначити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істину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переживань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8172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Утримуюча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утримувати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несвідомого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заснована на тому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фотографічні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годину- 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символічної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експресії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випливає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психодинамических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уявлень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організовані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прояви 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заснована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сублімації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Експресивно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катарсична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Укладена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сприйнятті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знімків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так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Повторне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глибоке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минулою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вербальне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невербальне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перегляду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фотографій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(особливо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присутності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емпатічним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співрозмовників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)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призводити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емоційного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звільненню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обтяжливих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переживань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дистанціювання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травматичних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малозрозумілих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переживань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 над ними. Так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приховувати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фотографій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демонстрація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зображено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є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небезпечним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відчути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момент 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знімки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ймовірно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кінцевому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підсумку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готовим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показу .</a:t>
            </a:r>
          </a:p>
        </p:txBody>
      </p:sp>
    </p:spTree>
    <p:extLst>
      <p:ext uri="{BB962C8B-B14F-4D97-AF65-F5344CB8AC3E}">
        <p14:creationId xmlns:p14="http://schemas.microsoft.com/office/powerpoint/2010/main" val="27891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</TotalTime>
  <Words>1544</Words>
  <Application>Microsoft Macintosh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Інноваційні арт-технології: фототерапія</vt:lpstr>
      <vt:lpstr>Зміст</vt:lpstr>
      <vt:lpstr>Загальні відомості про фототерапію </vt:lpstr>
      <vt:lpstr>Презентация PowerPoint</vt:lpstr>
      <vt:lpstr>Можливості  фотографії  ( слайду) :</vt:lpstr>
      <vt:lpstr>Презентация PowerPoint</vt:lpstr>
      <vt:lpstr>Фотографія містить в собі такі психологічні функції:</vt:lpstr>
      <vt:lpstr>Презентация PowerPoint</vt:lpstr>
      <vt:lpstr>Презентация PowerPoint</vt:lpstr>
      <vt:lpstr>Фототерапія ( СЛАЙД- ТЕРАПІЯ ) З ДІТЬМИ</vt:lpstr>
      <vt:lpstr>Презентация PowerPoint</vt:lpstr>
      <vt:lpstr>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Інноваційні арт-технології: фототерапія</dc:title>
  <dc:creator>Алена</dc:creator>
  <cp:lastModifiedBy>macbook air</cp:lastModifiedBy>
  <cp:revision>9</cp:revision>
  <dcterms:created xsi:type="dcterms:W3CDTF">2014-05-02T18:45:50Z</dcterms:created>
  <dcterms:modified xsi:type="dcterms:W3CDTF">2014-09-02T09:12:11Z</dcterms:modified>
</cp:coreProperties>
</file>